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8" r:id="rId2"/>
    <p:sldId id="259" r:id="rId3"/>
    <p:sldId id="260" r:id="rId4"/>
    <p:sldId id="261" r:id="rId5"/>
    <p:sldId id="262" r:id="rId6"/>
    <p:sldId id="263" r:id="rId7"/>
    <p:sldId id="268" r:id="rId8"/>
    <p:sldId id="264" r:id="rId9"/>
    <p:sldId id="265" r:id="rId10"/>
    <p:sldId id="266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FE0A78-FDAE-8174-61FB-79F7609B1F1E}" v="2" dt="2024-10-21T07:34:49.488"/>
    <p1510:client id="{EDC38E01-19E0-468F-9E7E-A64F84961B63}" v="112" dt="2024-10-21T07:32:59.0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nde, Prem (Cognizant)" userId="S::2261151@cognizant.com::e1818177-f6a9-41d7-a9c6-8475569461ed" providerId="AD" clId="Web-{23FE0A78-FDAE-8174-61FB-79F7609B1F1E}"/>
    <pc:docChg chg="modSld">
      <pc:chgData name="Shende, Prem (Cognizant)" userId="S::2261151@cognizant.com::e1818177-f6a9-41d7-a9c6-8475569461ed" providerId="AD" clId="Web-{23FE0A78-FDAE-8174-61FB-79F7609B1F1E}" dt="2024-10-21T07:34:49.488" v="1" actId="20577"/>
      <pc:docMkLst>
        <pc:docMk/>
      </pc:docMkLst>
      <pc:sldChg chg="modSp">
        <pc:chgData name="Shende, Prem (Cognizant)" userId="S::2261151@cognizant.com::e1818177-f6a9-41d7-a9c6-8475569461ed" providerId="AD" clId="Web-{23FE0A78-FDAE-8174-61FB-79F7609B1F1E}" dt="2024-10-21T07:34:49.488" v="1" actId="20577"/>
        <pc:sldMkLst>
          <pc:docMk/>
          <pc:sldMk cId="4076486664" sldId="262"/>
        </pc:sldMkLst>
        <pc:spChg chg="mod">
          <ac:chgData name="Shende, Prem (Cognizant)" userId="S::2261151@cognizant.com::e1818177-f6a9-41d7-a9c6-8475569461ed" providerId="AD" clId="Web-{23FE0A78-FDAE-8174-61FB-79F7609B1F1E}" dt="2024-10-21T07:34:49.488" v="1" actId="20577"/>
          <ac:spMkLst>
            <pc:docMk/>
            <pc:sldMk cId="4076486664" sldId="262"/>
            <ac:spMk id="4" creationId="{7D307B24-E8BF-57E3-F205-492309C4AE67}"/>
          </ac:spMkLst>
        </pc:spChg>
      </pc:sldChg>
    </pc:docChg>
  </pc:docChgLst>
  <pc:docChgLst>
    <pc:chgData name="Rajput, Dhirajsing (Cognizant)" userId="36198a76-f251-4208-9a65-23389b881ba3" providerId="ADAL" clId="{EDC38E01-19E0-468F-9E7E-A64F84961B63}"/>
    <pc:docChg chg="undo custSel addSld delSld modSld">
      <pc:chgData name="Rajput, Dhirajsing (Cognizant)" userId="36198a76-f251-4208-9a65-23389b881ba3" providerId="ADAL" clId="{EDC38E01-19E0-468F-9E7E-A64F84961B63}" dt="2024-10-21T07:32:59.056" v="261" actId="403"/>
      <pc:docMkLst>
        <pc:docMk/>
      </pc:docMkLst>
      <pc:sldChg chg="addSp delSp modSp mod modAnim">
        <pc:chgData name="Rajput, Dhirajsing (Cognizant)" userId="36198a76-f251-4208-9a65-23389b881ba3" providerId="ADAL" clId="{EDC38E01-19E0-468F-9E7E-A64F84961B63}" dt="2024-10-21T07:32:59.056" v="261" actId="403"/>
        <pc:sldMkLst>
          <pc:docMk/>
          <pc:sldMk cId="2247513889" sldId="258"/>
        </pc:sldMkLst>
        <pc:spChg chg="mod">
          <ac:chgData name="Rajput, Dhirajsing (Cognizant)" userId="36198a76-f251-4208-9a65-23389b881ba3" providerId="ADAL" clId="{EDC38E01-19E0-468F-9E7E-A64F84961B63}" dt="2024-10-21T07:04:29.591" v="68" actId="26606"/>
          <ac:spMkLst>
            <pc:docMk/>
            <pc:sldMk cId="2247513889" sldId="258"/>
            <ac:spMk id="2" creationId="{B660C0F7-DD80-412A-9DD0-F5F89C7AB864}"/>
          </ac:spMkLst>
        </pc:spChg>
        <pc:spChg chg="mod">
          <ac:chgData name="Rajput, Dhirajsing (Cognizant)" userId="36198a76-f251-4208-9a65-23389b881ba3" providerId="ADAL" clId="{EDC38E01-19E0-468F-9E7E-A64F84961B63}" dt="2024-10-21T07:32:59.056" v="261" actId="403"/>
          <ac:spMkLst>
            <pc:docMk/>
            <pc:sldMk cId="2247513889" sldId="258"/>
            <ac:spMk id="3" creationId="{254D04C9-4947-DAE6-E74B-9D330FA43CEF}"/>
          </ac:spMkLst>
        </pc:spChg>
        <pc:spChg chg="add del">
          <ac:chgData name="Rajput, Dhirajsing (Cognizant)" userId="36198a76-f251-4208-9a65-23389b881ba3" providerId="ADAL" clId="{EDC38E01-19E0-468F-9E7E-A64F84961B63}" dt="2024-10-21T06:53:07.536" v="8" actId="26606"/>
          <ac:spMkLst>
            <pc:docMk/>
            <pc:sldMk cId="2247513889" sldId="258"/>
            <ac:spMk id="12" creationId="{8D1AD6B3-BE88-4CEB-BA17-790657CC4729}"/>
          </ac:spMkLst>
        </pc:spChg>
        <pc:spChg chg="add del">
          <ac:chgData name="Rajput, Dhirajsing (Cognizant)" userId="36198a76-f251-4208-9a65-23389b881ba3" providerId="ADAL" clId="{EDC38E01-19E0-468F-9E7E-A64F84961B63}" dt="2024-10-21T06:53:07.536" v="8" actId="26606"/>
          <ac:spMkLst>
            <pc:docMk/>
            <pc:sldMk cId="2247513889" sldId="258"/>
            <ac:spMk id="13" creationId="{A3363022-C969-41E9-8EB2-E4C94908C1FA}"/>
          </ac:spMkLst>
        </pc:spChg>
        <pc:spChg chg="add del">
          <ac:chgData name="Rajput, Dhirajsing (Cognizant)" userId="36198a76-f251-4208-9a65-23389b881ba3" providerId="ADAL" clId="{EDC38E01-19E0-468F-9E7E-A64F84961B63}" dt="2024-10-21T06:52:43.719" v="1" actId="26606"/>
          <ac:spMkLst>
            <pc:docMk/>
            <pc:sldMk cId="2247513889" sldId="258"/>
            <ac:spMk id="22" creationId="{8A94871E-96FC-4ADE-815B-41A636E34F1A}"/>
          </ac:spMkLst>
        </pc:spChg>
        <pc:spChg chg="add del">
          <ac:chgData name="Rajput, Dhirajsing (Cognizant)" userId="36198a76-f251-4208-9a65-23389b881ba3" providerId="ADAL" clId="{EDC38E01-19E0-468F-9E7E-A64F84961B63}" dt="2024-10-21T06:52:43.719" v="1" actId="26606"/>
          <ac:spMkLst>
            <pc:docMk/>
            <pc:sldMk cId="2247513889" sldId="258"/>
            <ac:spMk id="24" creationId="{3FCFB1DE-0B7E-48CC-BA90-B2AB0889F9D6}"/>
          </ac:spMkLst>
        </pc:spChg>
        <pc:spChg chg="add del">
          <ac:chgData name="Rajput, Dhirajsing (Cognizant)" userId="36198a76-f251-4208-9a65-23389b881ba3" providerId="ADAL" clId="{EDC38E01-19E0-468F-9E7E-A64F84961B63}" dt="2024-10-21T06:52:51.657" v="3" actId="26606"/>
          <ac:spMkLst>
            <pc:docMk/>
            <pc:sldMk cId="2247513889" sldId="258"/>
            <ac:spMk id="26" creationId="{3C54F4CE-85F0-46ED-80DA-9518C9251AD1}"/>
          </ac:spMkLst>
        </pc:spChg>
        <pc:spChg chg="add del">
          <ac:chgData name="Rajput, Dhirajsing (Cognizant)" userId="36198a76-f251-4208-9a65-23389b881ba3" providerId="ADAL" clId="{EDC38E01-19E0-468F-9E7E-A64F84961B63}" dt="2024-10-21T06:52:51.657" v="3" actId="26606"/>
          <ac:spMkLst>
            <pc:docMk/>
            <pc:sldMk cId="2247513889" sldId="258"/>
            <ac:spMk id="27" creationId="{DADD1FCA-8ACB-4958-81DD-4CDD6D3E1921}"/>
          </ac:spMkLst>
        </pc:spChg>
        <pc:spChg chg="add del">
          <ac:chgData name="Rajput, Dhirajsing (Cognizant)" userId="36198a76-f251-4208-9a65-23389b881ba3" providerId="ADAL" clId="{EDC38E01-19E0-468F-9E7E-A64F84961B63}" dt="2024-10-21T06:53:07.521" v="7" actId="26606"/>
          <ac:spMkLst>
            <pc:docMk/>
            <pc:sldMk cId="2247513889" sldId="258"/>
            <ac:spMk id="28" creationId="{04357C93-F0CB-4A1C-8F77-4E9063789819}"/>
          </ac:spMkLst>
        </pc:spChg>
        <pc:spChg chg="add del">
          <ac:chgData name="Rajput, Dhirajsing (Cognizant)" userId="36198a76-f251-4208-9a65-23389b881ba3" providerId="ADAL" clId="{EDC38E01-19E0-468F-9E7E-A64F84961B63}" dt="2024-10-21T06:53:03.272" v="5" actId="26606"/>
          <ac:spMkLst>
            <pc:docMk/>
            <pc:sldMk cId="2247513889" sldId="258"/>
            <ac:spMk id="29" creationId="{19D32F93-50AC-4C46-A5DB-291C60DDB7BD}"/>
          </ac:spMkLst>
        </pc:spChg>
        <pc:spChg chg="add del">
          <ac:chgData name="Rajput, Dhirajsing (Cognizant)" userId="36198a76-f251-4208-9a65-23389b881ba3" providerId="ADAL" clId="{EDC38E01-19E0-468F-9E7E-A64F84961B63}" dt="2024-10-21T06:53:03.272" v="5" actId="26606"/>
          <ac:spMkLst>
            <pc:docMk/>
            <pc:sldMk cId="2247513889" sldId="258"/>
            <ac:spMk id="30" creationId="{827DC2C4-B485-428A-BF4A-472D2967F47F}"/>
          </ac:spMkLst>
        </pc:spChg>
        <pc:spChg chg="add del">
          <ac:chgData name="Rajput, Dhirajsing (Cognizant)" userId="36198a76-f251-4208-9a65-23389b881ba3" providerId="ADAL" clId="{EDC38E01-19E0-468F-9E7E-A64F84961B63}" dt="2024-10-21T06:53:03.272" v="5" actId="26606"/>
          <ac:spMkLst>
            <pc:docMk/>
            <pc:sldMk cId="2247513889" sldId="258"/>
            <ac:spMk id="31" creationId="{EE04B5EB-F158-4507-90DD-BD23620C7CC9}"/>
          </ac:spMkLst>
        </pc:spChg>
        <pc:spChg chg="add del">
          <ac:chgData name="Rajput, Dhirajsing (Cognizant)" userId="36198a76-f251-4208-9a65-23389b881ba3" providerId="ADAL" clId="{EDC38E01-19E0-468F-9E7E-A64F84961B63}" dt="2024-10-21T07:04:29.591" v="68" actId="26606"/>
          <ac:spMkLst>
            <pc:docMk/>
            <pc:sldMk cId="2247513889" sldId="258"/>
            <ac:spMk id="32" creationId="{F4AFDDCA-6ABA-4D23-8A5C-1BF0F4308148}"/>
          </ac:spMkLst>
        </pc:spChg>
        <pc:spChg chg="add del">
          <ac:chgData name="Rajput, Dhirajsing (Cognizant)" userId="36198a76-f251-4208-9a65-23389b881ba3" providerId="ADAL" clId="{EDC38E01-19E0-468F-9E7E-A64F84961B63}" dt="2024-10-21T06:53:07.521" v="7" actId="26606"/>
          <ac:spMkLst>
            <pc:docMk/>
            <pc:sldMk cId="2247513889" sldId="258"/>
            <ac:spMk id="33" creationId="{9180DE06-7362-4888-AADA-7AADD57AC49D}"/>
          </ac:spMkLst>
        </pc:spChg>
        <pc:spChg chg="add del">
          <ac:chgData name="Rajput, Dhirajsing (Cognizant)" userId="36198a76-f251-4208-9a65-23389b881ba3" providerId="ADAL" clId="{EDC38E01-19E0-468F-9E7E-A64F84961B63}" dt="2024-10-21T07:04:29.591" v="68" actId="26606"/>
          <ac:spMkLst>
            <pc:docMk/>
            <pc:sldMk cId="2247513889" sldId="258"/>
            <ac:spMk id="37" creationId="{8555C5B3-193A-4749-9AFD-682E53CDDE8F}"/>
          </ac:spMkLst>
        </pc:spChg>
        <pc:spChg chg="add del">
          <ac:chgData name="Rajput, Dhirajsing (Cognizant)" userId="36198a76-f251-4208-9a65-23389b881ba3" providerId="ADAL" clId="{EDC38E01-19E0-468F-9E7E-A64F84961B63}" dt="2024-10-21T07:04:29.591" v="68" actId="26606"/>
          <ac:spMkLst>
            <pc:docMk/>
            <pc:sldMk cId="2247513889" sldId="258"/>
            <ac:spMk id="38" creationId="{2EAE06A6-F76A-41C9-827A-C561B004485C}"/>
          </ac:spMkLst>
        </pc:spChg>
        <pc:spChg chg="add del">
          <ac:chgData name="Rajput, Dhirajsing (Cognizant)" userId="36198a76-f251-4208-9a65-23389b881ba3" providerId="ADAL" clId="{EDC38E01-19E0-468F-9E7E-A64F84961B63}" dt="2024-10-21T07:04:29.591" v="68" actId="26606"/>
          <ac:spMkLst>
            <pc:docMk/>
            <pc:sldMk cId="2247513889" sldId="258"/>
            <ac:spMk id="39" creationId="{89F9D4E8-0639-444B-949B-9518585061AF}"/>
          </ac:spMkLst>
        </pc:spChg>
        <pc:spChg chg="add del">
          <ac:chgData name="Rajput, Dhirajsing (Cognizant)" userId="36198a76-f251-4208-9a65-23389b881ba3" providerId="ADAL" clId="{EDC38E01-19E0-468F-9E7E-A64F84961B63}" dt="2024-10-21T07:04:29.591" v="68" actId="26606"/>
          <ac:spMkLst>
            <pc:docMk/>
            <pc:sldMk cId="2247513889" sldId="258"/>
            <ac:spMk id="40" creationId="{7E3DA7A2-ED70-4BBA-AB72-00AD461FA405}"/>
          </ac:spMkLst>
        </pc:spChg>
        <pc:spChg chg="add del">
          <ac:chgData name="Rajput, Dhirajsing (Cognizant)" userId="36198a76-f251-4208-9a65-23389b881ba3" providerId="ADAL" clId="{EDC38E01-19E0-468F-9E7E-A64F84961B63}" dt="2024-10-21T07:04:29.591" v="68" actId="26606"/>
          <ac:spMkLst>
            <pc:docMk/>
            <pc:sldMk cId="2247513889" sldId="258"/>
            <ac:spMk id="41" creationId="{FC485432-3647-4218-B5D3-15D3FA222B13}"/>
          </ac:spMkLst>
        </pc:spChg>
        <pc:spChg chg="add del">
          <ac:chgData name="Rajput, Dhirajsing (Cognizant)" userId="36198a76-f251-4208-9a65-23389b881ba3" providerId="ADAL" clId="{EDC38E01-19E0-468F-9E7E-A64F84961B63}" dt="2024-10-21T07:04:29.591" v="68" actId="26606"/>
          <ac:spMkLst>
            <pc:docMk/>
            <pc:sldMk cId="2247513889" sldId="258"/>
            <ac:spMk id="46" creationId="{D4E68339-1B90-44F9-BCC4-4600A6E240A2}"/>
          </ac:spMkLst>
        </pc:spChg>
        <pc:grpChg chg="add del">
          <ac:chgData name="Rajput, Dhirajsing (Cognizant)" userId="36198a76-f251-4208-9a65-23389b881ba3" providerId="ADAL" clId="{EDC38E01-19E0-468F-9E7E-A64F84961B63}" dt="2024-10-21T06:53:07.536" v="8" actId="26606"/>
          <ac:grpSpMkLst>
            <pc:docMk/>
            <pc:sldMk cId="2247513889" sldId="258"/>
            <ac:grpSpMk id="14" creationId="{89D1390B-7E13-4B4F-9CB2-391063412E54}"/>
          </ac:grpSpMkLst>
        </pc:grpChg>
        <pc:grpChg chg="add del">
          <ac:chgData name="Rajput, Dhirajsing (Cognizant)" userId="36198a76-f251-4208-9a65-23389b881ba3" providerId="ADAL" clId="{EDC38E01-19E0-468F-9E7E-A64F84961B63}" dt="2024-10-21T06:53:07.521" v="7" actId="26606"/>
          <ac:grpSpMkLst>
            <pc:docMk/>
            <pc:sldMk cId="2247513889" sldId="258"/>
            <ac:grpSpMk id="34" creationId="{3AF6A671-C637-4547-85F4-51B6D1881399}"/>
          </ac:grpSpMkLst>
        </pc:grpChg>
        <pc:picChg chg="add del mod">
          <ac:chgData name="Rajput, Dhirajsing (Cognizant)" userId="36198a76-f251-4208-9a65-23389b881ba3" providerId="ADAL" clId="{EDC38E01-19E0-468F-9E7E-A64F84961B63}" dt="2024-10-21T07:24:12.262" v="114" actId="478"/>
          <ac:picMkLst>
            <pc:docMk/>
            <pc:sldMk cId="2247513889" sldId="258"/>
            <ac:picMk id="4" creationId="{F84D4ADE-1788-C8A4-0FEE-39DE8C4C4CD1}"/>
          </ac:picMkLst>
        </pc:picChg>
        <pc:picChg chg="add del mod">
          <ac:chgData name="Rajput, Dhirajsing (Cognizant)" userId="36198a76-f251-4208-9a65-23389b881ba3" providerId="ADAL" clId="{EDC38E01-19E0-468F-9E7E-A64F84961B63}" dt="2024-10-21T07:25:18.228" v="116" actId="478"/>
          <ac:picMkLst>
            <pc:docMk/>
            <pc:sldMk cId="2247513889" sldId="258"/>
            <ac:picMk id="5" creationId="{AE348E10-A2B3-1BF3-643B-B19DF007B8B6}"/>
          </ac:picMkLst>
        </pc:picChg>
        <pc:picChg chg="mod">
          <ac:chgData name="Rajput, Dhirajsing (Cognizant)" userId="36198a76-f251-4208-9a65-23389b881ba3" providerId="ADAL" clId="{EDC38E01-19E0-468F-9E7E-A64F84961B63}" dt="2024-10-21T07:04:29.591" v="68" actId="26606"/>
          <ac:picMkLst>
            <pc:docMk/>
            <pc:sldMk cId="2247513889" sldId="258"/>
            <ac:picMk id="7" creationId="{D29A2C66-3735-9B38-3A9B-58395AC6D0A5}"/>
          </ac:picMkLst>
        </pc:picChg>
      </pc:sldChg>
      <pc:sldChg chg="addSp delSp modSp mod">
        <pc:chgData name="Rajput, Dhirajsing (Cognizant)" userId="36198a76-f251-4208-9a65-23389b881ba3" providerId="ADAL" clId="{EDC38E01-19E0-468F-9E7E-A64F84961B63}" dt="2024-10-21T07:26:48.418" v="117" actId="478"/>
        <pc:sldMkLst>
          <pc:docMk/>
          <pc:sldMk cId="2662176254" sldId="259"/>
        </pc:sldMkLst>
        <pc:graphicFrameChg chg="mod">
          <ac:chgData name="Rajput, Dhirajsing (Cognizant)" userId="36198a76-f251-4208-9a65-23389b881ba3" providerId="ADAL" clId="{EDC38E01-19E0-468F-9E7E-A64F84961B63}" dt="2024-10-21T07:02:45.040" v="61" actId="1076"/>
          <ac:graphicFrameMkLst>
            <pc:docMk/>
            <pc:sldMk cId="2662176254" sldId="259"/>
            <ac:graphicFrameMk id="77" creationId="{00C5858A-79C9-969A-7331-FECFC0367378}"/>
          </ac:graphicFrameMkLst>
        </pc:graphicFrameChg>
        <pc:picChg chg="add mod">
          <ac:chgData name="Rajput, Dhirajsing (Cognizant)" userId="36198a76-f251-4208-9a65-23389b881ba3" providerId="ADAL" clId="{EDC38E01-19E0-468F-9E7E-A64F84961B63}" dt="2024-10-21T07:02:38.417" v="60" actId="1076"/>
          <ac:picMkLst>
            <pc:docMk/>
            <pc:sldMk cId="2662176254" sldId="259"/>
            <ac:picMk id="4" creationId="{ABAB5E10-4E83-0428-D46E-3E97D4257FBD}"/>
          </ac:picMkLst>
        </pc:picChg>
        <pc:picChg chg="add del mod">
          <ac:chgData name="Rajput, Dhirajsing (Cognizant)" userId="36198a76-f251-4208-9a65-23389b881ba3" providerId="ADAL" clId="{EDC38E01-19E0-468F-9E7E-A64F84961B63}" dt="2024-10-21T07:26:48.418" v="117" actId="478"/>
          <ac:picMkLst>
            <pc:docMk/>
            <pc:sldMk cId="2662176254" sldId="259"/>
            <ac:picMk id="5" creationId="{CC95CE22-0D7D-EFEA-F69E-CC145D2BACB6}"/>
          </ac:picMkLst>
        </pc:picChg>
      </pc:sldChg>
      <pc:sldChg chg="addSp delSp modSp add del mod">
        <pc:chgData name="Rajput, Dhirajsing (Cognizant)" userId="36198a76-f251-4208-9a65-23389b881ba3" providerId="ADAL" clId="{EDC38E01-19E0-468F-9E7E-A64F84961B63}" dt="2024-10-21T07:26:57.836" v="122" actId="478"/>
        <pc:sldMkLst>
          <pc:docMk/>
          <pc:sldMk cId="3183838222" sldId="260"/>
        </pc:sldMkLst>
        <pc:spChg chg="mod">
          <ac:chgData name="Rajput, Dhirajsing (Cognizant)" userId="36198a76-f251-4208-9a65-23389b881ba3" providerId="ADAL" clId="{EDC38E01-19E0-468F-9E7E-A64F84961B63}" dt="2024-10-21T06:53:54.768" v="9" actId="26606"/>
          <ac:spMkLst>
            <pc:docMk/>
            <pc:sldMk cId="3183838222" sldId="260"/>
            <ac:spMk id="2" creationId="{9128E80B-FE67-2C86-6092-FA40F6E6199F}"/>
          </ac:spMkLst>
        </pc:spChg>
        <pc:spChg chg="mod">
          <ac:chgData name="Rajput, Dhirajsing (Cognizant)" userId="36198a76-f251-4208-9a65-23389b881ba3" providerId="ADAL" clId="{EDC38E01-19E0-468F-9E7E-A64F84961B63}" dt="2024-10-21T06:53:54.768" v="9" actId="26606"/>
          <ac:spMkLst>
            <pc:docMk/>
            <pc:sldMk cId="3183838222" sldId="260"/>
            <ac:spMk id="34" creationId="{B6DA44EE-837C-E374-AA33-2D9B2E21E5A6}"/>
          </ac:spMkLst>
        </pc:spChg>
        <pc:spChg chg="del">
          <ac:chgData name="Rajput, Dhirajsing (Cognizant)" userId="36198a76-f251-4208-9a65-23389b881ba3" providerId="ADAL" clId="{EDC38E01-19E0-468F-9E7E-A64F84961B63}" dt="2024-10-21T06:53:54.768" v="9" actId="26606"/>
          <ac:spMkLst>
            <pc:docMk/>
            <pc:sldMk cId="3183838222" sldId="260"/>
            <ac:spMk id="55" creationId="{4BC99CB9-DDAD-44A2-8A1C-E3AF4E72DF5C}"/>
          </ac:spMkLst>
        </pc:spChg>
        <pc:spChg chg="add">
          <ac:chgData name="Rajput, Dhirajsing (Cognizant)" userId="36198a76-f251-4208-9a65-23389b881ba3" providerId="ADAL" clId="{EDC38E01-19E0-468F-9E7E-A64F84961B63}" dt="2024-10-21T06:53:54.768" v="9" actId="26606"/>
          <ac:spMkLst>
            <pc:docMk/>
            <pc:sldMk cId="3183838222" sldId="260"/>
            <ac:spMk id="68" creationId="{09588DA8-065E-4F6F-8EFD-43104AB2E0CF}"/>
          </ac:spMkLst>
        </pc:spChg>
        <pc:spChg chg="add">
          <ac:chgData name="Rajput, Dhirajsing (Cognizant)" userId="36198a76-f251-4208-9a65-23389b881ba3" providerId="ADAL" clId="{EDC38E01-19E0-468F-9E7E-A64F84961B63}" dt="2024-10-21T06:53:54.768" v="9" actId="26606"/>
          <ac:spMkLst>
            <pc:docMk/>
            <pc:sldMk cId="3183838222" sldId="260"/>
            <ac:spMk id="70" creationId="{C4285719-470E-454C-AF62-8323075F1F5B}"/>
          </ac:spMkLst>
        </pc:spChg>
        <pc:spChg chg="add">
          <ac:chgData name="Rajput, Dhirajsing (Cognizant)" userId="36198a76-f251-4208-9a65-23389b881ba3" providerId="ADAL" clId="{EDC38E01-19E0-468F-9E7E-A64F84961B63}" dt="2024-10-21T06:53:54.768" v="9" actId="26606"/>
          <ac:spMkLst>
            <pc:docMk/>
            <pc:sldMk cId="3183838222" sldId="260"/>
            <ac:spMk id="72" creationId="{CD9FE4EF-C4D8-49A0-B2FF-81D8DB7D8A24}"/>
          </ac:spMkLst>
        </pc:spChg>
        <pc:spChg chg="add">
          <ac:chgData name="Rajput, Dhirajsing (Cognizant)" userId="36198a76-f251-4208-9a65-23389b881ba3" providerId="ADAL" clId="{EDC38E01-19E0-468F-9E7E-A64F84961B63}" dt="2024-10-21T06:53:54.768" v="9" actId="26606"/>
          <ac:spMkLst>
            <pc:docMk/>
            <pc:sldMk cId="3183838222" sldId="260"/>
            <ac:spMk id="74" creationId="{4300840D-0A0B-4512-BACA-B439D5B9C57C}"/>
          </ac:spMkLst>
        </pc:spChg>
        <pc:spChg chg="add">
          <ac:chgData name="Rajput, Dhirajsing (Cognizant)" userId="36198a76-f251-4208-9a65-23389b881ba3" providerId="ADAL" clId="{EDC38E01-19E0-468F-9E7E-A64F84961B63}" dt="2024-10-21T06:53:54.768" v="9" actId="26606"/>
          <ac:spMkLst>
            <pc:docMk/>
            <pc:sldMk cId="3183838222" sldId="260"/>
            <ac:spMk id="76" creationId="{D2B78728-A580-49A7-84F9-6EF6F583ADE0}"/>
          </ac:spMkLst>
        </pc:spChg>
        <pc:spChg chg="add">
          <ac:chgData name="Rajput, Dhirajsing (Cognizant)" userId="36198a76-f251-4208-9a65-23389b881ba3" providerId="ADAL" clId="{EDC38E01-19E0-468F-9E7E-A64F84961B63}" dt="2024-10-21T06:53:54.768" v="9" actId="26606"/>
          <ac:spMkLst>
            <pc:docMk/>
            <pc:sldMk cId="3183838222" sldId="260"/>
            <ac:spMk id="78" creationId="{38FAA1A1-D861-433F-88FA-1E9D6FD31D11}"/>
          </ac:spMkLst>
        </pc:spChg>
        <pc:spChg chg="add">
          <ac:chgData name="Rajput, Dhirajsing (Cognizant)" userId="36198a76-f251-4208-9a65-23389b881ba3" providerId="ADAL" clId="{EDC38E01-19E0-468F-9E7E-A64F84961B63}" dt="2024-10-21T06:53:54.768" v="9" actId="26606"/>
          <ac:spMkLst>
            <pc:docMk/>
            <pc:sldMk cId="3183838222" sldId="260"/>
            <ac:spMk id="80" creationId="{8D71EDA1-87BF-4D5D-AB79-F346FD19278A}"/>
          </ac:spMkLst>
        </pc:spChg>
        <pc:grpChg chg="del">
          <ac:chgData name="Rajput, Dhirajsing (Cognizant)" userId="36198a76-f251-4208-9a65-23389b881ba3" providerId="ADAL" clId="{EDC38E01-19E0-468F-9E7E-A64F84961B63}" dt="2024-10-21T06:53:54.768" v="9" actId="26606"/>
          <ac:grpSpMkLst>
            <pc:docMk/>
            <pc:sldMk cId="3183838222" sldId="260"/>
            <ac:grpSpMk id="56" creationId="{05545017-2445-4AB3-95A6-48F17C802612}"/>
          </ac:grpSpMkLst>
        </pc:grpChg>
        <pc:grpChg chg="del">
          <ac:chgData name="Rajput, Dhirajsing (Cognizant)" userId="36198a76-f251-4208-9a65-23389b881ba3" providerId="ADAL" clId="{EDC38E01-19E0-468F-9E7E-A64F84961B63}" dt="2024-10-21T06:53:54.768" v="9" actId="26606"/>
          <ac:grpSpMkLst>
            <pc:docMk/>
            <pc:sldMk cId="3183838222" sldId="260"/>
            <ac:grpSpMk id="60" creationId="{06B7259D-F2AD-42FE-B984-6D1D74321C5D}"/>
          </ac:grpSpMkLst>
        </pc:grpChg>
        <pc:picChg chg="add del mod">
          <ac:chgData name="Rajput, Dhirajsing (Cognizant)" userId="36198a76-f251-4208-9a65-23389b881ba3" providerId="ADAL" clId="{EDC38E01-19E0-468F-9E7E-A64F84961B63}" dt="2024-10-21T07:26:57.836" v="122" actId="478"/>
          <ac:picMkLst>
            <pc:docMk/>
            <pc:sldMk cId="3183838222" sldId="260"/>
            <ac:picMk id="3" creationId="{7F3B8315-542E-AF8A-CE0C-F5C1C4A9B05D}"/>
          </ac:picMkLst>
        </pc:picChg>
      </pc:sldChg>
      <pc:sldChg chg="addSp delSp modSp mod">
        <pc:chgData name="Rajput, Dhirajsing (Cognizant)" userId="36198a76-f251-4208-9a65-23389b881ba3" providerId="ADAL" clId="{EDC38E01-19E0-468F-9E7E-A64F84961B63}" dt="2024-10-21T07:26:52.174" v="119" actId="478"/>
        <pc:sldMkLst>
          <pc:docMk/>
          <pc:sldMk cId="3511305702" sldId="261"/>
        </pc:sldMkLst>
        <pc:picChg chg="add mod">
          <ac:chgData name="Rajput, Dhirajsing (Cognizant)" userId="36198a76-f251-4208-9a65-23389b881ba3" providerId="ADAL" clId="{EDC38E01-19E0-468F-9E7E-A64F84961B63}" dt="2024-10-21T07:03:07.067" v="62" actId="1076"/>
          <ac:picMkLst>
            <pc:docMk/>
            <pc:sldMk cId="3511305702" sldId="261"/>
            <ac:picMk id="5" creationId="{28AA9A30-ECD9-B608-46E6-52DE4A040EF2}"/>
          </ac:picMkLst>
        </pc:picChg>
        <pc:picChg chg="add del mod">
          <ac:chgData name="Rajput, Dhirajsing (Cognizant)" userId="36198a76-f251-4208-9a65-23389b881ba3" providerId="ADAL" clId="{EDC38E01-19E0-468F-9E7E-A64F84961B63}" dt="2024-10-21T07:26:52.174" v="119" actId="478"/>
          <ac:picMkLst>
            <pc:docMk/>
            <pc:sldMk cId="3511305702" sldId="261"/>
            <ac:picMk id="6" creationId="{63163B28-674C-7703-1DE3-64AC75911163}"/>
          </ac:picMkLst>
        </pc:picChg>
      </pc:sldChg>
      <pc:sldChg chg="addSp delSp modSp mod">
        <pc:chgData name="Rajput, Dhirajsing (Cognizant)" userId="36198a76-f251-4208-9a65-23389b881ba3" providerId="ADAL" clId="{EDC38E01-19E0-468F-9E7E-A64F84961B63}" dt="2024-10-21T07:27:02.414" v="123" actId="478"/>
        <pc:sldMkLst>
          <pc:docMk/>
          <pc:sldMk cId="4076486664" sldId="262"/>
        </pc:sldMkLst>
        <pc:spChg chg="mod">
          <ac:chgData name="Rajput, Dhirajsing (Cognizant)" userId="36198a76-f251-4208-9a65-23389b881ba3" providerId="ADAL" clId="{EDC38E01-19E0-468F-9E7E-A64F84961B63}" dt="2024-10-21T06:54:07.685" v="10" actId="26606"/>
          <ac:spMkLst>
            <pc:docMk/>
            <pc:sldMk cId="4076486664" sldId="262"/>
            <ac:spMk id="2" creationId="{925A8C9A-42C6-5AF7-62A2-A06715A965E5}"/>
          </ac:spMkLst>
        </pc:spChg>
        <pc:spChg chg="mod ord">
          <ac:chgData name="Rajput, Dhirajsing (Cognizant)" userId="36198a76-f251-4208-9a65-23389b881ba3" providerId="ADAL" clId="{EDC38E01-19E0-468F-9E7E-A64F84961B63}" dt="2024-10-21T06:54:07.685" v="10" actId="26606"/>
          <ac:spMkLst>
            <pc:docMk/>
            <pc:sldMk cId="4076486664" sldId="262"/>
            <ac:spMk id="4" creationId="{7D307B24-E8BF-57E3-F205-492309C4AE67}"/>
          </ac:spMkLst>
        </pc:spChg>
        <pc:spChg chg="del">
          <ac:chgData name="Rajput, Dhirajsing (Cognizant)" userId="36198a76-f251-4208-9a65-23389b881ba3" providerId="ADAL" clId="{EDC38E01-19E0-468F-9E7E-A64F84961B63}" dt="2024-10-21T06:54:07.685" v="10" actId="26606"/>
          <ac:spMkLst>
            <pc:docMk/>
            <pc:sldMk cId="4076486664" sldId="262"/>
            <ac:spMk id="27" creationId="{B6FACB3C-9069-4791-BC5C-0DB7CD19B853}"/>
          </ac:spMkLst>
        </pc:spChg>
        <pc:spChg chg="del">
          <ac:chgData name="Rajput, Dhirajsing (Cognizant)" userId="36198a76-f251-4208-9a65-23389b881ba3" providerId="ADAL" clId="{EDC38E01-19E0-468F-9E7E-A64F84961B63}" dt="2024-10-21T06:54:07.685" v="10" actId="26606"/>
          <ac:spMkLst>
            <pc:docMk/>
            <pc:sldMk cId="4076486664" sldId="262"/>
            <ac:spMk id="28" creationId="{71F2038E-D777-4B76-81DD-DD13EE91B9DD}"/>
          </ac:spMkLst>
        </pc:spChg>
        <pc:spChg chg="add">
          <ac:chgData name="Rajput, Dhirajsing (Cognizant)" userId="36198a76-f251-4208-9a65-23389b881ba3" providerId="ADAL" clId="{EDC38E01-19E0-468F-9E7E-A64F84961B63}" dt="2024-10-21T06:54:07.685" v="10" actId="26606"/>
          <ac:spMkLst>
            <pc:docMk/>
            <pc:sldMk cId="4076486664" sldId="262"/>
            <ac:spMk id="34" creationId="{3346177D-ADC4-4968-B747-5CFCD390B5B9}"/>
          </ac:spMkLst>
        </pc:spChg>
        <pc:spChg chg="add">
          <ac:chgData name="Rajput, Dhirajsing (Cognizant)" userId="36198a76-f251-4208-9a65-23389b881ba3" providerId="ADAL" clId="{EDC38E01-19E0-468F-9E7E-A64F84961B63}" dt="2024-10-21T06:54:07.685" v="10" actId="26606"/>
          <ac:spMkLst>
            <pc:docMk/>
            <pc:sldMk cId="4076486664" sldId="262"/>
            <ac:spMk id="36" creationId="{0844A943-BF79-4FEA-ABB1-3BD54D236606}"/>
          </ac:spMkLst>
        </pc:spChg>
        <pc:spChg chg="add">
          <ac:chgData name="Rajput, Dhirajsing (Cognizant)" userId="36198a76-f251-4208-9a65-23389b881ba3" providerId="ADAL" clId="{EDC38E01-19E0-468F-9E7E-A64F84961B63}" dt="2024-10-21T06:54:07.685" v="10" actId="26606"/>
          <ac:spMkLst>
            <pc:docMk/>
            <pc:sldMk cId="4076486664" sldId="262"/>
            <ac:spMk id="38" creationId="{6437CC72-F4A8-4DC3-AFAB-D22C482C8100}"/>
          </ac:spMkLst>
        </pc:spChg>
        <pc:grpChg chg="del">
          <ac:chgData name="Rajput, Dhirajsing (Cognizant)" userId="36198a76-f251-4208-9a65-23389b881ba3" providerId="ADAL" clId="{EDC38E01-19E0-468F-9E7E-A64F84961B63}" dt="2024-10-21T06:54:07.685" v="10" actId="26606"/>
          <ac:grpSpMkLst>
            <pc:docMk/>
            <pc:sldMk cId="4076486664" sldId="262"/>
            <ac:grpSpMk id="29" creationId="{DD354807-230F-4402-B1B9-F733A8F1F190}"/>
          </ac:grpSpMkLst>
        </pc:grpChg>
        <pc:picChg chg="add del mod">
          <ac:chgData name="Rajput, Dhirajsing (Cognizant)" userId="36198a76-f251-4208-9a65-23389b881ba3" providerId="ADAL" clId="{EDC38E01-19E0-468F-9E7E-A64F84961B63}" dt="2024-10-21T07:27:02.414" v="123" actId="478"/>
          <ac:picMkLst>
            <pc:docMk/>
            <pc:sldMk cId="4076486664" sldId="262"/>
            <ac:picMk id="3" creationId="{663CDB32-2C0D-91F7-D372-2BAA342AC82F}"/>
          </ac:picMkLst>
        </pc:picChg>
        <pc:picChg chg="mod">
          <ac:chgData name="Rajput, Dhirajsing (Cognizant)" userId="36198a76-f251-4208-9a65-23389b881ba3" providerId="ADAL" clId="{EDC38E01-19E0-468F-9E7E-A64F84961B63}" dt="2024-10-21T06:54:07.685" v="10" actId="26606"/>
          <ac:picMkLst>
            <pc:docMk/>
            <pc:sldMk cId="4076486664" sldId="262"/>
            <ac:picMk id="8" creationId="{9CCEA4A0-2C76-3EE2-0DA9-D32B30046F57}"/>
          </ac:picMkLst>
        </pc:picChg>
      </pc:sldChg>
      <pc:sldChg chg="addSp delSp modSp mod">
        <pc:chgData name="Rajput, Dhirajsing (Cognizant)" userId="36198a76-f251-4208-9a65-23389b881ba3" providerId="ADAL" clId="{EDC38E01-19E0-468F-9E7E-A64F84961B63}" dt="2024-10-21T07:27:06.459" v="124" actId="478"/>
        <pc:sldMkLst>
          <pc:docMk/>
          <pc:sldMk cId="4190334876" sldId="263"/>
        </pc:sldMkLst>
        <pc:spChg chg="mod">
          <ac:chgData name="Rajput, Dhirajsing (Cognizant)" userId="36198a76-f251-4208-9a65-23389b881ba3" providerId="ADAL" clId="{EDC38E01-19E0-468F-9E7E-A64F84961B63}" dt="2024-10-21T07:08:12.454" v="95" actId="20577"/>
          <ac:spMkLst>
            <pc:docMk/>
            <pc:sldMk cId="4190334876" sldId="263"/>
            <ac:spMk id="2" creationId="{C3F0A4DB-43D7-412E-66E4-0A336C2BD390}"/>
          </ac:spMkLst>
        </pc:spChg>
        <pc:picChg chg="add mod">
          <ac:chgData name="Rajput, Dhirajsing (Cognizant)" userId="36198a76-f251-4208-9a65-23389b881ba3" providerId="ADAL" clId="{EDC38E01-19E0-468F-9E7E-A64F84961B63}" dt="2024-10-21T07:19:21.705" v="96" actId="1076"/>
          <ac:picMkLst>
            <pc:docMk/>
            <pc:sldMk cId="4190334876" sldId="263"/>
            <ac:picMk id="4" creationId="{AD769FB5-C85C-CBB3-89E8-57A9199C197D}"/>
          </ac:picMkLst>
        </pc:picChg>
        <pc:picChg chg="add del mod">
          <ac:chgData name="Rajput, Dhirajsing (Cognizant)" userId="36198a76-f251-4208-9a65-23389b881ba3" providerId="ADAL" clId="{EDC38E01-19E0-468F-9E7E-A64F84961B63}" dt="2024-10-21T07:27:06.459" v="124" actId="478"/>
          <ac:picMkLst>
            <pc:docMk/>
            <pc:sldMk cId="4190334876" sldId="263"/>
            <ac:picMk id="5" creationId="{53F1DE30-5503-FE2A-3B62-81E567E36C4B}"/>
          </ac:picMkLst>
        </pc:picChg>
      </pc:sldChg>
      <pc:sldChg chg="addSp delSp modSp mod">
        <pc:chgData name="Rajput, Dhirajsing (Cognizant)" userId="36198a76-f251-4208-9a65-23389b881ba3" providerId="ADAL" clId="{EDC38E01-19E0-468F-9E7E-A64F84961B63}" dt="2024-10-21T07:27:27.157" v="127" actId="478"/>
        <pc:sldMkLst>
          <pc:docMk/>
          <pc:sldMk cId="1451458432" sldId="264"/>
        </pc:sldMkLst>
        <pc:spChg chg="mod">
          <ac:chgData name="Rajput, Dhirajsing (Cognizant)" userId="36198a76-f251-4208-9a65-23389b881ba3" providerId="ADAL" clId="{EDC38E01-19E0-468F-9E7E-A64F84961B63}" dt="2024-10-21T06:55:01.574" v="11" actId="26606"/>
          <ac:spMkLst>
            <pc:docMk/>
            <pc:sldMk cId="1451458432" sldId="264"/>
            <ac:spMk id="2" creationId="{89259ED8-736E-B8CF-F590-2FD7522931AE}"/>
          </ac:spMkLst>
        </pc:spChg>
        <pc:spChg chg="mod">
          <ac:chgData name="Rajput, Dhirajsing (Cognizant)" userId="36198a76-f251-4208-9a65-23389b881ba3" providerId="ADAL" clId="{EDC38E01-19E0-468F-9E7E-A64F84961B63}" dt="2024-10-21T06:55:01.574" v="11" actId="26606"/>
          <ac:spMkLst>
            <pc:docMk/>
            <pc:sldMk cId="1451458432" sldId="264"/>
            <ac:spMk id="4" creationId="{D9D3505F-FDEF-F695-AD63-3D078BC92E74}"/>
          </ac:spMkLst>
        </pc:spChg>
        <pc:spChg chg="del">
          <ac:chgData name="Rajput, Dhirajsing (Cognizant)" userId="36198a76-f251-4208-9a65-23389b881ba3" providerId="ADAL" clId="{EDC38E01-19E0-468F-9E7E-A64F84961B63}" dt="2024-10-21T06:55:01.574" v="11" actId="26606"/>
          <ac:spMkLst>
            <pc:docMk/>
            <pc:sldMk cId="1451458432" sldId="264"/>
            <ac:spMk id="20" creationId="{EDDBB197-D710-4A4F-A9CA-FD2177498BE8}"/>
          </ac:spMkLst>
        </pc:spChg>
        <pc:spChg chg="del">
          <ac:chgData name="Rajput, Dhirajsing (Cognizant)" userId="36198a76-f251-4208-9a65-23389b881ba3" providerId="ADAL" clId="{EDC38E01-19E0-468F-9E7E-A64F84961B63}" dt="2024-10-21T06:55:01.574" v="11" actId="26606"/>
          <ac:spMkLst>
            <pc:docMk/>
            <pc:sldMk cId="1451458432" sldId="264"/>
            <ac:spMk id="21" creationId="{975D1CFA-2CDB-4B64-BD9F-85744E8DA12F}"/>
          </ac:spMkLst>
        </pc:spChg>
        <pc:spChg chg="add">
          <ac:chgData name="Rajput, Dhirajsing (Cognizant)" userId="36198a76-f251-4208-9a65-23389b881ba3" providerId="ADAL" clId="{EDC38E01-19E0-468F-9E7E-A64F84961B63}" dt="2024-10-21T06:55:01.574" v="11" actId="26606"/>
          <ac:spMkLst>
            <pc:docMk/>
            <pc:sldMk cId="1451458432" sldId="264"/>
            <ac:spMk id="29" creationId="{1B15ED52-F352-441B-82BF-E0EA34836D08}"/>
          </ac:spMkLst>
        </pc:spChg>
        <pc:spChg chg="add">
          <ac:chgData name="Rajput, Dhirajsing (Cognizant)" userId="36198a76-f251-4208-9a65-23389b881ba3" providerId="ADAL" clId="{EDC38E01-19E0-468F-9E7E-A64F84961B63}" dt="2024-10-21T06:55:01.574" v="11" actId="26606"/>
          <ac:spMkLst>
            <pc:docMk/>
            <pc:sldMk cId="1451458432" sldId="264"/>
            <ac:spMk id="31" creationId="{61707E60-CEC9-4661-AA82-69242EB4BDC3}"/>
          </ac:spMkLst>
        </pc:spChg>
        <pc:spChg chg="add">
          <ac:chgData name="Rajput, Dhirajsing (Cognizant)" userId="36198a76-f251-4208-9a65-23389b881ba3" providerId="ADAL" clId="{EDC38E01-19E0-468F-9E7E-A64F84961B63}" dt="2024-10-21T06:55:01.574" v="11" actId="26606"/>
          <ac:spMkLst>
            <pc:docMk/>
            <pc:sldMk cId="1451458432" sldId="264"/>
            <ac:spMk id="33" creationId="{8F035CD8-AE30-4146-96F2-036B0CE5E4F3}"/>
          </ac:spMkLst>
        </pc:spChg>
        <pc:grpChg chg="del">
          <ac:chgData name="Rajput, Dhirajsing (Cognizant)" userId="36198a76-f251-4208-9a65-23389b881ba3" providerId="ADAL" clId="{EDC38E01-19E0-468F-9E7E-A64F84961B63}" dt="2024-10-21T06:55:01.574" v="11" actId="26606"/>
          <ac:grpSpMkLst>
            <pc:docMk/>
            <pc:sldMk cId="1451458432" sldId="264"/>
            <ac:grpSpMk id="22" creationId="{25EE5136-01F1-466C-962D-BA9B4C6757AA}"/>
          </ac:grpSpMkLst>
        </pc:grpChg>
        <pc:picChg chg="add del mod">
          <ac:chgData name="Rajput, Dhirajsing (Cognizant)" userId="36198a76-f251-4208-9a65-23389b881ba3" providerId="ADAL" clId="{EDC38E01-19E0-468F-9E7E-A64F84961B63}" dt="2024-10-21T07:27:27.157" v="127" actId="478"/>
          <ac:picMkLst>
            <pc:docMk/>
            <pc:sldMk cId="1451458432" sldId="264"/>
            <ac:picMk id="3" creationId="{773B33DF-6744-F4EF-425E-4E78DB9AEE99}"/>
          </ac:picMkLst>
        </pc:picChg>
        <pc:picChg chg="mod">
          <ac:chgData name="Rajput, Dhirajsing (Cognizant)" userId="36198a76-f251-4208-9a65-23389b881ba3" providerId="ADAL" clId="{EDC38E01-19E0-468F-9E7E-A64F84961B63}" dt="2024-10-21T06:55:01.574" v="11" actId="26606"/>
          <ac:picMkLst>
            <pc:docMk/>
            <pc:sldMk cId="1451458432" sldId="264"/>
            <ac:picMk id="8" creationId="{3501AD72-AC40-BAED-D3B2-31FEDCB78CC2}"/>
          </ac:picMkLst>
        </pc:picChg>
      </pc:sldChg>
      <pc:sldChg chg="addSp delSp modSp mod">
        <pc:chgData name="Rajput, Dhirajsing (Cognizant)" userId="36198a76-f251-4208-9a65-23389b881ba3" providerId="ADAL" clId="{EDC38E01-19E0-468F-9E7E-A64F84961B63}" dt="2024-10-21T07:27:23.190" v="126" actId="478"/>
        <pc:sldMkLst>
          <pc:docMk/>
          <pc:sldMk cId="2857215068" sldId="265"/>
        </pc:sldMkLst>
        <pc:picChg chg="add mod">
          <ac:chgData name="Rajput, Dhirajsing (Cognizant)" userId="36198a76-f251-4208-9a65-23389b881ba3" providerId="ADAL" clId="{EDC38E01-19E0-468F-9E7E-A64F84961B63}" dt="2024-10-21T07:00:39.702" v="45" actId="14100"/>
          <ac:picMkLst>
            <pc:docMk/>
            <pc:sldMk cId="2857215068" sldId="265"/>
            <ac:picMk id="4" creationId="{AF2D20A3-A30C-74B8-909F-B96DF8DD5453}"/>
          </ac:picMkLst>
        </pc:picChg>
        <pc:picChg chg="add del mod">
          <ac:chgData name="Rajput, Dhirajsing (Cognizant)" userId="36198a76-f251-4208-9a65-23389b881ba3" providerId="ADAL" clId="{EDC38E01-19E0-468F-9E7E-A64F84961B63}" dt="2024-10-21T07:27:23.190" v="126" actId="478"/>
          <ac:picMkLst>
            <pc:docMk/>
            <pc:sldMk cId="2857215068" sldId="265"/>
            <ac:picMk id="5" creationId="{5C58E46F-8FF4-3BC9-6CC8-C476D6C38F1B}"/>
          </ac:picMkLst>
        </pc:picChg>
      </pc:sldChg>
      <pc:sldChg chg="addSp delSp modSp mod">
        <pc:chgData name="Rajput, Dhirajsing (Cognizant)" userId="36198a76-f251-4208-9a65-23389b881ba3" providerId="ADAL" clId="{EDC38E01-19E0-468F-9E7E-A64F84961B63}" dt="2024-10-21T07:27:31.680" v="128" actId="478"/>
        <pc:sldMkLst>
          <pc:docMk/>
          <pc:sldMk cId="1267003072" sldId="266"/>
        </pc:sldMkLst>
        <pc:picChg chg="add mod">
          <ac:chgData name="Rajput, Dhirajsing (Cognizant)" userId="36198a76-f251-4208-9a65-23389b881ba3" providerId="ADAL" clId="{EDC38E01-19E0-468F-9E7E-A64F84961B63}" dt="2024-10-21T07:19:31.557" v="97" actId="1076"/>
          <ac:picMkLst>
            <pc:docMk/>
            <pc:sldMk cId="1267003072" sldId="266"/>
            <ac:picMk id="4" creationId="{74964D03-5366-283F-68B7-73599F31F2E5}"/>
          </ac:picMkLst>
        </pc:picChg>
        <pc:picChg chg="add del mod">
          <ac:chgData name="Rajput, Dhirajsing (Cognizant)" userId="36198a76-f251-4208-9a65-23389b881ba3" providerId="ADAL" clId="{EDC38E01-19E0-468F-9E7E-A64F84961B63}" dt="2024-10-21T07:27:31.680" v="128" actId="478"/>
          <ac:picMkLst>
            <pc:docMk/>
            <pc:sldMk cId="1267003072" sldId="266"/>
            <ac:picMk id="5" creationId="{1EDF33D1-11C8-0A6C-7F84-1102C478DB0A}"/>
          </ac:picMkLst>
        </pc:picChg>
      </pc:sldChg>
      <pc:sldChg chg="addSp delSp modSp add del mod">
        <pc:chgData name="Rajput, Dhirajsing (Cognizant)" userId="36198a76-f251-4208-9a65-23389b881ba3" providerId="ADAL" clId="{EDC38E01-19E0-468F-9E7E-A64F84961B63}" dt="2024-10-21T07:29:45.796" v="174" actId="207"/>
        <pc:sldMkLst>
          <pc:docMk/>
          <pc:sldMk cId="2991623803" sldId="267"/>
        </pc:sldMkLst>
        <pc:spChg chg="mod">
          <ac:chgData name="Rajput, Dhirajsing (Cognizant)" userId="36198a76-f251-4208-9a65-23389b881ba3" providerId="ADAL" clId="{EDC38E01-19E0-468F-9E7E-A64F84961B63}" dt="2024-10-21T07:21:08.707" v="108"/>
          <ac:spMkLst>
            <pc:docMk/>
            <pc:sldMk cId="2991623803" sldId="267"/>
            <ac:spMk id="2" creationId="{AF0528C2-0586-D4CE-7127-9FC7B35EDEA7}"/>
          </ac:spMkLst>
        </pc:spChg>
        <pc:spChg chg="add mod">
          <ac:chgData name="Rajput, Dhirajsing (Cognizant)" userId="36198a76-f251-4208-9a65-23389b881ba3" providerId="ADAL" clId="{EDC38E01-19E0-468F-9E7E-A64F84961B63}" dt="2024-10-21T07:29:45.796" v="174" actId="207"/>
          <ac:spMkLst>
            <pc:docMk/>
            <pc:sldMk cId="2991623803" sldId="267"/>
            <ac:spMk id="3" creationId="{9784BE7F-53F6-5D4C-50C6-490D9B9CB83B}"/>
          </ac:spMkLst>
        </pc:spChg>
        <pc:spChg chg="del">
          <ac:chgData name="Rajput, Dhirajsing (Cognizant)" userId="36198a76-f251-4208-9a65-23389b881ba3" providerId="ADAL" clId="{EDC38E01-19E0-468F-9E7E-A64F84961B63}" dt="2024-10-21T07:20:32.673" v="101" actId="26606"/>
          <ac:spMkLst>
            <pc:docMk/>
            <pc:sldMk cId="2991623803" sldId="267"/>
            <ac:spMk id="27" creationId="{6DDA8CE9-E0A6-4FF2-823D-D08607606DC2}"/>
          </ac:spMkLst>
        </pc:spChg>
        <pc:spChg chg="del">
          <ac:chgData name="Rajput, Dhirajsing (Cognizant)" userId="36198a76-f251-4208-9a65-23389b881ba3" providerId="ADAL" clId="{EDC38E01-19E0-468F-9E7E-A64F84961B63}" dt="2024-10-21T07:20:32.673" v="101" actId="26606"/>
          <ac:spMkLst>
            <pc:docMk/>
            <pc:sldMk cId="2991623803" sldId="267"/>
            <ac:spMk id="29" creationId="{11195564-33B9-434B-9641-764F5905A56F}"/>
          </ac:spMkLst>
        </pc:spChg>
        <pc:spChg chg="add">
          <ac:chgData name="Rajput, Dhirajsing (Cognizant)" userId="36198a76-f251-4208-9a65-23389b881ba3" providerId="ADAL" clId="{EDC38E01-19E0-468F-9E7E-A64F84961B63}" dt="2024-10-21T07:20:32.673" v="101" actId="26606"/>
          <ac:spMkLst>
            <pc:docMk/>
            <pc:sldMk cId="2991623803" sldId="267"/>
            <ac:spMk id="45" creationId="{43C48B49-6135-48B6-AC0F-97E5D8D1F03F}"/>
          </ac:spMkLst>
        </pc:spChg>
        <pc:spChg chg="add">
          <ac:chgData name="Rajput, Dhirajsing (Cognizant)" userId="36198a76-f251-4208-9a65-23389b881ba3" providerId="ADAL" clId="{EDC38E01-19E0-468F-9E7E-A64F84961B63}" dt="2024-10-21T07:20:32.673" v="101" actId="26606"/>
          <ac:spMkLst>
            <pc:docMk/>
            <pc:sldMk cId="2991623803" sldId="267"/>
            <ac:spMk id="47" creationId="{9715DAF0-AE1B-46C9-8A6B-DB2AA05AB91D}"/>
          </ac:spMkLst>
        </pc:spChg>
        <pc:spChg chg="add">
          <ac:chgData name="Rajput, Dhirajsing (Cognizant)" userId="36198a76-f251-4208-9a65-23389b881ba3" providerId="ADAL" clId="{EDC38E01-19E0-468F-9E7E-A64F84961B63}" dt="2024-10-21T07:20:32.673" v="101" actId="26606"/>
          <ac:spMkLst>
            <pc:docMk/>
            <pc:sldMk cId="2991623803" sldId="267"/>
            <ac:spMk id="49" creationId="{DC631C0B-6DA6-4E57-8231-CE32B3434A7E}"/>
          </ac:spMkLst>
        </pc:spChg>
        <pc:spChg chg="add">
          <ac:chgData name="Rajput, Dhirajsing (Cognizant)" userId="36198a76-f251-4208-9a65-23389b881ba3" providerId="ADAL" clId="{EDC38E01-19E0-468F-9E7E-A64F84961B63}" dt="2024-10-21T07:20:32.673" v="101" actId="26606"/>
          <ac:spMkLst>
            <pc:docMk/>
            <pc:sldMk cId="2991623803" sldId="267"/>
            <ac:spMk id="51" creationId="{F256AC18-FB41-4977-8B0C-F5082335AB7D}"/>
          </ac:spMkLst>
        </pc:spChg>
        <pc:spChg chg="add">
          <ac:chgData name="Rajput, Dhirajsing (Cognizant)" userId="36198a76-f251-4208-9a65-23389b881ba3" providerId="ADAL" clId="{EDC38E01-19E0-468F-9E7E-A64F84961B63}" dt="2024-10-21T07:20:32.673" v="101" actId="26606"/>
          <ac:spMkLst>
            <pc:docMk/>
            <pc:sldMk cId="2991623803" sldId="267"/>
            <ac:spMk id="53" creationId="{AFF4A713-7B75-4B21-90D7-5AB19547C728}"/>
          </ac:spMkLst>
        </pc:spChg>
        <pc:grpChg chg="del">
          <ac:chgData name="Rajput, Dhirajsing (Cognizant)" userId="36198a76-f251-4208-9a65-23389b881ba3" providerId="ADAL" clId="{EDC38E01-19E0-468F-9E7E-A64F84961B63}" dt="2024-10-21T07:20:32.673" v="101" actId="26606"/>
          <ac:grpSpMkLst>
            <pc:docMk/>
            <pc:sldMk cId="2991623803" sldId="267"/>
            <ac:grpSpMk id="31" creationId="{1D18C537-E336-47C4-836B-C342A230F8F3}"/>
          </ac:grpSpMkLst>
        </pc:grpChg>
        <pc:grpChg chg="del">
          <ac:chgData name="Rajput, Dhirajsing (Cognizant)" userId="36198a76-f251-4208-9a65-23389b881ba3" providerId="ADAL" clId="{EDC38E01-19E0-468F-9E7E-A64F84961B63}" dt="2024-10-21T07:20:32.673" v="101" actId="26606"/>
          <ac:grpSpMkLst>
            <pc:docMk/>
            <pc:sldMk cId="2991623803" sldId="267"/>
            <ac:grpSpMk id="37" creationId="{5A1259D8-0C3A-4069-A22F-537BBBB61A9C}"/>
          </ac:grpSpMkLst>
        </pc:grpChg>
        <pc:picChg chg="add del mod">
          <ac:chgData name="Rajput, Dhirajsing (Cognizant)" userId="36198a76-f251-4208-9a65-23389b881ba3" providerId="ADAL" clId="{EDC38E01-19E0-468F-9E7E-A64F84961B63}" dt="2024-10-21T07:27:35.984" v="129" actId="478"/>
          <ac:picMkLst>
            <pc:docMk/>
            <pc:sldMk cId="2991623803" sldId="267"/>
            <ac:picMk id="4" creationId="{C4575AA7-4513-F10D-8C23-442DB0CBE8A9}"/>
          </ac:picMkLst>
        </pc:picChg>
      </pc:sldChg>
      <pc:sldChg chg="addSp delSp modSp new mod setBg">
        <pc:chgData name="Rajput, Dhirajsing (Cognizant)" userId="36198a76-f251-4208-9a65-23389b881ba3" providerId="ADAL" clId="{EDC38E01-19E0-468F-9E7E-A64F84961B63}" dt="2024-10-21T07:27:10.599" v="125" actId="478"/>
        <pc:sldMkLst>
          <pc:docMk/>
          <pc:sldMk cId="1678512218" sldId="268"/>
        </pc:sldMkLst>
        <pc:spChg chg="mod">
          <ac:chgData name="Rajput, Dhirajsing (Cognizant)" userId="36198a76-f251-4208-9a65-23389b881ba3" providerId="ADAL" clId="{EDC38E01-19E0-468F-9E7E-A64F84961B63}" dt="2024-10-21T07:07:51.500" v="78" actId="20577"/>
          <ac:spMkLst>
            <pc:docMk/>
            <pc:sldMk cId="1678512218" sldId="268"/>
            <ac:spMk id="2" creationId="{3AA2051D-6EC2-036B-68B2-1846D2C0A71E}"/>
          </ac:spMkLst>
        </pc:spChg>
        <pc:spChg chg="add del">
          <ac:chgData name="Rajput, Dhirajsing (Cognizant)" userId="36198a76-f251-4208-9a65-23389b881ba3" providerId="ADAL" clId="{EDC38E01-19E0-468F-9E7E-A64F84961B63}" dt="2024-10-21T06:56:32.072" v="16"/>
          <ac:spMkLst>
            <pc:docMk/>
            <pc:sldMk cId="1678512218" sldId="268"/>
            <ac:spMk id="3" creationId="{C96CDA39-1978-38D2-4DDB-11437503E330}"/>
          </ac:spMkLst>
        </pc:spChg>
        <pc:spChg chg="add del">
          <ac:chgData name="Rajput, Dhirajsing (Cognizant)" userId="36198a76-f251-4208-9a65-23389b881ba3" providerId="ADAL" clId="{EDC38E01-19E0-468F-9E7E-A64F84961B63}" dt="2024-10-21T06:56:54.839" v="21" actId="478"/>
          <ac:spMkLst>
            <pc:docMk/>
            <pc:sldMk cId="1678512218" sldId="268"/>
            <ac:spMk id="1030" creationId="{ABDAC255-DD50-D125-7C02-D2B4DB83D511}"/>
          </ac:spMkLst>
        </pc:spChg>
        <pc:spChg chg="add del">
          <ac:chgData name="Rajput, Dhirajsing (Cognizant)" userId="36198a76-f251-4208-9a65-23389b881ba3" providerId="ADAL" clId="{EDC38E01-19E0-468F-9E7E-A64F84961B63}" dt="2024-10-21T06:57:25.096" v="27" actId="26606"/>
          <ac:spMkLst>
            <pc:docMk/>
            <pc:sldMk cId="1678512218" sldId="268"/>
            <ac:spMk id="1035" creationId="{61707E60-CEC9-4661-AA82-69242EB4BDC3}"/>
          </ac:spMkLst>
        </pc:spChg>
        <pc:spChg chg="add del">
          <ac:chgData name="Rajput, Dhirajsing (Cognizant)" userId="36198a76-f251-4208-9a65-23389b881ba3" providerId="ADAL" clId="{EDC38E01-19E0-468F-9E7E-A64F84961B63}" dt="2024-10-21T06:57:25.096" v="27" actId="26606"/>
          <ac:spMkLst>
            <pc:docMk/>
            <pc:sldMk cId="1678512218" sldId="268"/>
            <ac:spMk id="1036" creationId="{1B15ED52-F352-441B-82BF-E0EA34836D08}"/>
          </ac:spMkLst>
        </pc:spChg>
        <pc:spChg chg="add del">
          <ac:chgData name="Rajput, Dhirajsing (Cognizant)" userId="36198a76-f251-4208-9a65-23389b881ba3" providerId="ADAL" clId="{EDC38E01-19E0-468F-9E7E-A64F84961B63}" dt="2024-10-21T06:57:25.096" v="27" actId="26606"/>
          <ac:spMkLst>
            <pc:docMk/>
            <pc:sldMk cId="1678512218" sldId="268"/>
            <ac:spMk id="1037" creationId="{8F035CD8-AE30-4146-96F2-036B0CE5E4F3}"/>
          </ac:spMkLst>
        </pc:spChg>
        <pc:spChg chg="add del">
          <ac:chgData name="Rajput, Dhirajsing (Cognizant)" userId="36198a76-f251-4208-9a65-23389b881ba3" providerId="ADAL" clId="{EDC38E01-19E0-468F-9E7E-A64F84961B63}" dt="2024-10-21T06:57:25.081" v="26" actId="26606"/>
          <ac:spMkLst>
            <pc:docMk/>
            <pc:sldMk cId="1678512218" sldId="268"/>
            <ac:spMk id="1042" creationId="{A4AC5506-6312-4701-8D3C-40187889A947}"/>
          </ac:spMkLst>
        </pc:spChg>
        <pc:spChg chg="add">
          <ac:chgData name="Rajput, Dhirajsing (Cognizant)" userId="36198a76-f251-4208-9a65-23389b881ba3" providerId="ADAL" clId="{EDC38E01-19E0-468F-9E7E-A64F84961B63}" dt="2024-10-21T06:57:25.096" v="27" actId="26606"/>
          <ac:spMkLst>
            <pc:docMk/>
            <pc:sldMk cId="1678512218" sldId="268"/>
            <ac:spMk id="1044" creationId="{1199E1B1-A8C0-4FE8-A5A8-1CB41D69F857}"/>
          </ac:spMkLst>
        </pc:spChg>
        <pc:spChg chg="add">
          <ac:chgData name="Rajput, Dhirajsing (Cognizant)" userId="36198a76-f251-4208-9a65-23389b881ba3" providerId="ADAL" clId="{EDC38E01-19E0-468F-9E7E-A64F84961B63}" dt="2024-10-21T06:57:25.096" v="27" actId="26606"/>
          <ac:spMkLst>
            <pc:docMk/>
            <pc:sldMk cId="1678512218" sldId="268"/>
            <ac:spMk id="1045" creationId="{A8384FB5-9ADC-4DDC-881B-597D56F5B15D}"/>
          </ac:spMkLst>
        </pc:spChg>
        <pc:spChg chg="add">
          <ac:chgData name="Rajput, Dhirajsing (Cognizant)" userId="36198a76-f251-4208-9a65-23389b881ba3" providerId="ADAL" clId="{EDC38E01-19E0-468F-9E7E-A64F84961B63}" dt="2024-10-21T06:57:25.096" v="27" actId="26606"/>
          <ac:spMkLst>
            <pc:docMk/>
            <pc:sldMk cId="1678512218" sldId="268"/>
            <ac:spMk id="1046" creationId="{84A8DE83-DE75-4B41-9DB4-A7EC0B0DEC0B}"/>
          </ac:spMkLst>
        </pc:spChg>
        <pc:spChg chg="add">
          <ac:chgData name="Rajput, Dhirajsing (Cognizant)" userId="36198a76-f251-4208-9a65-23389b881ba3" providerId="ADAL" clId="{EDC38E01-19E0-468F-9E7E-A64F84961B63}" dt="2024-10-21T06:57:25.096" v="27" actId="26606"/>
          <ac:spMkLst>
            <pc:docMk/>
            <pc:sldMk cId="1678512218" sldId="268"/>
            <ac:spMk id="1048" creationId="{A7009A0A-BEF5-4EAC-AF15-E4F9F002E239}"/>
          </ac:spMkLst>
        </pc:spChg>
        <pc:grpChg chg="add del">
          <ac:chgData name="Rajput, Dhirajsing (Cognizant)" userId="36198a76-f251-4208-9a65-23389b881ba3" providerId="ADAL" clId="{EDC38E01-19E0-468F-9E7E-A64F84961B63}" dt="2024-10-21T06:56:48.322" v="19" actId="26606"/>
          <ac:grpSpMkLst>
            <pc:docMk/>
            <pc:sldMk cId="1678512218" sldId="268"/>
            <ac:grpSpMk id="1031" creationId="{6E61B563-A4B2-5783-81AF-A2A053D74769}"/>
          </ac:grpSpMkLst>
        </pc:grpChg>
        <pc:picChg chg="add del mod ord">
          <ac:chgData name="Rajput, Dhirajsing (Cognizant)" userId="36198a76-f251-4208-9a65-23389b881ba3" providerId="ADAL" clId="{EDC38E01-19E0-468F-9E7E-A64F84961B63}" dt="2024-10-21T06:56:28.106" v="15" actId="22"/>
          <ac:picMkLst>
            <pc:docMk/>
            <pc:sldMk cId="1678512218" sldId="268"/>
            <ac:picMk id="5" creationId="{64CB012B-4051-05FC-E116-E8CBE39DFDF8}"/>
          </ac:picMkLst>
        </pc:picChg>
        <pc:picChg chg="add del mod">
          <ac:chgData name="Rajput, Dhirajsing (Cognizant)" userId="36198a76-f251-4208-9a65-23389b881ba3" providerId="ADAL" clId="{EDC38E01-19E0-468F-9E7E-A64F84961B63}" dt="2024-10-21T07:27:10.599" v="125" actId="478"/>
          <ac:picMkLst>
            <pc:docMk/>
            <pc:sldMk cId="1678512218" sldId="268"/>
            <ac:picMk id="6" creationId="{15899A3F-80B9-966F-D927-88727FB58956}"/>
          </ac:picMkLst>
        </pc:picChg>
        <pc:picChg chg="add mod">
          <ac:chgData name="Rajput, Dhirajsing (Cognizant)" userId="36198a76-f251-4208-9a65-23389b881ba3" providerId="ADAL" clId="{EDC38E01-19E0-468F-9E7E-A64F84961B63}" dt="2024-10-21T06:58:49.827" v="41" actId="1076"/>
          <ac:picMkLst>
            <pc:docMk/>
            <pc:sldMk cId="1678512218" sldId="268"/>
            <ac:picMk id="1026" creationId="{B5C0EECE-C3E0-48A6-6E33-2095673729FC}"/>
          </ac:picMkLst>
        </pc:picChg>
      </pc:sldChg>
      <pc:sldChg chg="new del">
        <pc:chgData name="Rajput, Dhirajsing (Cognizant)" userId="36198a76-f251-4208-9a65-23389b881ba3" providerId="ADAL" clId="{EDC38E01-19E0-468F-9E7E-A64F84961B63}" dt="2024-10-21T07:21:02.261" v="104" actId="2696"/>
        <pc:sldMkLst>
          <pc:docMk/>
          <pc:sldMk cId="570648394" sldId="269"/>
        </pc:sldMkLst>
      </pc:sldChg>
      <pc:sldChg chg="addSp delSp modSp new mod setBg">
        <pc:chgData name="Rajput, Dhirajsing (Cognizant)" userId="36198a76-f251-4208-9a65-23389b881ba3" providerId="ADAL" clId="{EDC38E01-19E0-468F-9E7E-A64F84961B63}" dt="2024-10-21T07:29:01.775" v="162" actId="26606"/>
        <pc:sldMkLst>
          <pc:docMk/>
          <pc:sldMk cId="2000606758" sldId="269"/>
        </pc:sldMkLst>
        <pc:spChg chg="mod">
          <ac:chgData name="Rajput, Dhirajsing (Cognizant)" userId="36198a76-f251-4208-9a65-23389b881ba3" providerId="ADAL" clId="{EDC38E01-19E0-468F-9E7E-A64F84961B63}" dt="2024-10-21T07:29:01.775" v="162" actId="26606"/>
          <ac:spMkLst>
            <pc:docMk/>
            <pc:sldMk cId="2000606758" sldId="269"/>
            <ac:spMk id="2" creationId="{7ED2CF3B-02F1-E125-E064-C64F4085B0D4}"/>
          </ac:spMkLst>
        </pc:spChg>
        <pc:spChg chg="del">
          <ac:chgData name="Rajput, Dhirajsing (Cognizant)" userId="36198a76-f251-4208-9a65-23389b881ba3" providerId="ADAL" clId="{EDC38E01-19E0-468F-9E7E-A64F84961B63}" dt="2024-10-21T07:27:45.821" v="131" actId="478"/>
          <ac:spMkLst>
            <pc:docMk/>
            <pc:sldMk cId="2000606758" sldId="269"/>
            <ac:spMk id="3" creationId="{06AABC04-3403-1A6A-827E-EB5640451F5C}"/>
          </ac:spMkLst>
        </pc:spChg>
        <pc:spChg chg="mod">
          <ac:chgData name="Rajput, Dhirajsing (Cognizant)" userId="36198a76-f251-4208-9a65-23389b881ba3" providerId="ADAL" clId="{EDC38E01-19E0-468F-9E7E-A64F84961B63}" dt="2024-10-21T07:29:01.775" v="162" actId="26606"/>
          <ac:spMkLst>
            <pc:docMk/>
            <pc:sldMk cId="2000606758" sldId="269"/>
            <ac:spMk id="4" creationId="{4DC9F78D-27D1-2024-358F-3862E06A91A5}"/>
          </ac:spMkLst>
        </pc:spChg>
        <pc:spChg chg="add">
          <ac:chgData name="Rajput, Dhirajsing (Cognizant)" userId="36198a76-f251-4208-9a65-23389b881ba3" providerId="ADAL" clId="{EDC38E01-19E0-468F-9E7E-A64F84961B63}" dt="2024-10-21T07:29:01.775" v="162" actId="26606"/>
          <ac:spMkLst>
            <pc:docMk/>
            <pc:sldMk cId="2000606758" sldId="269"/>
            <ac:spMk id="11" creationId="{2791B33F-CE76-4EF1-8227-54ED041CD4BD}"/>
          </ac:spMkLst>
        </pc:spChg>
        <pc:picChg chg="add">
          <ac:chgData name="Rajput, Dhirajsing (Cognizant)" userId="36198a76-f251-4208-9a65-23389b881ba3" providerId="ADAL" clId="{EDC38E01-19E0-468F-9E7E-A64F84961B63}" dt="2024-10-21T07:29:01.775" v="162" actId="26606"/>
          <ac:picMkLst>
            <pc:docMk/>
            <pc:sldMk cId="2000606758" sldId="269"/>
            <ac:picMk id="8" creationId="{388D00AF-9620-E6C0-61D3-3F44F1CB1868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8.png"/><Relationship Id="rId7" Type="http://schemas.openxmlformats.org/officeDocument/2006/relationships/image" Target="../media/image21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8.png"/><Relationship Id="rId7" Type="http://schemas.openxmlformats.org/officeDocument/2006/relationships/image" Target="../media/image21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A5A3B7-6569-48F5-99D7-6099F32654D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CCC4AA-694F-4B9C-A53D-680F68EA494F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sz="1800" b="0" i="0" baseline="0"/>
            <a:t>Project Overview</a:t>
          </a:r>
          <a:endParaRPr lang="en-US" sz="1800"/>
        </a:p>
      </dgm:t>
    </dgm:pt>
    <dgm:pt modelId="{F6141A64-4DA8-4009-A92D-0C060F4F32D5}" type="parTrans" cxnId="{D3CEFC51-6A1B-491E-90C2-16EB32D27756}">
      <dgm:prSet/>
      <dgm:spPr/>
      <dgm:t>
        <a:bodyPr/>
        <a:lstStyle/>
        <a:p>
          <a:endParaRPr lang="en-US"/>
        </a:p>
      </dgm:t>
    </dgm:pt>
    <dgm:pt modelId="{2112064D-467C-4D42-A191-51AA30207719}" type="sibTrans" cxnId="{D3CEFC51-6A1B-491E-90C2-16EB32D27756}">
      <dgm:prSet/>
      <dgm:spPr/>
      <dgm:t>
        <a:bodyPr/>
        <a:lstStyle/>
        <a:p>
          <a:endParaRPr lang="en-US"/>
        </a:p>
      </dgm:t>
    </dgm:pt>
    <dgm:pt modelId="{D3B25F3B-71F0-4C45-BCFD-F18A88FFC604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sz="1800" b="0" i="0" baseline="0"/>
            <a:t>Technologies &amp; Tools</a:t>
          </a:r>
          <a:endParaRPr lang="en-US" sz="1800"/>
        </a:p>
      </dgm:t>
    </dgm:pt>
    <dgm:pt modelId="{27223FA0-318D-4DB1-A51D-07690A87ED06}" type="parTrans" cxnId="{04BB3A4E-DA96-482A-B9EA-CEBE8097632D}">
      <dgm:prSet/>
      <dgm:spPr/>
      <dgm:t>
        <a:bodyPr/>
        <a:lstStyle/>
        <a:p>
          <a:endParaRPr lang="en-US"/>
        </a:p>
      </dgm:t>
    </dgm:pt>
    <dgm:pt modelId="{B662E9BD-B605-44ED-873E-7F089881C5C8}" type="sibTrans" cxnId="{04BB3A4E-DA96-482A-B9EA-CEBE8097632D}">
      <dgm:prSet/>
      <dgm:spPr/>
      <dgm:t>
        <a:bodyPr/>
        <a:lstStyle/>
        <a:p>
          <a:endParaRPr lang="en-US"/>
        </a:p>
      </dgm:t>
    </dgm:pt>
    <dgm:pt modelId="{03AD7483-99D9-465A-B675-6A1B36275B85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sz="1800" b="0" i="0" baseline="0"/>
            <a:t>Problem Statements &amp; Objectives</a:t>
          </a:r>
          <a:endParaRPr lang="en-US" sz="1800"/>
        </a:p>
      </dgm:t>
    </dgm:pt>
    <dgm:pt modelId="{99384352-7BFC-4354-A293-74B6A45C3B7E}" type="parTrans" cxnId="{DF603F3A-847F-4F10-9752-5F0B51BDDAB0}">
      <dgm:prSet/>
      <dgm:spPr/>
      <dgm:t>
        <a:bodyPr/>
        <a:lstStyle/>
        <a:p>
          <a:endParaRPr lang="en-US"/>
        </a:p>
      </dgm:t>
    </dgm:pt>
    <dgm:pt modelId="{63B151DA-6D59-43B2-BD41-99625E452075}" type="sibTrans" cxnId="{DF603F3A-847F-4F10-9752-5F0B51BDDAB0}">
      <dgm:prSet/>
      <dgm:spPr/>
      <dgm:t>
        <a:bodyPr/>
        <a:lstStyle/>
        <a:p>
          <a:endParaRPr lang="en-US"/>
        </a:p>
      </dgm:t>
    </dgm:pt>
    <dgm:pt modelId="{A85B9A28-11D0-4216-9A71-32269F0B10E1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sz="1800" b="0" i="0" baseline="0"/>
            <a:t>Data Flow &amp; Architecture</a:t>
          </a:r>
          <a:endParaRPr lang="en-US" sz="1800"/>
        </a:p>
      </dgm:t>
    </dgm:pt>
    <dgm:pt modelId="{72823E05-2014-4E80-9B42-703ACC45F2E6}" type="parTrans" cxnId="{9D8F78D8-72E1-4C90-A57F-2F3582757586}">
      <dgm:prSet/>
      <dgm:spPr/>
      <dgm:t>
        <a:bodyPr/>
        <a:lstStyle/>
        <a:p>
          <a:endParaRPr lang="en-US"/>
        </a:p>
      </dgm:t>
    </dgm:pt>
    <dgm:pt modelId="{26CE9CB0-10EF-44B5-91DB-277DBBE777DA}" type="sibTrans" cxnId="{9D8F78D8-72E1-4C90-A57F-2F3582757586}">
      <dgm:prSet/>
      <dgm:spPr/>
      <dgm:t>
        <a:bodyPr/>
        <a:lstStyle/>
        <a:p>
          <a:endParaRPr lang="en-US"/>
        </a:p>
      </dgm:t>
    </dgm:pt>
    <dgm:pt modelId="{F210E278-A668-453E-B70E-7AE217192228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sz="1800" b="0" i="0" baseline="0"/>
            <a:t>Key Insights Explored</a:t>
          </a:r>
          <a:endParaRPr lang="en-US" sz="1800"/>
        </a:p>
      </dgm:t>
    </dgm:pt>
    <dgm:pt modelId="{ECD0EE4A-5E16-4570-9009-2A68349436BE}" type="parTrans" cxnId="{21879C2D-EDA1-4E06-9205-0A0601EE0C47}">
      <dgm:prSet/>
      <dgm:spPr/>
      <dgm:t>
        <a:bodyPr/>
        <a:lstStyle/>
        <a:p>
          <a:endParaRPr lang="en-US"/>
        </a:p>
      </dgm:t>
    </dgm:pt>
    <dgm:pt modelId="{648C5649-F43C-4116-90D6-A6ED38C0C61B}" type="sibTrans" cxnId="{21879C2D-EDA1-4E06-9205-0A0601EE0C47}">
      <dgm:prSet/>
      <dgm:spPr/>
      <dgm:t>
        <a:bodyPr/>
        <a:lstStyle/>
        <a:p>
          <a:endParaRPr lang="en-US"/>
        </a:p>
      </dgm:t>
    </dgm:pt>
    <dgm:pt modelId="{A4AB9306-8C45-4266-8E76-C9612FFA0446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sz="1800" b="0" i="0" baseline="0"/>
            <a:t>Workflow &amp; Approach</a:t>
          </a:r>
          <a:endParaRPr lang="en-US" sz="1800"/>
        </a:p>
      </dgm:t>
    </dgm:pt>
    <dgm:pt modelId="{27BBA21A-95A3-4CB6-B251-D29F1F84D748}" type="parTrans" cxnId="{038D283D-422F-45A4-93BC-4A2556E4DB62}">
      <dgm:prSet/>
      <dgm:spPr/>
      <dgm:t>
        <a:bodyPr/>
        <a:lstStyle/>
        <a:p>
          <a:endParaRPr lang="en-US"/>
        </a:p>
      </dgm:t>
    </dgm:pt>
    <dgm:pt modelId="{75B154F0-5CD1-4F2B-A3D3-38FF9047ADC7}" type="sibTrans" cxnId="{038D283D-422F-45A4-93BC-4A2556E4DB62}">
      <dgm:prSet/>
      <dgm:spPr/>
      <dgm:t>
        <a:bodyPr/>
        <a:lstStyle/>
        <a:p>
          <a:endParaRPr lang="en-US"/>
        </a:p>
      </dgm:t>
    </dgm:pt>
    <dgm:pt modelId="{0AEA160A-B26E-4A76-9581-A24F1A1CD596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sz="1800" b="0" i="0" baseline="0"/>
            <a:t>Demo Preview (optional) </a:t>
          </a:r>
          <a:endParaRPr lang="en-US" sz="1800"/>
        </a:p>
      </dgm:t>
    </dgm:pt>
    <dgm:pt modelId="{D49DB4D2-643D-4148-AEFA-FF49F8698D0F}" type="parTrans" cxnId="{29D453C5-32F0-4D2C-A8B1-8D83357C1DD1}">
      <dgm:prSet/>
      <dgm:spPr/>
      <dgm:t>
        <a:bodyPr/>
        <a:lstStyle/>
        <a:p>
          <a:endParaRPr lang="en-US"/>
        </a:p>
      </dgm:t>
    </dgm:pt>
    <dgm:pt modelId="{A83668BB-30EF-4849-9A68-C4DD16B8905B}" type="sibTrans" cxnId="{29D453C5-32F0-4D2C-A8B1-8D83357C1DD1}">
      <dgm:prSet/>
      <dgm:spPr/>
      <dgm:t>
        <a:bodyPr/>
        <a:lstStyle/>
        <a:p>
          <a:endParaRPr lang="en-US"/>
        </a:p>
      </dgm:t>
    </dgm:pt>
    <dgm:pt modelId="{68D04386-DD02-4CFB-8697-79CAD7943F1B}" type="pres">
      <dgm:prSet presAssocID="{21A5A3B7-6569-48F5-99D7-6099F32654DB}" presName="linear" presStyleCnt="0">
        <dgm:presLayoutVars>
          <dgm:animLvl val="lvl"/>
          <dgm:resizeHandles val="exact"/>
        </dgm:presLayoutVars>
      </dgm:prSet>
      <dgm:spPr/>
    </dgm:pt>
    <dgm:pt modelId="{477E783A-60B1-4492-90D3-93665A643D50}" type="pres">
      <dgm:prSet presAssocID="{05CCC4AA-694F-4B9C-A53D-680F68EA494F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62E31C8A-F715-4E71-9890-7B4E7B9EA0C1}" type="pres">
      <dgm:prSet presAssocID="{2112064D-467C-4D42-A191-51AA30207719}" presName="spacer" presStyleCnt="0"/>
      <dgm:spPr/>
    </dgm:pt>
    <dgm:pt modelId="{40561DE8-21F6-48F7-A281-E262A18990D9}" type="pres">
      <dgm:prSet presAssocID="{D3B25F3B-71F0-4C45-BCFD-F18A88FFC604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C8A4AA2C-71E1-4472-81A4-02569084898D}" type="pres">
      <dgm:prSet presAssocID="{B662E9BD-B605-44ED-873E-7F089881C5C8}" presName="spacer" presStyleCnt="0"/>
      <dgm:spPr/>
    </dgm:pt>
    <dgm:pt modelId="{0A0D0D22-FE6C-4B98-8332-C0816A28AB0E}" type="pres">
      <dgm:prSet presAssocID="{03AD7483-99D9-465A-B675-6A1B36275B85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23749E67-0CE6-4EB4-928C-ECAED64A1A2A}" type="pres">
      <dgm:prSet presAssocID="{63B151DA-6D59-43B2-BD41-99625E452075}" presName="spacer" presStyleCnt="0"/>
      <dgm:spPr/>
    </dgm:pt>
    <dgm:pt modelId="{C3355149-19FF-4306-9C52-4137FEBA8E2E}" type="pres">
      <dgm:prSet presAssocID="{A85B9A28-11D0-4216-9A71-32269F0B10E1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DDF1FC13-DDB7-49A1-A5B9-06A25A3D82BD}" type="pres">
      <dgm:prSet presAssocID="{26CE9CB0-10EF-44B5-91DB-277DBBE777DA}" presName="spacer" presStyleCnt="0"/>
      <dgm:spPr/>
    </dgm:pt>
    <dgm:pt modelId="{6A28E7E5-77B0-4B12-BDC9-4C54FB2BFE8C}" type="pres">
      <dgm:prSet presAssocID="{F210E278-A668-453E-B70E-7AE217192228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89B07226-C08F-4886-96BD-2F389212AE07}" type="pres">
      <dgm:prSet presAssocID="{648C5649-F43C-4116-90D6-A6ED38C0C61B}" presName="spacer" presStyleCnt="0"/>
      <dgm:spPr/>
    </dgm:pt>
    <dgm:pt modelId="{8211D05B-A29B-47F6-8ADF-5859BE5AFE38}" type="pres">
      <dgm:prSet presAssocID="{A4AB9306-8C45-4266-8E76-C9612FFA0446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E84CD4AF-8075-4A8C-9FDB-684C5CCD1D4E}" type="pres">
      <dgm:prSet presAssocID="{75B154F0-5CD1-4F2B-A3D3-38FF9047ADC7}" presName="spacer" presStyleCnt="0"/>
      <dgm:spPr/>
    </dgm:pt>
    <dgm:pt modelId="{CBF5C41F-8EBB-4114-BCEB-E75E2A32851B}" type="pres">
      <dgm:prSet presAssocID="{0AEA160A-B26E-4A76-9581-A24F1A1CD596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21879C2D-EDA1-4E06-9205-0A0601EE0C47}" srcId="{21A5A3B7-6569-48F5-99D7-6099F32654DB}" destId="{F210E278-A668-453E-B70E-7AE217192228}" srcOrd="4" destOrd="0" parTransId="{ECD0EE4A-5E16-4570-9009-2A68349436BE}" sibTransId="{648C5649-F43C-4116-90D6-A6ED38C0C61B}"/>
    <dgm:cxn modelId="{DF603F3A-847F-4F10-9752-5F0B51BDDAB0}" srcId="{21A5A3B7-6569-48F5-99D7-6099F32654DB}" destId="{03AD7483-99D9-465A-B675-6A1B36275B85}" srcOrd="2" destOrd="0" parTransId="{99384352-7BFC-4354-A293-74B6A45C3B7E}" sibTransId="{63B151DA-6D59-43B2-BD41-99625E452075}"/>
    <dgm:cxn modelId="{038D283D-422F-45A4-93BC-4A2556E4DB62}" srcId="{21A5A3B7-6569-48F5-99D7-6099F32654DB}" destId="{A4AB9306-8C45-4266-8E76-C9612FFA0446}" srcOrd="5" destOrd="0" parTransId="{27BBA21A-95A3-4CB6-B251-D29F1F84D748}" sibTransId="{75B154F0-5CD1-4F2B-A3D3-38FF9047ADC7}"/>
    <dgm:cxn modelId="{9616B13E-D6D4-4987-955B-610C8F987BD4}" type="presOf" srcId="{F210E278-A668-453E-B70E-7AE217192228}" destId="{6A28E7E5-77B0-4B12-BDC9-4C54FB2BFE8C}" srcOrd="0" destOrd="0" presId="urn:microsoft.com/office/officeart/2005/8/layout/vList2"/>
    <dgm:cxn modelId="{04BB3A4E-DA96-482A-B9EA-CEBE8097632D}" srcId="{21A5A3B7-6569-48F5-99D7-6099F32654DB}" destId="{D3B25F3B-71F0-4C45-BCFD-F18A88FFC604}" srcOrd="1" destOrd="0" parTransId="{27223FA0-318D-4DB1-A51D-07690A87ED06}" sibTransId="{B662E9BD-B605-44ED-873E-7F089881C5C8}"/>
    <dgm:cxn modelId="{D3CEFC51-6A1B-491E-90C2-16EB32D27756}" srcId="{21A5A3B7-6569-48F5-99D7-6099F32654DB}" destId="{05CCC4AA-694F-4B9C-A53D-680F68EA494F}" srcOrd="0" destOrd="0" parTransId="{F6141A64-4DA8-4009-A92D-0C060F4F32D5}" sibTransId="{2112064D-467C-4D42-A191-51AA30207719}"/>
    <dgm:cxn modelId="{5C6AAD5A-3017-45EC-B492-B4329237CE54}" type="presOf" srcId="{03AD7483-99D9-465A-B675-6A1B36275B85}" destId="{0A0D0D22-FE6C-4B98-8332-C0816A28AB0E}" srcOrd="0" destOrd="0" presId="urn:microsoft.com/office/officeart/2005/8/layout/vList2"/>
    <dgm:cxn modelId="{6D568584-D9E3-47B1-99A8-F56A96237C9E}" type="presOf" srcId="{A85B9A28-11D0-4216-9A71-32269F0B10E1}" destId="{C3355149-19FF-4306-9C52-4137FEBA8E2E}" srcOrd="0" destOrd="0" presId="urn:microsoft.com/office/officeart/2005/8/layout/vList2"/>
    <dgm:cxn modelId="{2B844C87-E9C6-4594-BB3D-E9857ED52F36}" type="presOf" srcId="{A4AB9306-8C45-4266-8E76-C9612FFA0446}" destId="{8211D05B-A29B-47F6-8ADF-5859BE5AFE38}" srcOrd="0" destOrd="0" presId="urn:microsoft.com/office/officeart/2005/8/layout/vList2"/>
    <dgm:cxn modelId="{29D453C5-32F0-4D2C-A8B1-8D83357C1DD1}" srcId="{21A5A3B7-6569-48F5-99D7-6099F32654DB}" destId="{0AEA160A-B26E-4A76-9581-A24F1A1CD596}" srcOrd="6" destOrd="0" parTransId="{D49DB4D2-643D-4148-AEFA-FF49F8698D0F}" sibTransId="{A83668BB-30EF-4849-9A68-C4DD16B8905B}"/>
    <dgm:cxn modelId="{6E0EC7C9-D560-4233-894C-8F8EA59C4A35}" type="presOf" srcId="{0AEA160A-B26E-4A76-9581-A24F1A1CD596}" destId="{CBF5C41F-8EBB-4114-BCEB-E75E2A32851B}" srcOrd="0" destOrd="0" presId="urn:microsoft.com/office/officeart/2005/8/layout/vList2"/>
    <dgm:cxn modelId="{BE6073CF-B0EE-4CA6-9BB4-63C62ED98A55}" type="presOf" srcId="{05CCC4AA-694F-4B9C-A53D-680F68EA494F}" destId="{477E783A-60B1-4492-90D3-93665A643D50}" srcOrd="0" destOrd="0" presId="urn:microsoft.com/office/officeart/2005/8/layout/vList2"/>
    <dgm:cxn modelId="{A3BA90D0-9F3F-436E-926F-225A216D582D}" type="presOf" srcId="{D3B25F3B-71F0-4C45-BCFD-F18A88FFC604}" destId="{40561DE8-21F6-48F7-A281-E262A18990D9}" srcOrd="0" destOrd="0" presId="urn:microsoft.com/office/officeart/2005/8/layout/vList2"/>
    <dgm:cxn modelId="{9D8F78D8-72E1-4C90-A57F-2F3582757586}" srcId="{21A5A3B7-6569-48F5-99D7-6099F32654DB}" destId="{A85B9A28-11D0-4216-9A71-32269F0B10E1}" srcOrd="3" destOrd="0" parTransId="{72823E05-2014-4E80-9B42-703ACC45F2E6}" sibTransId="{26CE9CB0-10EF-44B5-91DB-277DBBE777DA}"/>
    <dgm:cxn modelId="{69740DE5-5C4C-44EB-B86B-1888D09F7228}" type="presOf" srcId="{21A5A3B7-6569-48F5-99D7-6099F32654DB}" destId="{68D04386-DD02-4CFB-8697-79CAD7943F1B}" srcOrd="0" destOrd="0" presId="urn:microsoft.com/office/officeart/2005/8/layout/vList2"/>
    <dgm:cxn modelId="{990E7DBA-246C-4D5C-99DA-DB70ED3FE4FF}" type="presParOf" srcId="{68D04386-DD02-4CFB-8697-79CAD7943F1B}" destId="{477E783A-60B1-4492-90D3-93665A643D50}" srcOrd="0" destOrd="0" presId="urn:microsoft.com/office/officeart/2005/8/layout/vList2"/>
    <dgm:cxn modelId="{36265AF5-D0C2-4351-AAA2-5DAB315F87F2}" type="presParOf" srcId="{68D04386-DD02-4CFB-8697-79CAD7943F1B}" destId="{62E31C8A-F715-4E71-9890-7B4E7B9EA0C1}" srcOrd="1" destOrd="0" presId="urn:microsoft.com/office/officeart/2005/8/layout/vList2"/>
    <dgm:cxn modelId="{927831A3-E54C-4D52-9E3C-D7643FC066E5}" type="presParOf" srcId="{68D04386-DD02-4CFB-8697-79CAD7943F1B}" destId="{40561DE8-21F6-48F7-A281-E262A18990D9}" srcOrd="2" destOrd="0" presId="urn:microsoft.com/office/officeart/2005/8/layout/vList2"/>
    <dgm:cxn modelId="{5E1E1BD3-DDA6-4870-8D50-6EC14BF05FA5}" type="presParOf" srcId="{68D04386-DD02-4CFB-8697-79CAD7943F1B}" destId="{C8A4AA2C-71E1-4472-81A4-02569084898D}" srcOrd="3" destOrd="0" presId="urn:microsoft.com/office/officeart/2005/8/layout/vList2"/>
    <dgm:cxn modelId="{F9A6004E-0D54-4F18-8857-6B7C65894CC4}" type="presParOf" srcId="{68D04386-DD02-4CFB-8697-79CAD7943F1B}" destId="{0A0D0D22-FE6C-4B98-8332-C0816A28AB0E}" srcOrd="4" destOrd="0" presId="urn:microsoft.com/office/officeart/2005/8/layout/vList2"/>
    <dgm:cxn modelId="{C6F5AC2D-4E27-43BD-ABCC-468109E5063B}" type="presParOf" srcId="{68D04386-DD02-4CFB-8697-79CAD7943F1B}" destId="{23749E67-0CE6-4EB4-928C-ECAED64A1A2A}" srcOrd="5" destOrd="0" presId="urn:microsoft.com/office/officeart/2005/8/layout/vList2"/>
    <dgm:cxn modelId="{B66BD3E6-46FF-4419-A4D4-91E1D6E82AA0}" type="presParOf" srcId="{68D04386-DD02-4CFB-8697-79CAD7943F1B}" destId="{C3355149-19FF-4306-9C52-4137FEBA8E2E}" srcOrd="6" destOrd="0" presId="urn:microsoft.com/office/officeart/2005/8/layout/vList2"/>
    <dgm:cxn modelId="{CD00A004-A386-43DA-B242-7D853166A550}" type="presParOf" srcId="{68D04386-DD02-4CFB-8697-79CAD7943F1B}" destId="{DDF1FC13-DDB7-49A1-A5B9-06A25A3D82BD}" srcOrd="7" destOrd="0" presId="urn:microsoft.com/office/officeart/2005/8/layout/vList2"/>
    <dgm:cxn modelId="{C251F50A-0838-4AA1-B345-72FF26BD8FF2}" type="presParOf" srcId="{68D04386-DD02-4CFB-8697-79CAD7943F1B}" destId="{6A28E7E5-77B0-4B12-BDC9-4C54FB2BFE8C}" srcOrd="8" destOrd="0" presId="urn:microsoft.com/office/officeart/2005/8/layout/vList2"/>
    <dgm:cxn modelId="{37794B12-EA50-4811-8761-7DA03C26BE23}" type="presParOf" srcId="{68D04386-DD02-4CFB-8697-79CAD7943F1B}" destId="{89B07226-C08F-4886-96BD-2F389212AE07}" srcOrd="9" destOrd="0" presId="urn:microsoft.com/office/officeart/2005/8/layout/vList2"/>
    <dgm:cxn modelId="{7999A0CF-C152-44B7-83AE-EDBC89AB1F18}" type="presParOf" srcId="{68D04386-DD02-4CFB-8697-79CAD7943F1B}" destId="{8211D05B-A29B-47F6-8ADF-5859BE5AFE38}" srcOrd="10" destOrd="0" presId="urn:microsoft.com/office/officeart/2005/8/layout/vList2"/>
    <dgm:cxn modelId="{4FF6A768-9801-427B-8434-16E0DA5C3C63}" type="presParOf" srcId="{68D04386-DD02-4CFB-8697-79CAD7943F1B}" destId="{E84CD4AF-8075-4A8C-9FDB-684C5CCD1D4E}" srcOrd="11" destOrd="0" presId="urn:microsoft.com/office/officeart/2005/8/layout/vList2"/>
    <dgm:cxn modelId="{C8D6FCC2-AEF5-4AF1-96A4-234061954858}" type="presParOf" srcId="{68D04386-DD02-4CFB-8697-79CAD7943F1B}" destId="{CBF5C41F-8EBB-4114-BCEB-E75E2A32851B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C1050A-B945-4639-BAF2-4E3BE399940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3C03F8-67FF-45CD-A9D8-1EE38712028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kumimoji="0" lang="en-US" sz="1800" b="1" i="0" u="none" strike="noStrike" kern="1200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  <a:ea typeface="+mn-ea"/>
              <a:cs typeface="+mn-cs"/>
            </a:rPr>
            <a:t>Data Sources:</a:t>
          </a:r>
          <a:r>
            <a:rPr kumimoji="0" lang="en-US" sz="1800" b="0" i="0" u="none" strike="noStrike" kern="1200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  <a:ea typeface="+mn-ea"/>
              <a:cs typeface="+mn-cs"/>
            </a:rPr>
            <a:t> Generated using Python's Faker library</a:t>
          </a:r>
        </a:p>
      </dgm:t>
    </dgm:pt>
    <dgm:pt modelId="{AA9A92E1-9AFF-4363-91FF-F572E9CEB4FA}" type="parTrans" cxnId="{01DBFB5F-6FDC-485C-92B9-35D0FBAFA8EB}">
      <dgm:prSet/>
      <dgm:spPr/>
      <dgm:t>
        <a:bodyPr/>
        <a:lstStyle/>
        <a:p>
          <a:endParaRPr lang="en-US"/>
        </a:p>
      </dgm:t>
    </dgm:pt>
    <dgm:pt modelId="{AB5A7136-B460-4463-89C6-633414293B5D}" type="sibTrans" cxnId="{01DBFB5F-6FDC-485C-92B9-35D0FBAFA8E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9621661-8E5D-4A45-81DC-D810A8723B9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kumimoji="0" lang="en-US" sz="1800" b="1" i="0" u="none" strike="noStrike" kern="1200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  <a:ea typeface="+mn-ea"/>
              <a:cs typeface="+mn-cs"/>
            </a:rPr>
            <a:t>Data Storage</a:t>
          </a:r>
          <a:r>
            <a:rPr kumimoji="0" lang="en-US" sz="1800" b="0" i="0" u="none" strike="noStrike" kern="1200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  <a:ea typeface="+mn-ea"/>
              <a:cs typeface="+mn-cs"/>
            </a:rPr>
            <a:t>: Ingested into Snowflake</a:t>
          </a:r>
        </a:p>
      </dgm:t>
    </dgm:pt>
    <dgm:pt modelId="{9598EF63-DBE7-4564-A148-86205080E30B}" type="parTrans" cxnId="{CD21A78D-3FAC-4280-A391-FA17433A8B80}">
      <dgm:prSet/>
      <dgm:spPr/>
      <dgm:t>
        <a:bodyPr/>
        <a:lstStyle/>
        <a:p>
          <a:endParaRPr lang="en-US"/>
        </a:p>
      </dgm:t>
    </dgm:pt>
    <dgm:pt modelId="{96341075-FDF7-42C2-BA41-87AECD6253ED}" type="sibTrans" cxnId="{CD21A78D-3FAC-4280-A391-FA17433A8B8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60B0B86-5582-482D-9F75-0A7B8FD3F17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kumimoji="0" lang="en-US" sz="1800" b="1" i="0" u="none" strike="noStrike" kern="1200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  <a:ea typeface="+mn-ea"/>
              <a:cs typeface="+mn-cs"/>
            </a:rPr>
            <a:t>ETL Process:</a:t>
          </a:r>
          <a:r>
            <a:rPr kumimoji="0" lang="en-US" sz="1800" b="0" i="0" u="none" strike="noStrike" kern="1200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  <a:ea typeface="+mn-ea"/>
              <a:cs typeface="+mn-cs"/>
            </a:rPr>
            <a:t> DBT handles data transformation</a:t>
          </a:r>
        </a:p>
      </dgm:t>
    </dgm:pt>
    <dgm:pt modelId="{7EA62A49-0247-4E1D-8274-52EB0204387A}" type="parTrans" cxnId="{62806EDD-A805-4990-A0B2-603E68A263F1}">
      <dgm:prSet/>
      <dgm:spPr/>
      <dgm:t>
        <a:bodyPr/>
        <a:lstStyle/>
        <a:p>
          <a:endParaRPr lang="en-US"/>
        </a:p>
      </dgm:t>
    </dgm:pt>
    <dgm:pt modelId="{DCF0771E-CE23-4418-BFDB-F2CBC7123B81}" type="sibTrans" cxnId="{62806EDD-A805-4990-A0B2-603E68A263F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BE388E7-D5C2-4334-931F-9E917C4C717B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kumimoji="0" lang="en-US" sz="1800" b="1" i="0" u="none" strike="noStrike" kern="1200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  <a:ea typeface="+mn-ea"/>
              <a:cs typeface="+mn-cs"/>
            </a:rPr>
            <a:t>Automation:</a:t>
          </a:r>
          <a:r>
            <a:rPr kumimoji="0" lang="en-US" sz="1800" b="0" i="0" u="none" strike="noStrike" kern="1200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  <a:ea typeface="+mn-ea"/>
              <a:cs typeface="+mn-cs"/>
            </a:rPr>
            <a:t> Apache Airflow schedules and manages tasks</a:t>
          </a:r>
        </a:p>
      </dgm:t>
    </dgm:pt>
    <dgm:pt modelId="{2A05FC42-C749-4234-9D03-58366BBB4208}" type="parTrans" cxnId="{1B42961E-CE45-4629-AC2E-2259BE41B620}">
      <dgm:prSet/>
      <dgm:spPr/>
      <dgm:t>
        <a:bodyPr/>
        <a:lstStyle/>
        <a:p>
          <a:endParaRPr lang="en-US"/>
        </a:p>
      </dgm:t>
    </dgm:pt>
    <dgm:pt modelId="{7A8F61B5-89E5-4FA4-9704-5BDE2DC324C2}" type="sibTrans" cxnId="{1B42961E-CE45-4629-AC2E-2259BE41B62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B2B5A10-0D05-49C2-92BF-0F313BE5EC23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kumimoji="0" lang="en-US" sz="1800" b="1" i="0" u="none" strike="noStrike" kern="1200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  <a:ea typeface="+mn-ea"/>
              <a:cs typeface="+mn-cs"/>
            </a:rPr>
            <a:t>Visualization:</a:t>
          </a:r>
          <a:r>
            <a:rPr kumimoji="0" lang="en-US" sz="1800" b="0" i="0" u="none" strike="noStrike" kern="1200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  <a:ea typeface="+mn-ea"/>
              <a:cs typeface="+mn-cs"/>
            </a:rPr>
            <a:t> Tableau connects to Snowflake for interactive dashboards </a:t>
          </a:r>
        </a:p>
      </dgm:t>
    </dgm:pt>
    <dgm:pt modelId="{5763D7E1-BA50-4138-99BC-1F0C8531D1BF}" type="parTrans" cxnId="{3C245FDB-0B65-45F1-85F5-6E6C157A86C6}">
      <dgm:prSet/>
      <dgm:spPr/>
      <dgm:t>
        <a:bodyPr/>
        <a:lstStyle/>
        <a:p>
          <a:endParaRPr lang="en-US"/>
        </a:p>
      </dgm:t>
    </dgm:pt>
    <dgm:pt modelId="{C00C273D-46F5-4160-B335-131921F15564}" type="sibTrans" cxnId="{3C245FDB-0B65-45F1-85F5-6E6C157A86C6}">
      <dgm:prSet/>
      <dgm:spPr/>
      <dgm:t>
        <a:bodyPr/>
        <a:lstStyle/>
        <a:p>
          <a:endParaRPr lang="en-US"/>
        </a:p>
      </dgm:t>
    </dgm:pt>
    <dgm:pt modelId="{B9535198-6284-4998-B0F1-FA2223C65F69}" type="pres">
      <dgm:prSet presAssocID="{99C1050A-B945-4639-BAF2-4E3BE399940D}" presName="root" presStyleCnt="0">
        <dgm:presLayoutVars>
          <dgm:dir/>
          <dgm:resizeHandles val="exact"/>
        </dgm:presLayoutVars>
      </dgm:prSet>
      <dgm:spPr/>
    </dgm:pt>
    <dgm:pt modelId="{04F9FDE1-F7BF-4B31-A2A7-07C42965ADA0}" type="pres">
      <dgm:prSet presAssocID="{473C03F8-67FF-45CD-A9D8-1EE387120286}" presName="compNode" presStyleCnt="0"/>
      <dgm:spPr/>
    </dgm:pt>
    <dgm:pt modelId="{E47ECAC9-F43A-4FB2-9627-5295DE713F02}" type="pres">
      <dgm:prSet presAssocID="{473C03F8-67FF-45CD-A9D8-1EE387120286}" presName="iconBgRect" presStyleLbl="bgShp" presStyleIdx="0" presStyleCnt="5"/>
      <dgm:spPr/>
    </dgm:pt>
    <dgm:pt modelId="{DA63F7AE-5BF2-4B88-8E1F-931D74E9A44D}" type="pres">
      <dgm:prSet presAssocID="{473C03F8-67FF-45CD-A9D8-1EE38712028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4241206-756C-49FA-8EDE-9C3C6962A73F}" type="pres">
      <dgm:prSet presAssocID="{473C03F8-67FF-45CD-A9D8-1EE387120286}" presName="spaceRect" presStyleCnt="0"/>
      <dgm:spPr/>
    </dgm:pt>
    <dgm:pt modelId="{685743BE-03B4-4782-B143-3C5E6E5518AE}" type="pres">
      <dgm:prSet presAssocID="{473C03F8-67FF-45CD-A9D8-1EE387120286}" presName="textRect" presStyleLbl="revTx" presStyleIdx="0" presStyleCnt="5">
        <dgm:presLayoutVars>
          <dgm:chMax val="1"/>
          <dgm:chPref val="1"/>
        </dgm:presLayoutVars>
      </dgm:prSet>
      <dgm:spPr/>
    </dgm:pt>
    <dgm:pt modelId="{DF8CDA37-5A84-41A1-98E7-CACE53CE5AFD}" type="pres">
      <dgm:prSet presAssocID="{AB5A7136-B460-4463-89C6-633414293B5D}" presName="sibTrans" presStyleCnt="0"/>
      <dgm:spPr/>
    </dgm:pt>
    <dgm:pt modelId="{A325C17A-5281-4A4D-A7B1-04BF5C3CA95F}" type="pres">
      <dgm:prSet presAssocID="{39621661-8E5D-4A45-81DC-D810A8723B9C}" presName="compNode" presStyleCnt="0"/>
      <dgm:spPr/>
    </dgm:pt>
    <dgm:pt modelId="{BFDD4CD8-B107-403E-8FE1-DA196A93ADD9}" type="pres">
      <dgm:prSet presAssocID="{39621661-8E5D-4A45-81DC-D810A8723B9C}" presName="iconBgRect" presStyleLbl="bgShp" presStyleIdx="1" presStyleCnt="5"/>
      <dgm:spPr/>
    </dgm:pt>
    <dgm:pt modelId="{4DF263C8-6564-447B-B5DA-CF14648977D5}" type="pres">
      <dgm:prSet presAssocID="{39621661-8E5D-4A45-81DC-D810A8723B9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nowflake"/>
        </a:ext>
      </dgm:extLst>
    </dgm:pt>
    <dgm:pt modelId="{1BB214CD-B08F-490F-86C7-3E8C5D2E2739}" type="pres">
      <dgm:prSet presAssocID="{39621661-8E5D-4A45-81DC-D810A8723B9C}" presName="spaceRect" presStyleCnt="0"/>
      <dgm:spPr/>
    </dgm:pt>
    <dgm:pt modelId="{E9E73956-B494-4DE2-B7F9-AA06AAF3E56B}" type="pres">
      <dgm:prSet presAssocID="{39621661-8E5D-4A45-81DC-D810A8723B9C}" presName="textRect" presStyleLbl="revTx" presStyleIdx="1" presStyleCnt="5">
        <dgm:presLayoutVars>
          <dgm:chMax val="1"/>
          <dgm:chPref val="1"/>
        </dgm:presLayoutVars>
      </dgm:prSet>
      <dgm:spPr/>
    </dgm:pt>
    <dgm:pt modelId="{323741F8-C603-46E5-9D0F-24BC6A03C057}" type="pres">
      <dgm:prSet presAssocID="{96341075-FDF7-42C2-BA41-87AECD6253ED}" presName="sibTrans" presStyleCnt="0"/>
      <dgm:spPr/>
    </dgm:pt>
    <dgm:pt modelId="{00DC49E3-D782-425D-891B-6F9B51805B7C}" type="pres">
      <dgm:prSet presAssocID="{860B0B86-5582-482D-9F75-0A7B8FD3F17C}" presName="compNode" presStyleCnt="0"/>
      <dgm:spPr/>
    </dgm:pt>
    <dgm:pt modelId="{009AB131-0438-4B93-9D2A-945F7036168E}" type="pres">
      <dgm:prSet presAssocID="{860B0B86-5582-482D-9F75-0A7B8FD3F17C}" presName="iconBgRect" presStyleLbl="bgShp" presStyleIdx="2" presStyleCnt="5"/>
      <dgm:spPr/>
    </dgm:pt>
    <dgm:pt modelId="{B6E69C8A-A9F5-48BC-9CFB-E2E32B003D5D}" type="pres">
      <dgm:prSet presAssocID="{860B0B86-5582-482D-9F75-0A7B8FD3F17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1B85F75F-3FA3-4541-A8FA-0CD2EF880B2D}" type="pres">
      <dgm:prSet presAssocID="{860B0B86-5582-482D-9F75-0A7B8FD3F17C}" presName="spaceRect" presStyleCnt="0"/>
      <dgm:spPr/>
    </dgm:pt>
    <dgm:pt modelId="{66F722C4-3F4C-4323-ABCB-6E55BDC94F5C}" type="pres">
      <dgm:prSet presAssocID="{860B0B86-5582-482D-9F75-0A7B8FD3F17C}" presName="textRect" presStyleLbl="revTx" presStyleIdx="2" presStyleCnt="5">
        <dgm:presLayoutVars>
          <dgm:chMax val="1"/>
          <dgm:chPref val="1"/>
        </dgm:presLayoutVars>
      </dgm:prSet>
      <dgm:spPr/>
    </dgm:pt>
    <dgm:pt modelId="{B9E7FC72-C353-46C9-BB8C-B325FA1F8129}" type="pres">
      <dgm:prSet presAssocID="{DCF0771E-CE23-4418-BFDB-F2CBC7123B81}" presName="sibTrans" presStyleCnt="0"/>
      <dgm:spPr/>
    </dgm:pt>
    <dgm:pt modelId="{17F015B5-E455-4A4C-9764-0F70FA8314B1}" type="pres">
      <dgm:prSet presAssocID="{3BE388E7-D5C2-4334-931F-9E917C4C717B}" presName="compNode" presStyleCnt="0"/>
      <dgm:spPr/>
    </dgm:pt>
    <dgm:pt modelId="{835BE55A-F8A2-4096-A5A8-595221A1B336}" type="pres">
      <dgm:prSet presAssocID="{3BE388E7-D5C2-4334-931F-9E917C4C717B}" presName="iconBgRect" presStyleLbl="bgShp" presStyleIdx="3" presStyleCnt="5"/>
      <dgm:spPr/>
    </dgm:pt>
    <dgm:pt modelId="{AEC487BB-8796-4F20-B879-00B5885B1FDC}" type="pres">
      <dgm:prSet presAssocID="{3BE388E7-D5C2-4334-931F-9E917C4C717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1B92504-5E30-4AE6-800F-4CF145987465}" type="pres">
      <dgm:prSet presAssocID="{3BE388E7-D5C2-4334-931F-9E917C4C717B}" presName="spaceRect" presStyleCnt="0"/>
      <dgm:spPr/>
    </dgm:pt>
    <dgm:pt modelId="{090B5307-C7B2-46C0-8FC8-8686D9538976}" type="pres">
      <dgm:prSet presAssocID="{3BE388E7-D5C2-4334-931F-9E917C4C717B}" presName="textRect" presStyleLbl="revTx" presStyleIdx="3" presStyleCnt="5">
        <dgm:presLayoutVars>
          <dgm:chMax val="1"/>
          <dgm:chPref val="1"/>
        </dgm:presLayoutVars>
      </dgm:prSet>
      <dgm:spPr/>
    </dgm:pt>
    <dgm:pt modelId="{E84E79B8-6464-436E-AAAB-2FB889DDF806}" type="pres">
      <dgm:prSet presAssocID="{7A8F61B5-89E5-4FA4-9704-5BDE2DC324C2}" presName="sibTrans" presStyleCnt="0"/>
      <dgm:spPr/>
    </dgm:pt>
    <dgm:pt modelId="{DA6601D5-31FB-483F-BAD5-22B7B5C4D2A7}" type="pres">
      <dgm:prSet presAssocID="{6B2B5A10-0D05-49C2-92BF-0F313BE5EC23}" presName="compNode" presStyleCnt="0"/>
      <dgm:spPr/>
    </dgm:pt>
    <dgm:pt modelId="{8FD558CA-1AF9-446E-B4DD-6766D00D4715}" type="pres">
      <dgm:prSet presAssocID="{6B2B5A10-0D05-49C2-92BF-0F313BE5EC23}" presName="iconBgRect" presStyleLbl="bgShp" presStyleIdx="4" presStyleCnt="5"/>
      <dgm:spPr/>
    </dgm:pt>
    <dgm:pt modelId="{6D07DA73-D3D1-425B-8904-94D3C80A1948}" type="pres">
      <dgm:prSet presAssocID="{6B2B5A10-0D05-49C2-92BF-0F313BE5EC2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now"/>
        </a:ext>
      </dgm:extLst>
    </dgm:pt>
    <dgm:pt modelId="{38D1C55D-56D2-493E-8F23-50022F6CC775}" type="pres">
      <dgm:prSet presAssocID="{6B2B5A10-0D05-49C2-92BF-0F313BE5EC23}" presName="spaceRect" presStyleCnt="0"/>
      <dgm:spPr/>
    </dgm:pt>
    <dgm:pt modelId="{0477F03A-EE50-4C0E-9DC5-FAFAB7017D94}" type="pres">
      <dgm:prSet presAssocID="{6B2B5A10-0D05-49C2-92BF-0F313BE5EC2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B42961E-CE45-4629-AC2E-2259BE41B620}" srcId="{99C1050A-B945-4639-BAF2-4E3BE399940D}" destId="{3BE388E7-D5C2-4334-931F-9E917C4C717B}" srcOrd="3" destOrd="0" parTransId="{2A05FC42-C749-4234-9D03-58366BBB4208}" sibTransId="{7A8F61B5-89E5-4FA4-9704-5BDE2DC324C2}"/>
    <dgm:cxn modelId="{01DBFB5F-6FDC-485C-92B9-35D0FBAFA8EB}" srcId="{99C1050A-B945-4639-BAF2-4E3BE399940D}" destId="{473C03F8-67FF-45CD-A9D8-1EE387120286}" srcOrd="0" destOrd="0" parTransId="{AA9A92E1-9AFF-4363-91FF-F572E9CEB4FA}" sibTransId="{AB5A7136-B460-4463-89C6-633414293B5D}"/>
    <dgm:cxn modelId="{73264E44-B06D-4B5C-84C7-B444F8B84812}" type="presOf" srcId="{473C03F8-67FF-45CD-A9D8-1EE387120286}" destId="{685743BE-03B4-4782-B143-3C5E6E5518AE}" srcOrd="0" destOrd="0" presId="urn:microsoft.com/office/officeart/2018/5/layout/IconCircleLabelList"/>
    <dgm:cxn modelId="{260A8C69-53FD-4680-9E35-56E75F8DE782}" type="presOf" srcId="{6B2B5A10-0D05-49C2-92BF-0F313BE5EC23}" destId="{0477F03A-EE50-4C0E-9DC5-FAFAB7017D94}" srcOrd="0" destOrd="0" presId="urn:microsoft.com/office/officeart/2018/5/layout/IconCircleLabelList"/>
    <dgm:cxn modelId="{CD21A78D-3FAC-4280-A391-FA17433A8B80}" srcId="{99C1050A-B945-4639-BAF2-4E3BE399940D}" destId="{39621661-8E5D-4A45-81DC-D810A8723B9C}" srcOrd="1" destOrd="0" parTransId="{9598EF63-DBE7-4564-A148-86205080E30B}" sibTransId="{96341075-FDF7-42C2-BA41-87AECD6253ED}"/>
    <dgm:cxn modelId="{527FAA99-8EE8-4885-88EE-56A4F34EA35D}" type="presOf" srcId="{39621661-8E5D-4A45-81DC-D810A8723B9C}" destId="{E9E73956-B494-4DE2-B7F9-AA06AAF3E56B}" srcOrd="0" destOrd="0" presId="urn:microsoft.com/office/officeart/2018/5/layout/IconCircleLabelList"/>
    <dgm:cxn modelId="{4C3489AE-D7C6-4F20-A2B8-3EBAFB1D0934}" type="presOf" srcId="{860B0B86-5582-482D-9F75-0A7B8FD3F17C}" destId="{66F722C4-3F4C-4323-ABCB-6E55BDC94F5C}" srcOrd="0" destOrd="0" presId="urn:microsoft.com/office/officeart/2018/5/layout/IconCircleLabelList"/>
    <dgm:cxn modelId="{814A63C0-9761-48A4-BD26-D05D590D7E19}" type="presOf" srcId="{3BE388E7-D5C2-4334-931F-9E917C4C717B}" destId="{090B5307-C7B2-46C0-8FC8-8686D9538976}" srcOrd="0" destOrd="0" presId="urn:microsoft.com/office/officeart/2018/5/layout/IconCircleLabelList"/>
    <dgm:cxn modelId="{688232D4-0BD0-49DA-8598-4082EAE56451}" type="presOf" srcId="{99C1050A-B945-4639-BAF2-4E3BE399940D}" destId="{B9535198-6284-4998-B0F1-FA2223C65F69}" srcOrd="0" destOrd="0" presId="urn:microsoft.com/office/officeart/2018/5/layout/IconCircleLabelList"/>
    <dgm:cxn modelId="{3C245FDB-0B65-45F1-85F5-6E6C157A86C6}" srcId="{99C1050A-B945-4639-BAF2-4E3BE399940D}" destId="{6B2B5A10-0D05-49C2-92BF-0F313BE5EC23}" srcOrd="4" destOrd="0" parTransId="{5763D7E1-BA50-4138-99BC-1F0C8531D1BF}" sibTransId="{C00C273D-46F5-4160-B335-131921F15564}"/>
    <dgm:cxn modelId="{62806EDD-A805-4990-A0B2-603E68A263F1}" srcId="{99C1050A-B945-4639-BAF2-4E3BE399940D}" destId="{860B0B86-5582-482D-9F75-0A7B8FD3F17C}" srcOrd="2" destOrd="0" parTransId="{7EA62A49-0247-4E1D-8274-52EB0204387A}" sibTransId="{DCF0771E-CE23-4418-BFDB-F2CBC7123B81}"/>
    <dgm:cxn modelId="{EC0C1B96-6683-4F53-A72A-D239B3E917FE}" type="presParOf" srcId="{B9535198-6284-4998-B0F1-FA2223C65F69}" destId="{04F9FDE1-F7BF-4B31-A2A7-07C42965ADA0}" srcOrd="0" destOrd="0" presId="urn:microsoft.com/office/officeart/2018/5/layout/IconCircleLabelList"/>
    <dgm:cxn modelId="{836169B3-4A4C-4C79-884F-069AEB8055F3}" type="presParOf" srcId="{04F9FDE1-F7BF-4B31-A2A7-07C42965ADA0}" destId="{E47ECAC9-F43A-4FB2-9627-5295DE713F02}" srcOrd="0" destOrd="0" presId="urn:microsoft.com/office/officeart/2018/5/layout/IconCircleLabelList"/>
    <dgm:cxn modelId="{5EB1C4B2-C637-4A7C-BE1C-D5941429DFA7}" type="presParOf" srcId="{04F9FDE1-F7BF-4B31-A2A7-07C42965ADA0}" destId="{DA63F7AE-5BF2-4B88-8E1F-931D74E9A44D}" srcOrd="1" destOrd="0" presId="urn:microsoft.com/office/officeart/2018/5/layout/IconCircleLabelList"/>
    <dgm:cxn modelId="{D4DE1A37-3C78-4A16-8257-00661F169AEB}" type="presParOf" srcId="{04F9FDE1-F7BF-4B31-A2A7-07C42965ADA0}" destId="{14241206-756C-49FA-8EDE-9C3C6962A73F}" srcOrd="2" destOrd="0" presId="urn:microsoft.com/office/officeart/2018/5/layout/IconCircleLabelList"/>
    <dgm:cxn modelId="{3339233E-C29A-4461-B8F7-419E16058BAF}" type="presParOf" srcId="{04F9FDE1-F7BF-4B31-A2A7-07C42965ADA0}" destId="{685743BE-03B4-4782-B143-3C5E6E5518AE}" srcOrd="3" destOrd="0" presId="urn:microsoft.com/office/officeart/2018/5/layout/IconCircleLabelList"/>
    <dgm:cxn modelId="{898DD7DC-B511-4BEB-806B-227EA3F4C3C5}" type="presParOf" srcId="{B9535198-6284-4998-B0F1-FA2223C65F69}" destId="{DF8CDA37-5A84-41A1-98E7-CACE53CE5AFD}" srcOrd="1" destOrd="0" presId="urn:microsoft.com/office/officeart/2018/5/layout/IconCircleLabelList"/>
    <dgm:cxn modelId="{040CC713-573C-4CCD-8451-2CE7B3536993}" type="presParOf" srcId="{B9535198-6284-4998-B0F1-FA2223C65F69}" destId="{A325C17A-5281-4A4D-A7B1-04BF5C3CA95F}" srcOrd="2" destOrd="0" presId="urn:microsoft.com/office/officeart/2018/5/layout/IconCircleLabelList"/>
    <dgm:cxn modelId="{875E9DC9-B358-468B-AD4B-85F8476F2ED5}" type="presParOf" srcId="{A325C17A-5281-4A4D-A7B1-04BF5C3CA95F}" destId="{BFDD4CD8-B107-403E-8FE1-DA196A93ADD9}" srcOrd="0" destOrd="0" presId="urn:microsoft.com/office/officeart/2018/5/layout/IconCircleLabelList"/>
    <dgm:cxn modelId="{519775A5-B484-47B4-ABB3-B53941AC04E5}" type="presParOf" srcId="{A325C17A-5281-4A4D-A7B1-04BF5C3CA95F}" destId="{4DF263C8-6564-447B-B5DA-CF14648977D5}" srcOrd="1" destOrd="0" presId="urn:microsoft.com/office/officeart/2018/5/layout/IconCircleLabelList"/>
    <dgm:cxn modelId="{37040CE7-4B75-4CDB-BE8D-61ACACB15712}" type="presParOf" srcId="{A325C17A-5281-4A4D-A7B1-04BF5C3CA95F}" destId="{1BB214CD-B08F-490F-86C7-3E8C5D2E2739}" srcOrd="2" destOrd="0" presId="urn:microsoft.com/office/officeart/2018/5/layout/IconCircleLabelList"/>
    <dgm:cxn modelId="{55F7C82C-2E36-4D94-B97E-DB6DADA2872A}" type="presParOf" srcId="{A325C17A-5281-4A4D-A7B1-04BF5C3CA95F}" destId="{E9E73956-B494-4DE2-B7F9-AA06AAF3E56B}" srcOrd="3" destOrd="0" presId="urn:microsoft.com/office/officeart/2018/5/layout/IconCircleLabelList"/>
    <dgm:cxn modelId="{B9104336-73FB-4596-A353-F34A4E143D20}" type="presParOf" srcId="{B9535198-6284-4998-B0F1-FA2223C65F69}" destId="{323741F8-C603-46E5-9D0F-24BC6A03C057}" srcOrd="3" destOrd="0" presId="urn:microsoft.com/office/officeart/2018/5/layout/IconCircleLabelList"/>
    <dgm:cxn modelId="{DD6126F7-C767-4ED0-9E1E-6E57A05C5B26}" type="presParOf" srcId="{B9535198-6284-4998-B0F1-FA2223C65F69}" destId="{00DC49E3-D782-425D-891B-6F9B51805B7C}" srcOrd="4" destOrd="0" presId="urn:microsoft.com/office/officeart/2018/5/layout/IconCircleLabelList"/>
    <dgm:cxn modelId="{920B36A0-FCBF-4726-8F76-E01514601853}" type="presParOf" srcId="{00DC49E3-D782-425D-891B-6F9B51805B7C}" destId="{009AB131-0438-4B93-9D2A-945F7036168E}" srcOrd="0" destOrd="0" presId="urn:microsoft.com/office/officeart/2018/5/layout/IconCircleLabelList"/>
    <dgm:cxn modelId="{4AC1C99A-6E8C-45A3-96AC-81D1B1795877}" type="presParOf" srcId="{00DC49E3-D782-425D-891B-6F9B51805B7C}" destId="{B6E69C8A-A9F5-48BC-9CFB-E2E32B003D5D}" srcOrd="1" destOrd="0" presId="urn:microsoft.com/office/officeart/2018/5/layout/IconCircleLabelList"/>
    <dgm:cxn modelId="{437999EC-7860-4476-8CCB-3F767670375E}" type="presParOf" srcId="{00DC49E3-D782-425D-891B-6F9B51805B7C}" destId="{1B85F75F-3FA3-4541-A8FA-0CD2EF880B2D}" srcOrd="2" destOrd="0" presId="urn:microsoft.com/office/officeart/2018/5/layout/IconCircleLabelList"/>
    <dgm:cxn modelId="{982BDEC8-CB74-4D5A-AC3D-48EBE800A625}" type="presParOf" srcId="{00DC49E3-D782-425D-891B-6F9B51805B7C}" destId="{66F722C4-3F4C-4323-ABCB-6E55BDC94F5C}" srcOrd="3" destOrd="0" presId="urn:microsoft.com/office/officeart/2018/5/layout/IconCircleLabelList"/>
    <dgm:cxn modelId="{99651214-D5C1-4178-A88B-174FF345E3CB}" type="presParOf" srcId="{B9535198-6284-4998-B0F1-FA2223C65F69}" destId="{B9E7FC72-C353-46C9-BB8C-B325FA1F8129}" srcOrd="5" destOrd="0" presId="urn:microsoft.com/office/officeart/2018/5/layout/IconCircleLabelList"/>
    <dgm:cxn modelId="{E50C3140-AF8B-416D-9BF3-4EA659136179}" type="presParOf" srcId="{B9535198-6284-4998-B0F1-FA2223C65F69}" destId="{17F015B5-E455-4A4C-9764-0F70FA8314B1}" srcOrd="6" destOrd="0" presId="urn:microsoft.com/office/officeart/2018/5/layout/IconCircleLabelList"/>
    <dgm:cxn modelId="{ED7BF436-F02E-405C-AA12-8706CC931CE6}" type="presParOf" srcId="{17F015B5-E455-4A4C-9764-0F70FA8314B1}" destId="{835BE55A-F8A2-4096-A5A8-595221A1B336}" srcOrd="0" destOrd="0" presId="urn:microsoft.com/office/officeart/2018/5/layout/IconCircleLabelList"/>
    <dgm:cxn modelId="{F68AFEE6-9093-4CB0-837D-246215CAE58B}" type="presParOf" srcId="{17F015B5-E455-4A4C-9764-0F70FA8314B1}" destId="{AEC487BB-8796-4F20-B879-00B5885B1FDC}" srcOrd="1" destOrd="0" presId="urn:microsoft.com/office/officeart/2018/5/layout/IconCircleLabelList"/>
    <dgm:cxn modelId="{CA6680D0-541B-4591-A8FB-715BB0DE5960}" type="presParOf" srcId="{17F015B5-E455-4A4C-9764-0F70FA8314B1}" destId="{F1B92504-5E30-4AE6-800F-4CF145987465}" srcOrd="2" destOrd="0" presId="urn:microsoft.com/office/officeart/2018/5/layout/IconCircleLabelList"/>
    <dgm:cxn modelId="{64100731-F3A0-4473-9AA3-26C4FB066315}" type="presParOf" srcId="{17F015B5-E455-4A4C-9764-0F70FA8314B1}" destId="{090B5307-C7B2-46C0-8FC8-8686D9538976}" srcOrd="3" destOrd="0" presId="urn:microsoft.com/office/officeart/2018/5/layout/IconCircleLabelList"/>
    <dgm:cxn modelId="{88C371D7-C16F-4F5B-9EA4-694E47BEC214}" type="presParOf" srcId="{B9535198-6284-4998-B0F1-FA2223C65F69}" destId="{E84E79B8-6464-436E-AAAB-2FB889DDF806}" srcOrd="7" destOrd="0" presId="urn:microsoft.com/office/officeart/2018/5/layout/IconCircleLabelList"/>
    <dgm:cxn modelId="{EEF34C6D-29BA-4DE9-A543-FDABC91EC4B8}" type="presParOf" srcId="{B9535198-6284-4998-B0F1-FA2223C65F69}" destId="{DA6601D5-31FB-483F-BAD5-22B7B5C4D2A7}" srcOrd="8" destOrd="0" presId="urn:microsoft.com/office/officeart/2018/5/layout/IconCircleLabelList"/>
    <dgm:cxn modelId="{7B82957D-91C2-4F77-89FF-7306757BAFCB}" type="presParOf" srcId="{DA6601D5-31FB-483F-BAD5-22B7B5C4D2A7}" destId="{8FD558CA-1AF9-446E-B4DD-6766D00D4715}" srcOrd="0" destOrd="0" presId="urn:microsoft.com/office/officeart/2018/5/layout/IconCircleLabelList"/>
    <dgm:cxn modelId="{6CFE8A14-C7B0-4FE1-8578-E4CBC30A8478}" type="presParOf" srcId="{DA6601D5-31FB-483F-BAD5-22B7B5C4D2A7}" destId="{6D07DA73-D3D1-425B-8904-94D3C80A1948}" srcOrd="1" destOrd="0" presId="urn:microsoft.com/office/officeart/2018/5/layout/IconCircleLabelList"/>
    <dgm:cxn modelId="{BB2AD2D9-022D-4736-9696-1ED7DA7A8FB6}" type="presParOf" srcId="{DA6601D5-31FB-483F-BAD5-22B7B5C4D2A7}" destId="{38D1C55D-56D2-493E-8F23-50022F6CC775}" srcOrd="2" destOrd="0" presId="urn:microsoft.com/office/officeart/2018/5/layout/IconCircleLabelList"/>
    <dgm:cxn modelId="{43F897AD-6707-4B7A-BE1E-6E54EF9CA4BC}" type="presParOf" srcId="{DA6601D5-31FB-483F-BAD5-22B7B5C4D2A7}" destId="{0477F03A-EE50-4C0E-9DC5-FAFAB7017D9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748EE7-C90D-4028-A08F-A06553AA1002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2F127FE-EF3E-44FB-9661-5A8056A277E7}">
      <dgm:prSet custT="1"/>
      <dgm:spPr/>
      <dgm:t>
        <a:bodyPr/>
        <a:lstStyle/>
        <a:p>
          <a:r>
            <a:rPr lang="en-US" sz="2000" b="1" i="0" baseline="0"/>
            <a:t>Step 1:</a:t>
          </a:r>
          <a:r>
            <a:rPr lang="en-US" sz="2000" b="0" i="0" baseline="0"/>
            <a:t> Generate fake data using Python (Faker library)</a:t>
          </a:r>
          <a:endParaRPr lang="en-US" sz="2000"/>
        </a:p>
      </dgm:t>
    </dgm:pt>
    <dgm:pt modelId="{827C8D2F-4EC0-4779-B871-03D8DDE6086E}" type="parTrans" cxnId="{08F20E9E-3AE9-4D22-8BA2-0B02A696522F}">
      <dgm:prSet/>
      <dgm:spPr/>
      <dgm:t>
        <a:bodyPr/>
        <a:lstStyle/>
        <a:p>
          <a:endParaRPr lang="en-US"/>
        </a:p>
      </dgm:t>
    </dgm:pt>
    <dgm:pt modelId="{C755BF59-09DE-494B-A14B-0A875ED3C54C}" type="sibTrans" cxnId="{08F20E9E-3AE9-4D22-8BA2-0B02A696522F}">
      <dgm:prSet/>
      <dgm:spPr/>
      <dgm:t>
        <a:bodyPr/>
        <a:lstStyle/>
        <a:p>
          <a:endParaRPr lang="en-US"/>
        </a:p>
      </dgm:t>
    </dgm:pt>
    <dgm:pt modelId="{1F3D7E6E-6843-4F8D-8FD6-0C4C6B189422}">
      <dgm:prSet custT="1"/>
      <dgm:spPr/>
      <dgm:t>
        <a:bodyPr/>
        <a:lstStyle/>
        <a:p>
          <a:r>
            <a:rPr lang="en-US" sz="2000" b="1" i="0" baseline="0"/>
            <a:t>Step 2:</a:t>
          </a:r>
          <a:r>
            <a:rPr lang="en-US" sz="2000" b="0" i="0" baseline="0"/>
            <a:t> Ingest data into Snowflake for storage</a:t>
          </a:r>
          <a:endParaRPr lang="en-US" sz="2000"/>
        </a:p>
      </dgm:t>
    </dgm:pt>
    <dgm:pt modelId="{689FE073-1F3F-4CF5-BD68-39F8664F752F}" type="parTrans" cxnId="{0C08E64D-5073-4013-96DD-973C14D63E95}">
      <dgm:prSet/>
      <dgm:spPr/>
      <dgm:t>
        <a:bodyPr/>
        <a:lstStyle/>
        <a:p>
          <a:endParaRPr lang="en-US"/>
        </a:p>
      </dgm:t>
    </dgm:pt>
    <dgm:pt modelId="{93D14053-3C97-4D2A-A728-B115970DC9D6}" type="sibTrans" cxnId="{0C08E64D-5073-4013-96DD-973C14D63E95}">
      <dgm:prSet/>
      <dgm:spPr/>
      <dgm:t>
        <a:bodyPr/>
        <a:lstStyle/>
        <a:p>
          <a:endParaRPr lang="en-US"/>
        </a:p>
      </dgm:t>
    </dgm:pt>
    <dgm:pt modelId="{691FC684-EB23-461F-A403-7EE206C2C653}">
      <dgm:prSet custT="1"/>
      <dgm:spPr/>
      <dgm:t>
        <a:bodyPr/>
        <a:lstStyle/>
        <a:p>
          <a:r>
            <a:rPr lang="en-US" sz="2000" b="1" i="0" baseline="0"/>
            <a:t>Step 3:</a:t>
          </a:r>
          <a:r>
            <a:rPr lang="en-US" sz="2000" b="0" i="0" baseline="0"/>
            <a:t> Set up a free trial of DBT and connect it to Snowflake</a:t>
          </a:r>
          <a:endParaRPr lang="en-US" sz="2000"/>
        </a:p>
      </dgm:t>
    </dgm:pt>
    <dgm:pt modelId="{A771666A-1C7E-42C1-8FD6-91B4E960801A}" type="parTrans" cxnId="{D09C0C8F-EE84-49FB-9862-FAD136D99EBA}">
      <dgm:prSet/>
      <dgm:spPr/>
      <dgm:t>
        <a:bodyPr/>
        <a:lstStyle/>
        <a:p>
          <a:endParaRPr lang="en-US"/>
        </a:p>
      </dgm:t>
    </dgm:pt>
    <dgm:pt modelId="{BC4BD402-394F-4943-AE49-4AFBB135247E}" type="sibTrans" cxnId="{D09C0C8F-EE84-49FB-9862-FAD136D99EBA}">
      <dgm:prSet/>
      <dgm:spPr/>
      <dgm:t>
        <a:bodyPr/>
        <a:lstStyle/>
        <a:p>
          <a:endParaRPr lang="en-US"/>
        </a:p>
      </dgm:t>
    </dgm:pt>
    <dgm:pt modelId="{904E2C09-7D2F-4BF8-A741-AB6DAAD52C03}">
      <dgm:prSet custT="1"/>
      <dgm:spPr/>
      <dgm:t>
        <a:bodyPr/>
        <a:lstStyle/>
        <a:p>
          <a:r>
            <a:rPr lang="en-US" sz="2000" b="1" i="0" baseline="0"/>
            <a:t>Step 4:</a:t>
          </a:r>
          <a:r>
            <a:rPr lang="en-US" sz="2000" b="0" i="0" baseline="0"/>
            <a:t> Install Apache Airflow locally for DAG automation</a:t>
          </a:r>
          <a:endParaRPr lang="en-US" sz="2000"/>
        </a:p>
      </dgm:t>
    </dgm:pt>
    <dgm:pt modelId="{FD528E9E-7DE5-462E-8ABB-F869A1488A00}" type="parTrans" cxnId="{3DE7B455-A6ED-4CDB-A7F9-1F1D2A38C2AF}">
      <dgm:prSet/>
      <dgm:spPr/>
      <dgm:t>
        <a:bodyPr/>
        <a:lstStyle/>
        <a:p>
          <a:endParaRPr lang="en-US"/>
        </a:p>
      </dgm:t>
    </dgm:pt>
    <dgm:pt modelId="{EE4748D5-3049-41EF-9BE2-10A8AF2C98A0}" type="sibTrans" cxnId="{3DE7B455-A6ED-4CDB-A7F9-1F1D2A38C2AF}">
      <dgm:prSet/>
      <dgm:spPr/>
      <dgm:t>
        <a:bodyPr/>
        <a:lstStyle/>
        <a:p>
          <a:endParaRPr lang="en-US"/>
        </a:p>
      </dgm:t>
    </dgm:pt>
    <dgm:pt modelId="{17726F2B-3027-4C6D-BBB3-0C7D604E2C8D}">
      <dgm:prSet custT="1"/>
      <dgm:spPr/>
      <dgm:t>
        <a:bodyPr/>
        <a:lstStyle/>
        <a:p>
          <a:r>
            <a:rPr lang="en-US" sz="2000" b="1" i="0" baseline="0"/>
            <a:t>Step 5:</a:t>
          </a:r>
          <a:r>
            <a:rPr lang="en-US" sz="2000" b="0" i="0" baseline="0"/>
            <a:t> Download Tableau (Public or Desktop) and connect to Snowflake</a:t>
          </a:r>
          <a:endParaRPr lang="en-US" sz="2000"/>
        </a:p>
      </dgm:t>
    </dgm:pt>
    <dgm:pt modelId="{C6855047-FBD0-4622-828F-C78BBB8CB022}" type="parTrans" cxnId="{0DCF291C-FECF-473F-8D3F-A423BC715688}">
      <dgm:prSet/>
      <dgm:spPr/>
      <dgm:t>
        <a:bodyPr/>
        <a:lstStyle/>
        <a:p>
          <a:endParaRPr lang="en-US"/>
        </a:p>
      </dgm:t>
    </dgm:pt>
    <dgm:pt modelId="{306D8101-FA4B-4E82-8F85-D8596F3BC33D}" type="sibTrans" cxnId="{0DCF291C-FECF-473F-8D3F-A423BC715688}">
      <dgm:prSet/>
      <dgm:spPr/>
      <dgm:t>
        <a:bodyPr/>
        <a:lstStyle/>
        <a:p>
          <a:endParaRPr lang="en-US"/>
        </a:p>
      </dgm:t>
    </dgm:pt>
    <dgm:pt modelId="{001B5BDE-BF90-410D-9E8B-44D85A085420}">
      <dgm:prSet custT="1"/>
      <dgm:spPr/>
      <dgm:t>
        <a:bodyPr/>
        <a:lstStyle/>
        <a:p>
          <a:r>
            <a:rPr lang="en-US" sz="2000" b="1" i="0" baseline="0"/>
            <a:t>Step 6:</a:t>
          </a:r>
          <a:r>
            <a:rPr lang="en-US" sz="2000" b="0" i="0" baseline="0"/>
            <a:t> Build and save dashboards in Tableau for data insights </a:t>
          </a:r>
          <a:endParaRPr lang="en-US" sz="2000"/>
        </a:p>
      </dgm:t>
    </dgm:pt>
    <dgm:pt modelId="{10D7A0B2-C4FB-4351-8C53-117804094BA5}" type="parTrans" cxnId="{479C6B23-0CCA-4290-93BA-63C433CE0398}">
      <dgm:prSet/>
      <dgm:spPr/>
      <dgm:t>
        <a:bodyPr/>
        <a:lstStyle/>
        <a:p>
          <a:endParaRPr lang="en-US"/>
        </a:p>
      </dgm:t>
    </dgm:pt>
    <dgm:pt modelId="{CFB207AF-1BD5-4F6A-8506-4FC6A357DE74}" type="sibTrans" cxnId="{479C6B23-0CCA-4290-93BA-63C433CE0398}">
      <dgm:prSet/>
      <dgm:spPr/>
      <dgm:t>
        <a:bodyPr/>
        <a:lstStyle/>
        <a:p>
          <a:endParaRPr lang="en-US"/>
        </a:p>
      </dgm:t>
    </dgm:pt>
    <dgm:pt modelId="{F294F785-0D53-4386-844D-2D48DC7BFA2A}" type="pres">
      <dgm:prSet presAssocID="{B6748EE7-C90D-4028-A08F-A06553AA1002}" presName="Name0" presStyleCnt="0">
        <dgm:presLayoutVars>
          <dgm:dir/>
          <dgm:resizeHandles val="exact"/>
        </dgm:presLayoutVars>
      </dgm:prSet>
      <dgm:spPr/>
    </dgm:pt>
    <dgm:pt modelId="{3DB7DA28-BF7E-4042-9A11-9C6C99385983}" type="pres">
      <dgm:prSet presAssocID="{82F127FE-EF3E-44FB-9661-5A8056A277E7}" presName="node" presStyleLbl="node1" presStyleIdx="0" presStyleCnt="6">
        <dgm:presLayoutVars>
          <dgm:bulletEnabled val="1"/>
        </dgm:presLayoutVars>
      </dgm:prSet>
      <dgm:spPr/>
    </dgm:pt>
    <dgm:pt modelId="{E0B5AC49-D105-4EC4-83D1-922751018A2E}" type="pres">
      <dgm:prSet presAssocID="{C755BF59-09DE-494B-A14B-0A875ED3C54C}" presName="sibTrans" presStyleLbl="sibTrans1D1" presStyleIdx="0" presStyleCnt="5"/>
      <dgm:spPr/>
    </dgm:pt>
    <dgm:pt modelId="{D6D7034C-0B14-47A1-839D-AB29C95287A6}" type="pres">
      <dgm:prSet presAssocID="{C755BF59-09DE-494B-A14B-0A875ED3C54C}" presName="connectorText" presStyleLbl="sibTrans1D1" presStyleIdx="0" presStyleCnt="5"/>
      <dgm:spPr/>
    </dgm:pt>
    <dgm:pt modelId="{6F3C5798-74C1-4E6F-AC1D-688AB84BC439}" type="pres">
      <dgm:prSet presAssocID="{1F3D7E6E-6843-4F8D-8FD6-0C4C6B189422}" presName="node" presStyleLbl="node1" presStyleIdx="1" presStyleCnt="6">
        <dgm:presLayoutVars>
          <dgm:bulletEnabled val="1"/>
        </dgm:presLayoutVars>
      </dgm:prSet>
      <dgm:spPr/>
    </dgm:pt>
    <dgm:pt modelId="{4E616FCB-EEE1-41FA-B9A2-8D06A03C7BE8}" type="pres">
      <dgm:prSet presAssocID="{93D14053-3C97-4D2A-A728-B115970DC9D6}" presName="sibTrans" presStyleLbl="sibTrans1D1" presStyleIdx="1" presStyleCnt="5"/>
      <dgm:spPr/>
    </dgm:pt>
    <dgm:pt modelId="{BDE68B04-96EB-44A1-977A-48B7884A1ED9}" type="pres">
      <dgm:prSet presAssocID="{93D14053-3C97-4D2A-A728-B115970DC9D6}" presName="connectorText" presStyleLbl="sibTrans1D1" presStyleIdx="1" presStyleCnt="5"/>
      <dgm:spPr/>
    </dgm:pt>
    <dgm:pt modelId="{8A5BADDD-202C-45EC-846B-C614A8061F79}" type="pres">
      <dgm:prSet presAssocID="{691FC684-EB23-461F-A403-7EE206C2C653}" presName="node" presStyleLbl="node1" presStyleIdx="2" presStyleCnt="6">
        <dgm:presLayoutVars>
          <dgm:bulletEnabled val="1"/>
        </dgm:presLayoutVars>
      </dgm:prSet>
      <dgm:spPr/>
    </dgm:pt>
    <dgm:pt modelId="{F2AB36FD-748A-44FE-962E-22CA4AC73240}" type="pres">
      <dgm:prSet presAssocID="{BC4BD402-394F-4943-AE49-4AFBB135247E}" presName="sibTrans" presStyleLbl="sibTrans1D1" presStyleIdx="2" presStyleCnt="5"/>
      <dgm:spPr/>
    </dgm:pt>
    <dgm:pt modelId="{12D15B51-57A2-41C3-9A63-13F91D1E00DF}" type="pres">
      <dgm:prSet presAssocID="{BC4BD402-394F-4943-AE49-4AFBB135247E}" presName="connectorText" presStyleLbl="sibTrans1D1" presStyleIdx="2" presStyleCnt="5"/>
      <dgm:spPr/>
    </dgm:pt>
    <dgm:pt modelId="{A019DFB8-985D-4AC3-A8A4-D509182471D5}" type="pres">
      <dgm:prSet presAssocID="{904E2C09-7D2F-4BF8-A741-AB6DAAD52C03}" presName="node" presStyleLbl="node1" presStyleIdx="3" presStyleCnt="6">
        <dgm:presLayoutVars>
          <dgm:bulletEnabled val="1"/>
        </dgm:presLayoutVars>
      </dgm:prSet>
      <dgm:spPr/>
    </dgm:pt>
    <dgm:pt modelId="{0C35E3F7-5F3C-43C6-8D8D-D85FEAAC139B}" type="pres">
      <dgm:prSet presAssocID="{EE4748D5-3049-41EF-9BE2-10A8AF2C98A0}" presName="sibTrans" presStyleLbl="sibTrans1D1" presStyleIdx="3" presStyleCnt="5"/>
      <dgm:spPr/>
    </dgm:pt>
    <dgm:pt modelId="{00A83ACD-0089-4F75-987D-2BAD5E6E4937}" type="pres">
      <dgm:prSet presAssocID="{EE4748D5-3049-41EF-9BE2-10A8AF2C98A0}" presName="connectorText" presStyleLbl="sibTrans1D1" presStyleIdx="3" presStyleCnt="5"/>
      <dgm:spPr/>
    </dgm:pt>
    <dgm:pt modelId="{443179E8-8464-479C-955C-1CCA867308FF}" type="pres">
      <dgm:prSet presAssocID="{17726F2B-3027-4C6D-BBB3-0C7D604E2C8D}" presName="node" presStyleLbl="node1" presStyleIdx="4" presStyleCnt="6">
        <dgm:presLayoutVars>
          <dgm:bulletEnabled val="1"/>
        </dgm:presLayoutVars>
      </dgm:prSet>
      <dgm:spPr/>
    </dgm:pt>
    <dgm:pt modelId="{06A4B599-889D-482D-A9F2-2FC969ABE860}" type="pres">
      <dgm:prSet presAssocID="{306D8101-FA4B-4E82-8F85-D8596F3BC33D}" presName="sibTrans" presStyleLbl="sibTrans1D1" presStyleIdx="4" presStyleCnt="5"/>
      <dgm:spPr/>
    </dgm:pt>
    <dgm:pt modelId="{304949C7-B1E9-480D-97D1-54B1BAC61C91}" type="pres">
      <dgm:prSet presAssocID="{306D8101-FA4B-4E82-8F85-D8596F3BC33D}" presName="connectorText" presStyleLbl="sibTrans1D1" presStyleIdx="4" presStyleCnt="5"/>
      <dgm:spPr/>
    </dgm:pt>
    <dgm:pt modelId="{328E3406-E227-47D3-A473-F6180E493E5C}" type="pres">
      <dgm:prSet presAssocID="{001B5BDE-BF90-410D-9E8B-44D85A085420}" presName="node" presStyleLbl="node1" presStyleIdx="5" presStyleCnt="6">
        <dgm:presLayoutVars>
          <dgm:bulletEnabled val="1"/>
        </dgm:presLayoutVars>
      </dgm:prSet>
      <dgm:spPr/>
    </dgm:pt>
  </dgm:ptLst>
  <dgm:cxnLst>
    <dgm:cxn modelId="{0D8CEE0E-C8A9-40D1-B875-68B48E2971DD}" type="presOf" srcId="{82F127FE-EF3E-44FB-9661-5A8056A277E7}" destId="{3DB7DA28-BF7E-4042-9A11-9C6C99385983}" srcOrd="0" destOrd="0" presId="urn:microsoft.com/office/officeart/2016/7/layout/RepeatingBendingProcessNew"/>
    <dgm:cxn modelId="{0DCF291C-FECF-473F-8D3F-A423BC715688}" srcId="{B6748EE7-C90D-4028-A08F-A06553AA1002}" destId="{17726F2B-3027-4C6D-BBB3-0C7D604E2C8D}" srcOrd="4" destOrd="0" parTransId="{C6855047-FBD0-4622-828F-C78BBB8CB022}" sibTransId="{306D8101-FA4B-4E82-8F85-D8596F3BC33D}"/>
    <dgm:cxn modelId="{3191571C-C1A0-4A32-AEBA-FF33A5198D97}" type="presOf" srcId="{BC4BD402-394F-4943-AE49-4AFBB135247E}" destId="{F2AB36FD-748A-44FE-962E-22CA4AC73240}" srcOrd="0" destOrd="0" presId="urn:microsoft.com/office/officeart/2016/7/layout/RepeatingBendingProcessNew"/>
    <dgm:cxn modelId="{D771731D-9B56-4D0D-9C0E-9659B76AB903}" type="presOf" srcId="{306D8101-FA4B-4E82-8F85-D8596F3BC33D}" destId="{06A4B599-889D-482D-A9F2-2FC969ABE860}" srcOrd="0" destOrd="0" presId="urn:microsoft.com/office/officeart/2016/7/layout/RepeatingBendingProcessNew"/>
    <dgm:cxn modelId="{479C6B23-0CCA-4290-93BA-63C433CE0398}" srcId="{B6748EE7-C90D-4028-A08F-A06553AA1002}" destId="{001B5BDE-BF90-410D-9E8B-44D85A085420}" srcOrd="5" destOrd="0" parTransId="{10D7A0B2-C4FB-4351-8C53-117804094BA5}" sibTransId="{CFB207AF-1BD5-4F6A-8506-4FC6A357DE74}"/>
    <dgm:cxn modelId="{9A1A3B67-5D71-4F3D-9962-5EAB932F85DD}" type="presOf" srcId="{C755BF59-09DE-494B-A14B-0A875ED3C54C}" destId="{E0B5AC49-D105-4EC4-83D1-922751018A2E}" srcOrd="0" destOrd="0" presId="urn:microsoft.com/office/officeart/2016/7/layout/RepeatingBendingProcessNew"/>
    <dgm:cxn modelId="{4327EE69-FDA0-40FF-A1AB-168030507AC1}" type="presOf" srcId="{93D14053-3C97-4D2A-A728-B115970DC9D6}" destId="{BDE68B04-96EB-44A1-977A-48B7884A1ED9}" srcOrd="1" destOrd="0" presId="urn:microsoft.com/office/officeart/2016/7/layout/RepeatingBendingProcessNew"/>
    <dgm:cxn modelId="{3827734C-1064-4618-9CA1-110BD9F1D3F0}" type="presOf" srcId="{B6748EE7-C90D-4028-A08F-A06553AA1002}" destId="{F294F785-0D53-4386-844D-2D48DC7BFA2A}" srcOrd="0" destOrd="0" presId="urn:microsoft.com/office/officeart/2016/7/layout/RepeatingBendingProcessNew"/>
    <dgm:cxn modelId="{3FE9BF6D-0A7A-4643-9B7B-B3B5728D9EC9}" type="presOf" srcId="{001B5BDE-BF90-410D-9E8B-44D85A085420}" destId="{328E3406-E227-47D3-A473-F6180E493E5C}" srcOrd="0" destOrd="0" presId="urn:microsoft.com/office/officeart/2016/7/layout/RepeatingBendingProcessNew"/>
    <dgm:cxn modelId="{0C08E64D-5073-4013-96DD-973C14D63E95}" srcId="{B6748EE7-C90D-4028-A08F-A06553AA1002}" destId="{1F3D7E6E-6843-4F8D-8FD6-0C4C6B189422}" srcOrd="1" destOrd="0" parTransId="{689FE073-1F3F-4CF5-BD68-39F8664F752F}" sibTransId="{93D14053-3C97-4D2A-A728-B115970DC9D6}"/>
    <dgm:cxn modelId="{2BCB264E-99E7-4121-871F-99B5724D2969}" type="presOf" srcId="{306D8101-FA4B-4E82-8F85-D8596F3BC33D}" destId="{304949C7-B1E9-480D-97D1-54B1BAC61C91}" srcOrd="1" destOrd="0" presId="urn:microsoft.com/office/officeart/2016/7/layout/RepeatingBendingProcessNew"/>
    <dgm:cxn modelId="{36D57751-7941-4AB0-9DAA-0A7E479468D5}" type="presOf" srcId="{EE4748D5-3049-41EF-9BE2-10A8AF2C98A0}" destId="{00A83ACD-0089-4F75-987D-2BAD5E6E4937}" srcOrd="1" destOrd="0" presId="urn:microsoft.com/office/officeart/2016/7/layout/RepeatingBendingProcessNew"/>
    <dgm:cxn modelId="{3DE7B455-A6ED-4CDB-A7F9-1F1D2A38C2AF}" srcId="{B6748EE7-C90D-4028-A08F-A06553AA1002}" destId="{904E2C09-7D2F-4BF8-A741-AB6DAAD52C03}" srcOrd="3" destOrd="0" parTransId="{FD528E9E-7DE5-462E-8ABB-F869A1488A00}" sibTransId="{EE4748D5-3049-41EF-9BE2-10A8AF2C98A0}"/>
    <dgm:cxn modelId="{169BF359-5BC9-4A04-9058-14CE932E099A}" type="presOf" srcId="{93D14053-3C97-4D2A-A728-B115970DC9D6}" destId="{4E616FCB-EEE1-41FA-B9A2-8D06A03C7BE8}" srcOrd="0" destOrd="0" presId="urn:microsoft.com/office/officeart/2016/7/layout/RepeatingBendingProcessNew"/>
    <dgm:cxn modelId="{D09C0C8F-EE84-49FB-9862-FAD136D99EBA}" srcId="{B6748EE7-C90D-4028-A08F-A06553AA1002}" destId="{691FC684-EB23-461F-A403-7EE206C2C653}" srcOrd="2" destOrd="0" parTransId="{A771666A-1C7E-42C1-8FD6-91B4E960801A}" sibTransId="{BC4BD402-394F-4943-AE49-4AFBB135247E}"/>
    <dgm:cxn modelId="{F55F2D9A-4C76-4DA8-A014-4D53CF8F874E}" type="presOf" srcId="{1F3D7E6E-6843-4F8D-8FD6-0C4C6B189422}" destId="{6F3C5798-74C1-4E6F-AC1D-688AB84BC439}" srcOrd="0" destOrd="0" presId="urn:microsoft.com/office/officeart/2016/7/layout/RepeatingBendingProcessNew"/>
    <dgm:cxn modelId="{08F20E9E-3AE9-4D22-8BA2-0B02A696522F}" srcId="{B6748EE7-C90D-4028-A08F-A06553AA1002}" destId="{82F127FE-EF3E-44FB-9661-5A8056A277E7}" srcOrd="0" destOrd="0" parTransId="{827C8D2F-4EC0-4779-B871-03D8DDE6086E}" sibTransId="{C755BF59-09DE-494B-A14B-0A875ED3C54C}"/>
    <dgm:cxn modelId="{E2D696A9-667F-413E-BBB4-D25AC8EB97B5}" type="presOf" srcId="{691FC684-EB23-461F-A403-7EE206C2C653}" destId="{8A5BADDD-202C-45EC-846B-C614A8061F79}" srcOrd="0" destOrd="0" presId="urn:microsoft.com/office/officeart/2016/7/layout/RepeatingBendingProcessNew"/>
    <dgm:cxn modelId="{F02662C4-E060-493E-ADF9-4D2327E4605C}" type="presOf" srcId="{17726F2B-3027-4C6D-BBB3-0C7D604E2C8D}" destId="{443179E8-8464-479C-955C-1CCA867308FF}" srcOrd="0" destOrd="0" presId="urn:microsoft.com/office/officeart/2016/7/layout/RepeatingBendingProcessNew"/>
    <dgm:cxn modelId="{058BB9EA-339C-4466-B43C-FDA61016D241}" type="presOf" srcId="{904E2C09-7D2F-4BF8-A741-AB6DAAD52C03}" destId="{A019DFB8-985D-4AC3-A8A4-D509182471D5}" srcOrd="0" destOrd="0" presId="urn:microsoft.com/office/officeart/2016/7/layout/RepeatingBendingProcessNew"/>
    <dgm:cxn modelId="{F9B7B2F0-D32D-4E3B-B2F3-493AC1C9FF20}" type="presOf" srcId="{BC4BD402-394F-4943-AE49-4AFBB135247E}" destId="{12D15B51-57A2-41C3-9A63-13F91D1E00DF}" srcOrd="1" destOrd="0" presId="urn:microsoft.com/office/officeart/2016/7/layout/RepeatingBendingProcessNew"/>
    <dgm:cxn modelId="{C3933FF6-00B5-4618-9771-7AB5EA841CF3}" type="presOf" srcId="{EE4748D5-3049-41EF-9BE2-10A8AF2C98A0}" destId="{0C35E3F7-5F3C-43C6-8D8D-D85FEAAC139B}" srcOrd="0" destOrd="0" presId="urn:microsoft.com/office/officeart/2016/7/layout/RepeatingBendingProcessNew"/>
    <dgm:cxn modelId="{586DA9F6-16A6-4490-90FA-B26B589C8681}" type="presOf" srcId="{C755BF59-09DE-494B-A14B-0A875ED3C54C}" destId="{D6D7034C-0B14-47A1-839D-AB29C95287A6}" srcOrd="1" destOrd="0" presId="urn:microsoft.com/office/officeart/2016/7/layout/RepeatingBendingProcessNew"/>
    <dgm:cxn modelId="{BF828968-92ED-45C2-88B8-1CF5F6D05A69}" type="presParOf" srcId="{F294F785-0D53-4386-844D-2D48DC7BFA2A}" destId="{3DB7DA28-BF7E-4042-9A11-9C6C99385983}" srcOrd="0" destOrd="0" presId="urn:microsoft.com/office/officeart/2016/7/layout/RepeatingBendingProcessNew"/>
    <dgm:cxn modelId="{8DC90478-5138-436B-8BEF-88B4A0735B44}" type="presParOf" srcId="{F294F785-0D53-4386-844D-2D48DC7BFA2A}" destId="{E0B5AC49-D105-4EC4-83D1-922751018A2E}" srcOrd="1" destOrd="0" presId="urn:microsoft.com/office/officeart/2016/7/layout/RepeatingBendingProcessNew"/>
    <dgm:cxn modelId="{BDB7E7DA-ECD2-4892-AAC3-F6254B6CD884}" type="presParOf" srcId="{E0B5AC49-D105-4EC4-83D1-922751018A2E}" destId="{D6D7034C-0B14-47A1-839D-AB29C95287A6}" srcOrd="0" destOrd="0" presId="urn:microsoft.com/office/officeart/2016/7/layout/RepeatingBendingProcessNew"/>
    <dgm:cxn modelId="{27A996B7-10F0-40D5-A964-229009052240}" type="presParOf" srcId="{F294F785-0D53-4386-844D-2D48DC7BFA2A}" destId="{6F3C5798-74C1-4E6F-AC1D-688AB84BC439}" srcOrd="2" destOrd="0" presId="urn:microsoft.com/office/officeart/2016/7/layout/RepeatingBendingProcessNew"/>
    <dgm:cxn modelId="{EEA7BCDB-85BE-447F-8B6C-1AB18B1C94C9}" type="presParOf" srcId="{F294F785-0D53-4386-844D-2D48DC7BFA2A}" destId="{4E616FCB-EEE1-41FA-B9A2-8D06A03C7BE8}" srcOrd="3" destOrd="0" presId="urn:microsoft.com/office/officeart/2016/7/layout/RepeatingBendingProcessNew"/>
    <dgm:cxn modelId="{AF927D48-D511-4BB0-A1B1-7C0F917E8032}" type="presParOf" srcId="{4E616FCB-EEE1-41FA-B9A2-8D06A03C7BE8}" destId="{BDE68B04-96EB-44A1-977A-48B7884A1ED9}" srcOrd="0" destOrd="0" presId="urn:microsoft.com/office/officeart/2016/7/layout/RepeatingBendingProcessNew"/>
    <dgm:cxn modelId="{6E1117A4-9CDC-432C-8D5F-59959C20981E}" type="presParOf" srcId="{F294F785-0D53-4386-844D-2D48DC7BFA2A}" destId="{8A5BADDD-202C-45EC-846B-C614A8061F79}" srcOrd="4" destOrd="0" presId="urn:microsoft.com/office/officeart/2016/7/layout/RepeatingBendingProcessNew"/>
    <dgm:cxn modelId="{E23F55EF-28CE-4BEF-8CC7-50A90E9FDF02}" type="presParOf" srcId="{F294F785-0D53-4386-844D-2D48DC7BFA2A}" destId="{F2AB36FD-748A-44FE-962E-22CA4AC73240}" srcOrd="5" destOrd="0" presId="urn:microsoft.com/office/officeart/2016/7/layout/RepeatingBendingProcessNew"/>
    <dgm:cxn modelId="{A6564AFE-75BF-446E-907C-8A0494890C3A}" type="presParOf" srcId="{F2AB36FD-748A-44FE-962E-22CA4AC73240}" destId="{12D15B51-57A2-41C3-9A63-13F91D1E00DF}" srcOrd="0" destOrd="0" presId="urn:microsoft.com/office/officeart/2016/7/layout/RepeatingBendingProcessNew"/>
    <dgm:cxn modelId="{2EB9D4A8-1F14-4E14-8556-1B782350E108}" type="presParOf" srcId="{F294F785-0D53-4386-844D-2D48DC7BFA2A}" destId="{A019DFB8-985D-4AC3-A8A4-D509182471D5}" srcOrd="6" destOrd="0" presId="urn:microsoft.com/office/officeart/2016/7/layout/RepeatingBendingProcessNew"/>
    <dgm:cxn modelId="{15D89237-10F3-4931-B847-71D4F491C526}" type="presParOf" srcId="{F294F785-0D53-4386-844D-2D48DC7BFA2A}" destId="{0C35E3F7-5F3C-43C6-8D8D-D85FEAAC139B}" srcOrd="7" destOrd="0" presId="urn:microsoft.com/office/officeart/2016/7/layout/RepeatingBendingProcessNew"/>
    <dgm:cxn modelId="{5EF1664B-9D36-4FE7-913D-DEEB9D533297}" type="presParOf" srcId="{0C35E3F7-5F3C-43C6-8D8D-D85FEAAC139B}" destId="{00A83ACD-0089-4F75-987D-2BAD5E6E4937}" srcOrd="0" destOrd="0" presId="urn:microsoft.com/office/officeart/2016/7/layout/RepeatingBendingProcessNew"/>
    <dgm:cxn modelId="{2A03B9EE-BD03-4980-B79D-5F4E62FE9FA2}" type="presParOf" srcId="{F294F785-0D53-4386-844D-2D48DC7BFA2A}" destId="{443179E8-8464-479C-955C-1CCA867308FF}" srcOrd="8" destOrd="0" presId="urn:microsoft.com/office/officeart/2016/7/layout/RepeatingBendingProcessNew"/>
    <dgm:cxn modelId="{34C8AD96-3FBA-4942-AC4D-52A898029AB8}" type="presParOf" srcId="{F294F785-0D53-4386-844D-2D48DC7BFA2A}" destId="{06A4B599-889D-482D-A9F2-2FC969ABE860}" srcOrd="9" destOrd="0" presId="urn:microsoft.com/office/officeart/2016/7/layout/RepeatingBendingProcessNew"/>
    <dgm:cxn modelId="{56C77CA0-B626-4370-8CE6-BF6B9C6EEE16}" type="presParOf" srcId="{06A4B599-889D-482D-A9F2-2FC969ABE860}" destId="{304949C7-B1E9-480D-97D1-54B1BAC61C91}" srcOrd="0" destOrd="0" presId="urn:microsoft.com/office/officeart/2016/7/layout/RepeatingBendingProcessNew"/>
    <dgm:cxn modelId="{85716348-3799-4705-AC08-008E6CDA660E}" type="presParOf" srcId="{F294F785-0D53-4386-844D-2D48DC7BFA2A}" destId="{328E3406-E227-47D3-A473-F6180E493E5C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D7AE257-1AE2-4A43-AF1B-6D44E9654F93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A75952-54A7-4121-A911-3EDCE50F3717}">
      <dgm:prSet custT="1"/>
      <dgm:spPr/>
      <dgm:t>
        <a:bodyPr/>
        <a:lstStyle/>
        <a:p>
          <a:pPr>
            <a:lnSpc>
              <a:spcPct val="100000"/>
            </a:lnSpc>
          </a:pPr>
          <a:r>
            <a:rPr kumimoji="0" lang="en-US" sz="1800" b="1" i="0" u="none" strike="noStrike" kern="1200" cap="none" normalizeH="0" baseline="0">
              <a:ln>
                <a:noFill/>
              </a:ln>
              <a:solidFill>
                <a:srgbClr val="0E2841"/>
              </a:solidFill>
              <a:effectLst/>
              <a:latin typeface="Arial" panose="020B0604020202020204" pitchFamily="34" charset="0"/>
              <a:ea typeface="+mn-ea"/>
              <a:cs typeface="+mn-cs"/>
            </a:rPr>
            <a:t>Data Ingestion: </a:t>
          </a:r>
          <a:r>
            <a:rPr kumimoji="0" lang="en-US" sz="1800" b="0" i="0" u="none" strike="noStrike" kern="1200" cap="none" normalizeH="0" baseline="0">
              <a:ln>
                <a:noFill/>
              </a:ln>
              <a:solidFill>
                <a:srgbClr val="0E2841"/>
              </a:solidFill>
              <a:effectLst/>
              <a:latin typeface="Arial" panose="020B0604020202020204" pitchFamily="34" charset="0"/>
              <a:ea typeface="+mn-ea"/>
              <a:cs typeface="+mn-cs"/>
            </a:rPr>
            <a:t>From local files to Snowflake</a:t>
          </a:r>
        </a:p>
      </dgm:t>
    </dgm:pt>
    <dgm:pt modelId="{1BD98740-F49F-4471-915B-4CF49A432D16}" type="parTrans" cxnId="{E4663616-710D-49C1-A612-C825728A3B09}">
      <dgm:prSet/>
      <dgm:spPr/>
      <dgm:t>
        <a:bodyPr/>
        <a:lstStyle/>
        <a:p>
          <a:endParaRPr lang="en-US"/>
        </a:p>
      </dgm:t>
    </dgm:pt>
    <dgm:pt modelId="{AFD3D7A8-7EC0-429D-BC93-4B01A532FEB5}" type="sibTrans" cxnId="{E4663616-710D-49C1-A612-C825728A3B0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2C64503-1EB6-4C84-871A-8CFC4C6DA2B4}">
      <dgm:prSet custT="1"/>
      <dgm:spPr/>
      <dgm:t>
        <a:bodyPr/>
        <a:lstStyle/>
        <a:p>
          <a:pPr>
            <a:lnSpc>
              <a:spcPct val="100000"/>
            </a:lnSpc>
          </a:pPr>
          <a:r>
            <a:rPr kumimoji="0" lang="en-US" sz="1800" b="1" i="0" u="none" strike="noStrike" kern="1200" cap="none" normalizeH="0" baseline="0">
              <a:ln>
                <a:noFill/>
              </a:ln>
              <a:solidFill>
                <a:srgbClr val="0E2841"/>
              </a:solidFill>
              <a:effectLst/>
              <a:latin typeface="Arial" panose="020B0604020202020204" pitchFamily="34" charset="0"/>
              <a:ea typeface="+mn-ea"/>
              <a:cs typeface="+mn-cs"/>
            </a:rPr>
            <a:t>Data Transformation:</a:t>
          </a:r>
          <a:r>
            <a:rPr kumimoji="0" lang="en-US" sz="1800" b="0" i="0" u="none" strike="noStrike" kern="1200" cap="none" normalizeH="0" baseline="0">
              <a:ln>
                <a:noFill/>
              </a:ln>
              <a:solidFill>
                <a:srgbClr val="0E2841"/>
              </a:solidFill>
              <a:effectLst/>
              <a:latin typeface="Arial" panose="020B0604020202020204" pitchFamily="34" charset="0"/>
              <a:ea typeface="+mn-ea"/>
              <a:cs typeface="+mn-cs"/>
            </a:rPr>
            <a:t> Using DBT to transform raw data</a:t>
          </a:r>
        </a:p>
      </dgm:t>
    </dgm:pt>
    <dgm:pt modelId="{3E3155A6-CA74-4E1E-8629-8D4C6BC8E15F}" type="parTrans" cxnId="{2E567C59-1E99-4C2C-BAF5-71BC1B611425}">
      <dgm:prSet/>
      <dgm:spPr/>
      <dgm:t>
        <a:bodyPr/>
        <a:lstStyle/>
        <a:p>
          <a:endParaRPr lang="en-US"/>
        </a:p>
      </dgm:t>
    </dgm:pt>
    <dgm:pt modelId="{493B9DAA-05EF-4306-BDFD-EBCE74FD9282}" type="sibTrans" cxnId="{2E567C59-1E99-4C2C-BAF5-71BC1B61142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2265F59-0874-43DC-B8A8-42F9663B5D2B}">
      <dgm:prSet custT="1"/>
      <dgm:spPr/>
      <dgm:t>
        <a:bodyPr/>
        <a:lstStyle/>
        <a:p>
          <a:pPr>
            <a:lnSpc>
              <a:spcPct val="100000"/>
            </a:lnSpc>
          </a:pPr>
          <a:r>
            <a:rPr kumimoji="0" lang="en-US" sz="1800" b="1" i="0" u="none" strike="noStrike" kern="1200" cap="none" normalizeH="0" baseline="0">
              <a:ln>
                <a:noFill/>
              </a:ln>
              <a:solidFill>
                <a:srgbClr val="0E2841"/>
              </a:solidFill>
              <a:effectLst/>
              <a:latin typeface="Arial" panose="020B0604020202020204" pitchFamily="34" charset="0"/>
              <a:ea typeface="+mn-ea"/>
              <a:cs typeface="+mn-cs"/>
            </a:rPr>
            <a:t>Automation: </a:t>
          </a:r>
          <a:r>
            <a:rPr kumimoji="0" lang="en-US" sz="1800" b="0" i="0" u="none" strike="noStrike" kern="1200" cap="none" normalizeH="0" baseline="0">
              <a:ln>
                <a:noFill/>
              </a:ln>
              <a:solidFill>
                <a:srgbClr val="0E2841"/>
              </a:solidFill>
              <a:effectLst/>
              <a:latin typeface="Arial" panose="020B0604020202020204" pitchFamily="34" charset="0"/>
              <a:ea typeface="+mn-ea"/>
              <a:cs typeface="+mn-cs"/>
            </a:rPr>
            <a:t>DAG scheduling and orchestration with Apache Airflow</a:t>
          </a:r>
        </a:p>
      </dgm:t>
    </dgm:pt>
    <dgm:pt modelId="{C58CDC16-FE9E-43D0-A2D1-B29919F13854}" type="parTrans" cxnId="{750A30EF-10C6-4450-89E4-180BED4107DB}">
      <dgm:prSet/>
      <dgm:spPr/>
      <dgm:t>
        <a:bodyPr/>
        <a:lstStyle/>
        <a:p>
          <a:endParaRPr lang="en-US"/>
        </a:p>
      </dgm:t>
    </dgm:pt>
    <dgm:pt modelId="{1F743E66-8024-429A-B900-05D3B4FF7A0A}" type="sibTrans" cxnId="{750A30EF-10C6-4450-89E4-180BED4107D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DEC7B73-8694-41F0-9814-CAC94FFA7F5E}">
      <dgm:prSet custT="1"/>
      <dgm:spPr/>
      <dgm:t>
        <a:bodyPr/>
        <a:lstStyle/>
        <a:p>
          <a:pPr>
            <a:lnSpc>
              <a:spcPct val="100000"/>
            </a:lnSpc>
          </a:pPr>
          <a:r>
            <a:rPr kumimoji="0" lang="en-US" sz="1800" b="1" i="0" u="none" strike="noStrike" kern="1200" cap="none" normalizeH="0" baseline="0">
              <a:ln>
                <a:noFill/>
              </a:ln>
              <a:solidFill>
                <a:srgbClr val="0E2841"/>
              </a:solidFill>
              <a:effectLst/>
              <a:latin typeface="Arial" panose="020B0604020202020204" pitchFamily="34" charset="0"/>
              <a:ea typeface="+mn-ea"/>
              <a:cs typeface="+mn-cs"/>
            </a:rPr>
            <a:t>Visualization: </a:t>
          </a:r>
          <a:r>
            <a:rPr kumimoji="0" lang="en-US" sz="1800" b="0" i="0" u="none" strike="noStrike" kern="1200" cap="none" normalizeH="0" baseline="0">
              <a:ln>
                <a:noFill/>
              </a:ln>
              <a:solidFill>
                <a:srgbClr val="0E2841"/>
              </a:solidFill>
              <a:effectLst/>
              <a:latin typeface="Arial" panose="020B0604020202020204" pitchFamily="34" charset="0"/>
              <a:ea typeface="+mn-ea"/>
              <a:cs typeface="+mn-cs"/>
            </a:rPr>
            <a:t>Tableau dashboards for real-time data insights </a:t>
          </a:r>
        </a:p>
      </dgm:t>
    </dgm:pt>
    <dgm:pt modelId="{D8881442-8549-40A2-B7EA-315A6E5C88A0}" type="parTrans" cxnId="{EF708D73-A459-44EF-BB4F-543CA127A571}">
      <dgm:prSet/>
      <dgm:spPr/>
      <dgm:t>
        <a:bodyPr/>
        <a:lstStyle/>
        <a:p>
          <a:endParaRPr lang="en-US"/>
        </a:p>
      </dgm:t>
    </dgm:pt>
    <dgm:pt modelId="{3308D3D7-E621-4A69-9833-45FA52CB96E0}" type="sibTrans" cxnId="{EF708D73-A459-44EF-BB4F-543CA127A571}">
      <dgm:prSet/>
      <dgm:spPr/>
      <dgm:t>
        <a:bodyPr/>
        <a:lstStyle/>
        <a:p>
          <a:endParaRPr lang="en-US"/>
        </a:p>
      </dgm:t>
    </dgm:pt>
    <dgm:pt modelId="{0B63B9A2-F778-4BDE-926E-A43FE56F7299}" type="pres">
      <dgm:prSet presAssocID="{AD7AE257-1AE2-4A43-AF1B-6D44E9654F93}" presName="root" presStyleCnt="0">
        <dgm:presLayoutVars>
          <dgm:dir/>
          <dgm:resizeHandles val="exact"/>
        </dgm:presLayoutVars>
      </dgm:prSet>
      <dgm:spPr/>
    </dgm:pt>
    <dgm:pt modelId="{14CCEA85-0887-40F2-AB57-EB5350D07300}" type="pres">
      <dgm:prSet presAssocID="{AD7AE257-1AE2-4A43-AF1B-6D44E9654F93}" presName="container" presStyleCnt="0">
        <dgm:presLayoutVars>
          <dgm:dir/>
          <dgm:resizeHandles val="exact"/>
        </dgm:presLayoutVars>
      </dgm:prSet>
      <dgm:spPr/>
    </dgm:pt>
    <dgm:pt modelId="{168F9F2D-394F-4BD6-BB0B-6F646C4F8AB7}" type="pres">
      <dgm:prSet presAssocID="{6DA75952-54A7-4121-A911-3EDCE50F3717}" presName="compNode" presStyleCnt="0"/>
      <dgm:spPr/>
    </dgm:pt>
    <dgm:pt modelId="{F1D57C66-B05B-4398-872C-F7B77E128A91}" type="pres">
      <dgm:prSet presAssocID="{6DA75952-54A7-4121-A911-3EDCE50F3717}" presName="iconBgRect" presStyleLbl="bgShp" presStyleIdx="0" presStyleCnt="4"/>
      <dgm:spPr/>
    </dgm:pt>
    <dgm:pt modelId="{D3A1A7E4-0963-43E3-85E1-6E140A88C91A}" type="pres">
      <dgm:prSet presAssocID="{6DA75952-54A7-4121-A911-3EDCE50F371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nowflake"/>
        </a:ext>
      </dgm:extLst>
    </dgm:pt>
    <dgm:pt modelId="{423F9F57-B8A6-48BA-BBC0-56BAB053B3E9}" type="pres">
      <dgm:prSet presAssocID="{6DA75952-54A7-4121-A911-3EDCE50F3717}" presName="spaceRect" presStyleCnt="0"/>
      <dgm:spPr/>
    </dgm:pt>
    <dgm:pt modelId="{A4AD0308-8BD5-4121-B881-ECDCDE65692C}" type="pres">
      <dgm:prSet presAssocID="{6DA75952-54A7-4121-A911-3EDCE50F3717}" presName="textRect" presStyleLbl="revTx" presStyleIdx="0" presStyleCnt="4">
        <dgm:presLayoutVars>
          <dgm:chMax val="1"/>
          <dgm:chPref val="1"/>
        </dgm:presLayoutVars>
      </dgm:prSet>
      <dgm:spPr/>
    </dgm:pt>
    <dgm:pt modelId="{A0C7A4B9-3C3B-4116-BBCE-BD15D3E468F0}" type="pres">
      <dgm:prSet presAssocID="{AFD3D7A8-7EC0-429D-BC93-4B01A532FEB5}" presName="sibTrans" presStyleLbl="sibTrans2D1" presStyleIdx="0" presStyleCnt="0"/>
      <dgm:spPr/>
    </dgm:pt>
    <dgm:pt modelId="{DEE6E6C9-9B03-4033-BC71-CFE45BBCB0E3}" type="pres">
      <dgm:prSet presAssocID="{62C64503-1EB6-4C84-871A-8CFC4C6DA2B4}" presName="compNode" presStyleCnt="0"/>
      <dgm:spPr/>
    </dgm:pt>
    <dgm:pt modelId="{BA9F20E2-6AB9-4C0A-A6E3-ED210907D970}" type="pres">
      <dgm:prSet presAssocID="{62C64503-1EB6-4C84-871A-8CFC4C6DA2B4}" presName="iconBgRect" presStyleLbl="bgShp" presStyleIdx="1" presStyleCnt="4"/>
      <dgm:spPr/>
    </dgm:pt>
    <dgm:pt modelId="{F7BEB096-DE57-4DF4-97C6-DFB30ACB444F}" type="pres">
      <dgm:prSet presAssocID="{62C64503-1EB6-4C84-871A-8CFC4C6DA2B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44DE4C6-7DC1-4641-AA7C-371D1712B524}" type="pres">
      <dgm:prSet presAssocID="{62C64503-1EB6-4C84-871A-8CFC4C6DA2B4}" presName="spaceRect" presStyleCnt="0"/>
      <dgm:spPr/>
    </dgm:pt>
    <dgm:pt modelId="{C5C77CAC-9E79-4F03-90AD-43F7FADE5C55}" type="pres">
      <dgm:prSet presAssocID="{62C64503-1EB6-4C84-871A-8CFC4C6DA2B4}" presName="textRect" presStyleLbl="revTx" presStyleIdx="1" presStyleCnt="4">
        <dgm:presLayoutVars>
          <dgm:chMax val="1"/>
          <dgm:chPref val="1"/>
        </dgm:presLayoutVars>
      </dgm:prSet>
      <dgm:spPr/>
    </dgm:pt>
    <dgm:pt modelId="{B0DDD82A-D6E0-4D62-AB00-45437DD59729}" type="pres">
      <dgm:prSet presAssocID="{493B9DAA-05EF-4306-BDFD-EBCE74FD9282}" presName="sibTrans" presStyleLbl="sibTrans2D1" presStyleIdx="0" presStyleCnt="0"/>
      <dgm:spPr/>
    </dgm:pt>
    <dgm:pt modelId="{AA341373-AC80-458E-95E1-0865A56A4990}" type="pres">
      <dgm:prSet presAssocID="{92265F59-0874-43DC-B8A8-42F9663B5D2B}" presName="compNode" presStyleCnt="0"/>
      <dgm:spPr/>
    </dgm:pt>
    <dgm:pt modelId="{5968E292-A46F-4E12-AAB3-1D4A42AF93E2}" type="pres">
      <dgm:prSet presAssocID="{92265F59-0874-43DC-B8A8-42F9663B5D2B}" presName="iconBgRect" presStyleLbl="bgShp" presStyleIdx="2" presStyleCnt="4"/>
      <dgm:spPr/>
    </dgm:pt>
    <dgm:pt modelId="{04B048B6-2F43-4B50-9695-F53C28A6E254}" type="pres">
      <dgm:prSet presAssocID="{92265F59-0874-43DC-B8A8-42F9663B5D2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3C0B3D0-4E80-4DD8-BC21-44F9FB326D16}" type="pres">
      <dgm:prSet presAssocID="{92265F59-0874-43DC-B8A8-42F9663B5D2B}" presName="spaceRect" presStyleCnt="0"/>
      <dgm:spPr/>
    </dgm:pt>
    <dgm:pt modelId="{31035112-3711-46F8-B1AE-B0F041E444F9}" type="pres">
      <dgm:prSet presAssocID="{92265F59-0874-43DC-B8A8-42F9663B5D2B}" presName="textRect" presStyleLbl="revTx" presStyleIdx="2" presStyleCnt="4">
        <dgm:presLayoutVars>
          <dgm:chMax val="1"/>
          <dgm:chPref val="1"/>
        </dgm:presLayoutVars>
      </dgm:prSet>
      <dgm:spPr/>
    </dgm:pt>
    <dgm:pt modelId="{79947501-9734-4EBD-9E2B-4CCA779C5995}" type="pres">
      <dgm:prSet presAssocID="{1F743E66-8024-429A-B900-05D3B4FF7A0A}" presName="sibTrans" presStyleLbl="sibTrans2D1" presStyleIdx="0" presStyleCnt="0"/>
      <dgm:spPr/>
    </dgm:pt>
    <dgm:pt modelId="{6FCE3FF5-6478-4428-8561-150B69C784EC}" type="pres">
      <dgm:prSet presAssocID="{7DEC7B73-8694-41F0-9814-CAC94FFA7F5E}" presName="compNode" presStyleCnt="0"/>
      <dgm:spPr/>
    </dgm:pt>
    <dgm:pt modelId="{0E2B1FD2-FFF7-48DD-B349-BB77E9D27F68}" type="pres">
      <dgm:prSet presAssocID="{7DEC7B73-8694-41F0-9814-CAC94FFA7F5E}" presName="iconBgRect" presStyleLbl="bgShp" presStyleIdx="3" presStyleCnt="4"/>
      <dgm:spPr/>
    </dgm:pt>
    <dgm:pt modelId="{EF179A51-EBA5-47CD-B507-FA76E56FD319}" type="pres">
      <dgm:prSet presAssocID="{7DEC7B73-8694-41F0-9814-CAC94FFA7F5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42A7CC66-6394-4727-8D06-B821138DE0F0}" type="pres">
      <dgm:prSet presAssocID="{7DEC7B73-8694-41F0-9814-CAC94FFA7F5E}" presName="spaceRect" presStyleCnt="0"/>
      <dgm:spPr/>
    </dgm:pt>
    <dgm:pt modelId="{8114E239-BA78-4CF9-85AD-A5A66166DD3E}" type="pres">
      <dgm:prSet presAssocID="{7DEC7B73-8694-41F0-9814-CAC94FFA7F5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3005F0C-7909-41C6-973A-15F35401EEEB}" type="presOf" srcId="{6DA75952-54A7-4121-A911-3EDCE50F3717}" destId="{A4AD0308-8BD5-4121-B881-ECDCDE65692C}" srcOrd="0" destOrd="0" presId="urn:microsoft.com/office/officeart/2018/2/layout/IconCircleList"/>
    <dgm:cxn modelId="{3D765D11-1AF9-4538-BCE0-043B36E93F1D}" type="presOf" srcId="{1F743E66-8024-429A-B900-05D3B4FF7A0A}" destId="{79947501-9734-4EBD-9E2B-4CCA779C5995}" srcOrd="0" destOrd="0" presId="urn:microsoft.com/office/officeart/2018/2/layout/IconCircleList"/>
    <dgm:cxn modelId="{E4663616-710D-49C1-A612-C825728A3B09}" srcId="{AD7AE257-1AE2-4A43-AF1B-6D44E9654F93}" destId="{6DA75952-54A7-4121-A911-3EDCE50F3717}" srcOrd="0" destOrd="0" parTransId="{1BD98740-F49F-4471-915B-4CF49A432D16}" sibTransId="{AFD3D7A8-7EC0-429D-BC93-4B01A532FEB5}"/>
    <dgm:cxn modelId="{6231D43D-D53A-4354-B0B4-913690C6B586}" type="presOf" srcId="{62C64503-1EB6-4C84-871A-8CFC4C6DA2B4}" destId="{C5C77CAC-9E79-4F03-90AD-43F7FADE5C55}" srcOrd="0" destOrd="0" presId="urn:microsoft.com/office/officeart/2018/2/layout/IconCircleList"/>
    <dgm:cxn modelId="{EF708D73-A459-44EF-BB4F-543CA127A571}" srcId="{AD7AE257-1AE2-4A43-AF1B-6D44E9654F93}" destId="{7DEC7B73-8694-41F0-9814-CAC94FFA7F5E}" srcOrd="3" destOrd="0" parTransId="{D8881442-8549-40A2-B7EA-315A6E5C88A0}" sibTransId="{3308D3D7-E621-4A69-9833-45FA52CB96E0}"/>
    <dgm:cxn modelId="{2E567C59-1E99-4C2C-BAF5-71BC1B611425}" srcId="{AD7AE257-1AE2-4A43-AF1B-6D44E9654F93}" destId="{62C64503-1EB6-4C84-871A-8CFC4C6DA2B4}" srcOrd="1" destOrd="0" parTransId="{3E3155A6-CA74-4E1E-8629-8D4C6BC8E15F}" sibTransId="{493B9DAA-05EF-4306-BDFD-EBCE74FD9282}"/>
    <dgm:cxn modelId="{43F226A6-5F05-425B-A6F0-5448B2DAB4CC}" type="presOf" srcId="{AD7AE257-1AE2-4A43-AF1B-6D44E9654F93}" destId="{0B63B9A2-F778-4BDE-926E-A43FE56F7299}" srcOrd="0" destOrd="0" presId="urn:microsoft.com/office/officeart/2018/2/layout/IconCircleList"/>
    <dgm:cxn modelId="{6828D0B1-B7B5-4073-951F-B23CAB3B5C9B}" type="presOf" srcId="{493B9DAA-05EF-4306-BDFD-EBCE74FD9282}" destId="{B0DDD82A-D6E0-4D62-AB00-45437DD59729}" srcOrd="0" destOrd="0" presId="urn:microsoft.com/office/officeart/2018/2/layout/IconCircleList"/>
    <dgm:cxn modelId="{3BEBD0D2-63D2-44AC-8D9E-BC866C452227}" type="presOf" srcId="{7DEC7B73-8694-41F0-9814-CAC94FFA7F5E}" destId="{8114E239-BA78-4CF9-85AD-A5A66166DD3E}" srcOrd="0" destOrd="0" presId="urn:microsoft.com/office/officeart/2018/2/layout/IconCircleList"/>
    <dgm:cxn modelId="{BE1B81D3-5678-4C24-AF60-A68FF5680B6B}" type="presOf" srcId="{AFD3D7A8-7EC0-429D-BC93-4B01A532FEB5}" destId="{A0C7A4B9-3C3B-4116-BBCE-BD15D3E468F0}" srcOrd="0" destOrd="0" presId="urn:microsoft.com/office/officeart/2018/2/layout/IconCircleList"/>
    <dgm:cxn modelId="{AAF5A9E7-D708-4B7A-A891-C378C4D86893}" type="presOf" srcId="{92265F59-0874-43DC-B8A8-42F9663B5D2B}" destId="{31035112-3711-46F8-B1AE-B0F041E444F9}" srcOrd="0" destOrd="0" presId="urn:microsoft.com/office/officeart/2018/2/layout/IconCircleList"/>
    <dgm:cxn modelId="{750A30EF-10C6-4450-89E4-180BED4107DB}" srcId="{AD7AE257-1AE2-4A43-AF1B-6D44E9654F93}" destId="{92265F59-0874-43DC-B8A8-42F9663B5D2B}" srcOrd="2" destOrd="0" parTransId="{C58CDC16-FE9E-43D0-A2D1-B29919F13854}" sibTransId="{1F743E66-8024-429A-B900-05D3B4FF7A0A}"/>
    <dgm:cxn modelId="{F2C2979E-8A06-467A-B1BC-2FC93E6717A6}" type="presParOf" srcId="{0B63B9A2-F778-4BDE-926E-A43FE56F7299}" destId="{14CCEA85-0887-40F2-AB57-EB5350D07300}" srcOrd="0" destOrd="0" presId="urn:microsoft.com/office/officeart/2018/2/layout/IconCircleList"/>
    <dgm:cxn modelId="{9C41B149-BDA5-4A0D-A06B-9245720D2657}" type="presParOf" srcId="{14CCEA85-0887-40F2-AB57-EB5350D07300}" destId="{168F9F2D-394F-4BD6-BB0B-6F646C4F8AB7}" srcOrd="0" destOrd="0" presId="urn:microsoft.com/office/officeart/2018/2/layout/IconCircleList"/>
    <dgm:cxn modelId="{92261EF5-77D6-4159-B17F-6E259553DE41}" type="presParOf" srcId="{168F9F2D-394F-4BD6-BB0B-6F646C4F8AB7}" destId="{F1D57C66-B05B-4398-872C-F7B77E128A91}" srcOrd="0" destOrd="0" presId="urn:microsoft.com/office/officeart/2018/2/layout/IconCircleList"/>
    <dgm:cxn modelId="{165537A8-C87D-4762-A076-A4FD80294780}" type="presParOf" srcId="{168F9F2D-394F-4BD6-BB0B-6F646C4F8AB7}" destId="{D3A1A7E4-0963-43E3-85E1-6E140A88C91A}" srcOrd="1" destOrd="0" presId="urn:microsoft.com/office/officeart/2018/2/layout/IconCircleList"/>
    <dgm:cxn modelId="{0D583722-7395-43E6-937B-556D674A9102}" type="presParOf" srcId="{168F9F2D-394F-4BD6-BB0B-6F646C4F8AB7}" destId="{423F9F57-B8A6-48BA-BBC0-56BAB053B3E9}" srcOrd="2" destOrd="0" presId="urn:microsoft.com/office/officeart/2018/2/layout/IconCircleList"/>
    <dgm:cxn modelId="{049C56C5-1F46-4533-8C99-E55D0C9A3260}" type="presParOf" srcId="{168F9F2D-394F-4BD6-BB0B-6F646C4F8AB7}" destId="{A4AD0308-8BD5-4121-B881-ECDCDE65692C}" srcOrd="3" destOrd="0" presId="urn:microsoft.com/office/officeart/2018/2/layout/IconCircleList"/>
    <dgm:cxn modelId="{CA38578B-36C4-4E58-B346-9C251347A3E3}" type="presParOf" srcId="{14CCEA85-0887-40F2-AB57-EB5350D07300}" destId="{A0C7A4B9-3C3B-4116-BBCE-BD15D3E468F0}" srcOrd="1" destOrd="0" presId="urn:microsoft.com/office/officeart/2018/2/layout/IconCircleList"/>
    <dgm:cxn modelId="{8ABE56B9-B696-4EB0-9A46-628DB80AE7B6}" type="presParOf" srcId="{14CCEA85-0887-40F2-AB57-EB5350D07300}" destId="{DEE6E6C9-9B03-4033-BC71-CFE45BBCB0E3}" srcOrd="2" destOrd="0" presId="urn:microsoft.com/office/officeart/2018/2/layout/IconCircleList"/>
    <dgm:cxn modelId="{E4AF1970-C0E9-4C56-AD9A-5DA21984AC2B}" type="presParOf" srcId="{DEE6E6C9-9B03-4033-BC71-CFE45BBCB0E3}" destId="{BA9F20E2-6AB9-4C0A-A6E3-ED210907D970}" srcOrd="0" destOrd="0" presId="urn:microsoft.com/office/officeart/2018/2/layout/IconCircleList"/>
    <dgm:cxn modelId="{39987FA0-1A62-4044-BC30-282158DEF6D8}" type="presParOf" srcId="{DEE6E6C9-9B03-4033-BC71-CFE45BBCB0E3}" destId="{F7BEB096-DE57-4DF4-97C6-DFB30ACB444F}" srcOrd="1" destOrd="0" presId="urn:microsoft.com/office/officeart/2018/2/layout/IconCircleList"/>
    <dgm:cxn modelId="{E6B54C87-2300-474F-9F03-5ADCDFFBA287}" type="presParOf" srcId="{DEE6E6C9-9B03-4033-BC71-CFE45BBCB0E3}" destId="{344DE4C6-7DC1-4641-AA7C-371D1712B524}" srcOrd="2" destOrd="0" presId="urn:microsoft.com/office/officeart/2018/2/layout/IconCircleList"/>
    <dgm:cxn modelId="{34EC1C1A-9645-4F41-92D0-C6A5F472AE01}" type="presParOf" srcId="{DEE6E6C9-9B03-4033-BC71-CFE45BBCB0E3}" destId="{C5C77CAC-9E79-4F03-90AD-43F7FADE5C55}" srcOrd="3" destOrd="0" presId="urn:microsoft.com/office/officeart/2018/2/layout/IconCircleList"/>
    <dgm:cxn modelId="{4BDC940C-24C3-4E77-9106-28AF86B9DC03}" type="presParOf" srcId="{14CCEA85-0887-40F2-AB57-EB5350D07300}" destId="{B0DDD82A-D6E0-4D62-AB00-45437DD59729}" srcOrd="3" destOrd="0" presId="urn:microsoft.com/office/officeart/2018/2/layout/IconCircleList"/>
    <dgm:cxn modelId="{A1A58A9A-D281-4E63-897E-81639FE94025}" type="presParOf" srcId="{14CCEA85-0887-40F2-AB57-EB5350D07300}" destId="{AA341373-AC80-458E-95E1-0865A56A4990}" srcOrd="4" destOrd="0" presId="urn:microsoft.com/office/officeart/2018/2/layout/IconCircleList"/>
    <dgm:cxn modelId="{EAA6A5EE-CE77-45E6-8955-F674CED0A2C6}" type="presParOf" srcId="{AA341373-AC80-458E-95E1-0865A56A4990}" destId="{5968E292-A46F-4E12-AAB3-1D4A42AF93E2}" srcOrd="0" destOrd="0" presId="urn:microsoft.com/office/officeart/2018/2/layout/IconCircleList"/>
    <dgm:cxn modelId="{889683FB-C46B-4CAD-9777-87B50853EC64}" type="presParOf" srcId="{AA341373-AC80-458E-95E1-0865A56A4990}" destId="{04B048B6-2F43-4B50-9695-F53C28A6E254}" srcOrd="1" destOrd="0" presId="urn:microsoft.com/office/officeart/2018/2/layout/IconCircleList"/>
    <dgm:cxn modelId="{E2D38BEC-9965-45D9-A857-D4CE394FA235}" type="presParOf" srcId="{AA341373-AC80-458E-95E1-0865A56A4990}" destId="{93C0B3D0-4E80-4DD8-BC21-44F9FB326D16}" srcOrd="2" destOrd="0" presId="urn:microsoft.com/office/officeart/2018/2/layout/IconCircleList"/>
    <dgm:cxn modelId="{F0D28103-B023-453C-999C-7DFC55725F78}" type="presParOf" srcId="{AA341373-AC80-458E-95E1-0865A56A4990}" destId="{31035112-3711-46F8-B1AE-B0F041E444F9}" srcOrd="3" destOrd="0" presId="urn:microsoft.com/office/officeart/2018/2/layout/IconCircleList"/>
    <dgm:cxn modelId="{781CB259-2CE1-450C-9D54-4869DD77915C}" type="presParOf" srcId="{14CCEA85-0887-40F2-AB57-EB5350D07300}" destId="{79947501-9734-4EBD-9E2B-4CCA779C5995}" srcOrd="5" destOrd="0" presId="urn:microsoft.com/office/officeart/2018/2/layout/IconCircleList"/>
    <dgm:cxn modelId="{05C7D59E-2DFB-4229-A335-122074347A97}" type="presParOf" srcId="{14CCEA85-0887-40F2-AB57-EB5350D07300}" destId="{6FCE3FF5-6478-4428-8561-150B69C784EC}" srcOrd="6" destOrd="0" presId="urn:microsoft.com/office/officeart/2018/2/layout/IconCircleList"/>
    <dgm:cxn modelId="{0867EDEE-97A7-4F8C-AD08-45D1FB7D60E5}" type="presParOf" srcId="{6FCE3FF5-6478-4428-8561-150B69C784EC}" destId="{0E2B1FD2-FFF7-48DD-B349-BB77E9D27F68}" srcOrd="0" destOrd="0" presId="urn:microsoft.com/office/officeart/2018/2/layout/IconCircleList"/>
    <dgm:cxn modelId="{6A2CDC00-E058-458A-95A8-DA46E66DBA3A}" type="presParOf" srcId="{6FCE3FF5-6478-4428-8561-150B69C784EC}" destId="{EF179A51-EBA5-47CD-B507-FA76E56FD319}" srcOrd="1" destOrd="0" presId="urn:microsoft.com/office/officeart/2018/2/layout/IconCircleList"/>
    <dgm:cxn modelId="{2C3146FC-430A-4BA3-A268-B84CAC2DC306}" type="presParOf" srcId="{6FCE3FF5-6478-4428-8561-150B69C784EC}" destId="{42A7CC66-6394-4727-8D06-B821138DE0F0}" srcOrd="2" destOrd="0" presId="urn:microsoft.com/office/officeart/2018/2/layout/IconCircleList"/>
    <dgm:cxn modelId="{62487EEB-5AC7-4CE4-AFD0-1F9262C9BADD}" type="presParOf" srcId="{6FCE3FF5-6478-4428-8561-150B69C784EC}" destId="{8114E239-BA78-4CF9-85AD-A5A66166DD3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7E783A-60B1-4492-90D3-93665A643D50}">
      <dsp:nvSpPr>
        <dsp:cNvPr id="0" name=""/>
        <dsp:cNvSpPr/>
      </dsp:nvSpPr>
      <dsp:spPr>
        <a:xfrm>
          <a:off x="0" y="19584"/>
          <a:ext cx="5221224" cy="655200"/>
        </a:xfrm>
        <a:prstGeom prst="round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Project Overview</a:t>
          </a:r>
          <a:endParaRPr lang="en-US" sz="1800" kern="1200"/>
        </a:p>
      </dsp:txBody>
      <dsp:txXfrm>
        <a:off x="31984" y="51568"/>
        <a:ext cx="5157256" cy="591232"/>
      </dsp:txXfrm>
    </dsp:sp>
    <dsp:sp modelId="{40561DE8-21F6-48F7-A281-E262A18990D9}">
      <dsp:nvSpPr>
        <dsp:cNvPr id="0" name=""/>
        <dsp:cNvSpPr/>
      </dsp:nvSpPr>
      <dsp:spPr>
        <a:xfrm>
          <a:off x="0" y="775584"/>
          <a:ext cx="5221224" cy="655200"/>
        </a:xfrm>
        <a:prstGeom prst="round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Technologies &amp; Tools</a:t>
          </a:r>
          <a:endParaRPr lang="en-US" sz="1800" kern="1200"/>
        </a:p>
      </dsp:txBody>
      <dsp:txXfrm>
        <a:off x="31984" y="807568"/>
        <a:ext cx="5157256" cy="591232"/>
      </dsp:txXfrm>
    </dsp:sp>
    <dsp:sp modelId="{0A0D0D22-FE6C-4B98-8332-C0816A28AB0E}">
      <dsp:nvSpPr>
        <dsp:cNvPr id="0" name=""/>
        <dsp:cNvSpPr/>
      </dsp:nvSpPr>
      <dsp:spPr>
        <a:xfrm>
          <a:off x="0" y="1531584"/>
          <a:ext cx="5221224" cy="655200"/>
        </a:xfrm>
        <a:prstGeom prst="round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Problem Statements &amp; Objectives</a:t>
          </a:r>
          <a:endParaRPr lang="en-US" sz="1800" kern="1200"/>
        </a:p>
      </dsp:txBody>
      <dsp:txXfrm>
        <a:off x="31984" y="1563568"/>
        <a:ext cx="5157256" cy="591232"/>
      </dsp:txXfrm>
    </dsp:sp>
    <dsp:sp modelId="{C3355149-19FF-4306-9C52-4137FEBA8E2E}">
      <dsp:nvSpPr>
        <dsp:cNvPr id="0" name=""/>
        <dsp:cNvSpPr/>
      </dsp:nvSpPr>
      <dsp:spPr>
        <a:xfrm>
          <a:off x="0" y="2287584"/>
          <a:ext cx="5221224" cy="655200"/>
        </a:xfrm>
        <a:prstGeom prst="round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Data Flow &amp; Architecture</a:t>
          </a:r>
          <a:endParaRPr lang="en-US" sz="1800" kern="1200"/>
        </a:p>
      </dsp:txBody>
      <dsp:txXfrm>
        <a:off x="31984" y="2319568"/>
        <a:ext cx="5157256" cy="591232"/>
      </dsp:txXfrm>
    </dsp:sp>
    <dsp:sp modelId="{6A28E7E5-77B0-4B12-BDC9-4C54FB2BFE8C}">
      <dsp:nvSpPr>
        <dsp:cNvPr id="0" name=""/>
        <dsp:cNvSpPr/>
      </dsp:nvSpPr>
      <dsp:spPr>
        <a:xfrm>
          <a:off x="0" y="3043584"/>
          <a:ext cx="5221224" cy="655200"/>
        </a:xfrm>
        <a:prstGeom prst="round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Key Insights Explored</a:t>
          </a:r>
          <a:endParaRPr lang="en-US" sz="1800" kern="1200"/>
        </a:p>
      </dsp:txBody>
      <dsp:txXfrm>
        <a:off x="31984" y="3075568"/>
        <a:ext cx="5157256" cy="591232"/>
      </dsp:txXfrm>
    </dsp:sp>
    <dsp:sp modelId="{8211D05B-A29B-47F6-8ADF-5859BE5AFE38}">
      <dsp:nvSpPr>
        <dsp:cNvPr id="0" name=""/>
        <dsp:cNvSpPr/>
      </dsp:nvSpPr>
      <dsp:spPr>
        <a:xfrm>
          <a:off x="0" y="3799584"/>
          <a:ext cx="5221224" cy="655200"/>
        </a:xfrm>
        <a:prstGeom prst="round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Workflow &amp; Approach</a:t>
          </a:r>
          <a:endParaRPr lang="en-US" sz="1800" kern="1200"/>
        </a:p>
      </dsp:txBody>
      <dsp:txXfrm>
        <a:off x="31984" y="3831568"/>
        <a:ext cx="5157256" cy="591232"/>
      </dsp:txXfrm>
    </dsp:sp>
    <dsp:sp modelId="{CBF5C41F-8EBB-4114-BCEB-E75E2A32851B}">
      <dsp:nvSpPr>
        <dsp:cNvPr id="0" name=""/>
        <dsp:cNvSpPr/>
      </dsp:nvSpPr>
      <dsp:spPr>
        <a:xfrm>
          <a:off x="0" y="4555584"/>
          <a:ext cx="5221224" cy="655200"/>
        </a:xfrm>
        <a:prstGeom prst="round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Demo Preview (optional) </a:t>
          </a:r>
          <a:endParaRPr lang="en-US" sz="1800" kern="1200"/>
        </a:p>
      </dsp:txBody>
      <dsp:txXfrm>
        <a:off x="31984" y="4587568"/>
        <a:ext cx="5157256" cy="5912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7ECAC9-F43A-4FB2-9627-5295DE713F02}">
      <dsp:nvSpPr>
        <dsp:cNvPr id="0" name=""/>
        <dsp:cNvSpPr/>
      </dsp:nvSpPr>
      <dsp:spPr>
        <a:xfrm>
          <a:off x="478800" y="794731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63F7AE-5BF2-4B88-8E1F-931D74E9A44D}">
      <dsp:nvSpPr>
        <dsp:cNvPr id="0" name=""/>
        <dsp:cNvSpPr/>
      </dsp:nvSpPr>
      <dsp:spPr>
        <a:xfrm>
          <a:off x="712800" y="1028731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5743BE-03B4-4782-B143-3C5E6E5518AE}">
      <dsp:nvSpPr>
        <dsp:cNvPr id="0" name=""/>
        <dsp:cNvSpPr/>
      </dsp:nvSpPr>
      <dsp:spPr>
        <a:xfrm>
          <a:off x="127800" y="2234731"/>
          <a:ext cx="1800000" cy="1321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kumimoji="0" lang="en-US" sz="1800" b="1" i="0" u="none" strike="noStrike" kern="1200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  <a:ea typeface="+mn-ea"/>
              <a:cs typeface="+mn-cs"/>
            </a:rPr>
            <a:t>Data Sources:</a:t>
          </a:r>
          <a:r>
            <a:rPr kumimoji="0" lang="en-US" sz="1800" b="0" i="0" u="none" strike="noStrike" kern="1200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  <a:ea typeface="+mn-ea"/>
              <a:cs typeface="+mn-cs"/>
            </a:rPr>
            <a:t> Generated using Python's Faker library</a:t>
          </a:r>
        </a:p>
      </dsp:txBody>
      <dsp:txXfrm>
        <a:off x="127800" y="2234731"/>
        <a:ext cx="1800000" cy="1321875"/>
      </dsp:txXfrm>
    </dsp:sp>
    <dsp:sp modelId="{BFDD4CD8-B107-403E-8FE1-DA196A93ADD9}">
      <dsp:nvSpPr>
        <dsp:cNvPr id="0" name=""/>
        <dsp:cNvSpPr/>
      </dsp:nvSpPr>
      <dsp:spPr>
        <a:xfrm>
          <a:off x="2593800" y="794731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F263C8-6564-447B-B5DA-CF14648977D5}">
      <dsp:nvSpPr>
        <dsp:cNvPr id="0" name=""/>
        <dsp:cNvSpPr/>
      </dsp:nvSpPr>
      <dsp:spPr>
        <a:xfrm>
          <a:off x="2827800" y="1028731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E73956-B494-4DE2-B7F9-AA06AAF3E56B}">
      <dsp:nvSpPr>
        <dsp:cNvPr id="0" name=""/>
        <dsp:cNvSpPr/>
      </dsp:nvSpPr>
      <dsp:spPr>
        <a:xfrm>
          <a:off x="2242800" y="2234731"/>
          <a:ext cx="1800000" cy="1321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kumimoji="0" lang="en-US" sz="1800" b="1" i="0" u="none" strike="noStrike" kern="1200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  <a:ea typeface="+mn-ea"/>
              <a:cs typeface="+mn-cs"/>
            </a:rPr>
            <a:t>Data Storage</a:t>
          </a:r>
          <a:r>
            <a:rPr kumimoji="0" lang="en-US" sz="1800" b="0" i="0" u="none" strike="noStrike" kern="1200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  <a:ea typeface="+mn-ea"/>
              <a:cs typeface="+mn-cs"/>
            </a:rPr>
            <a:t>: Ingested into Snowflake</a:t>
          </a:r>
        </a:p>
      </dsp:txBody>
      <dsp:txXfrm>
        <a:off x="2242800" y="2234731"/>
        <a:ext cx="1800000" cy="1321875"/>
      </dsp:txXfrm>
    </dsp:sp>
    <dsp:sp modelId="{009AB131-0438-4B93-9D2A-945F7036168E}">
      <dsp:nvSpPr>
        <dsp:cNvPr id="0" name=""/>
        <dsp:cNvSpPr/>
      </dsp:nvSpPr>
      <dsp:spPr>
        <a:xfrm>
          <a:off x="4708800" y="794731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E69C8A-A9F5-48BC-9CFB-E2E32B003D5D}">
      <dsp:nvSpPr>
        <dsp:cNvPr id="0" name=""/>
        <dsp:cNvSpPr/>
      </dsp:nvSpPr>
      <dsp:spPr>
        <a:xfrm>
          <a:off x="4942800" y="1028731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F722C4-3F4C-4323-ABCB-6E55BDC94F5C}">
      <dsp:nvSpPr>
        <dsp:cNvPr id="0" name=""/>
        <dsp:cNvSpPr/>
      </dsp:nvSpPr>
      <dsp:spPr>
        <a:xfrm>
          <a:off x="4357800" y="2234731"/>
          <a:ext cx="1800000" cy="1321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kumimoji="0" lang="en-US" sz="1800" b="1" i="0" u="none" strike="noStrike" kern="1200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  <a:ea typeface="+mn-ea"/>
              <a:cs typeface="+mn-cs"/>
            </a:rPr>
            <a:t>ETL Process:</a:t>
          </a:r>
          <a:r>
            <a:rPr kumimoji="0" lang="en-US" sz="1800" b="0" i="0" u="none" strike="noStrike" kern="1200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  <a:ea typeface="+mn-ea"/>
              <a:cs typeface="+mn-cs"/>
            </a:rPr>
            <a:t> DBT handles data transformation</a:t>
          </a:r>
        </a:p>
      </dsp:txBody>
      <dsp:txXfrm>
        <a:off x="4357800" y="2234731"/>
        <a:ext cx="1800000" cy="1321875"/>
      </dsp:txXfrm>
    </dsp:sp>
    <dsp:sp modelId="{835BE55A-F8A2-4096-A5A8-595221A1B336}">
      <dsp:nvSpPr>
        <dsp:cNvPr id="0" name=""/>
        <dsp:cNvSpPr/>
      </dsp:nvSpPr>
      <dsp:spPr>
        <a:xfrm>
          <a:off x="6823800" y="794731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C487BB-8796-4F20-B879-00B5885B1FDC}">
      <dsp:nvSpPr>
        <dsp:cNvPr id="0" name=""/>
        <dsp:cNvSpPr/>
      </dsp:nvSpPr>
      <dsp:spPr>
        <a:xfrm>
          <a:off x="7057800" y="1028731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0B5307-C7B2-46C0-8FC8-8686D9538976}">
      <dsp:nvSpPr>
        <dsp:cNvPr id="0" name=""/>
        <dsp:cNvSpPr/>
      </dsp:nvSpPr>
      <dsp:spPr>
        <a:xfrm>
          <a:off x="6472800" y="2234731"/>
          <a:ext cx="1800000" cy="1321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kumimoji="0" lang="en-US" sz="1800" b="1" i="0" u="none" strike="noStrike" kern="1200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  <a:ea typeface="+mn-ea"/>
              <a:cs typeface="+mn-cs"/>
            </a:rPr>
            <a:t>Automation:</a:t>
          </a:r>
          <a:r>
            <a:rPr kumimoji="0" lang="en-US" sz="1800" b="0" i="0" u="none" strike="noStrike" kern="1200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  <a:ea typeface="+mn-ea"/>
              <a:cs typeface="+mn-cs"/>
            </a:rPr>
            <a:t> Apache Airflow schedules and manages tasks</a:t>
          </a:r>
        </a:p>
      </dsp:txBody>
      <dsp:txXfrm>
        <a:off x="6472800" y="2234731"/>
        <a:ext cx="1800000" cy="1321875"/>
      </dsp:txXfrm>
    </dsp:sp>
    <dsp:sp modelId="{8FD558CA-1AF9-446E-B4DD-6766D00D4715}">
      <dsp:nvSpPr>
        <dsp:cNvPr id="0" name=""/>
        <dsp:cNvSpPr/>
      </dsp:nvSpPr>
      <dsp:spPr>
        <a:xfrm>
          <a:off x="8938800" y="794731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07DA73-D3D1-425B-8904-94D3C80A1948}">
      <dsp:nvSpPr>
        <dsp:cNvPr id="0" name=""/>
        <dsp:cNvSpPr/>
      </dsp:nvSpPr>
      <dsp:spPr>
        <a:xfrm>
          <a:off x="9172800" y="1028731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77F03A-EE50-4C0E-9DC5-FAFAB7017D94}">
      <dsp:nvSpPr>
        <dsp:cNvPr id="0" name=""/>
        <dsp:cNvSpPr/>
      </dsp:nvSpPr>
      <dsp:spPr>
        <a:xfrm>
          <a:off x="8587800" y="2234731"/>
          <a:ext cx="1800000" cy="1321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kumimoji="0" lang="en-US" sz="1800" b="1" i="0" u="none" strike="noStrike" kern="1200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  <a:ea typeface="+mn-ea"/>
              <a:cs typeface="+mn-cs"/>
            </a:rPr>
            <a:t>Visualization:</a:t>
          </a:r>
          <a:r>
            <a:rPr kumimoji="0" lang="en-US" sz="1800" b="0" i="0" u="none" strike="noStrike" kern="1200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  <a:ea typeface="+mn-ea"/>
              <a:cs typeface="+mn-cs"/>
            </a:rPr>
            <a:t> Tableau connects to Snowflake for interactive dashboards </a:t>
          </a:r>
        </a:p>
      </dsp:txBody>
      <dsp:txXfrm>
        <a:off x="8587800" y="2234731"/>
        <a:ext cx="1800000" cy="13218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B5AC49-D105-4EC4-83D1-922751018A2E}">
      <dsp:nvSpPr>
        <dsp:cNvPr id="0" name=""/>
        <dsp:cNvSpPr/>
      </dsp:nvSpPr>
      <dsp:spPr>
        <a:xfrm>
          <a:off x="3040792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912848"/>
        <a:ext cx="34897" cy="6979"/>
      </dsp:txXfrm>
    </dsp:sp>
    <dsp:sp modelId="{3DB7DA28-BF7E-4042-9A11-9C6C99385983}">
      <dsp:nvSpPr>
        <dsp:cNvPr id="0" name=""/>
        <dsp:cNvSpPr/>
      </dsp:nvSpPr>
      <dsp:spPr>
        <a:xfrm>
          <a:off x="8061" y="5979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Step 1:</a:t>
          </a:r>
          <a:r>
            <a:rPr lang="en-US" sz="2000" b="0" i="0" kern="1200" baseline="0"/>
            <a:t> Generate fake data using Python (Faker library)</a:t>
          </a:r>
          <a:endParaRPr lang="en-US" sz="2000" kern="1200"/>
        </a:p>
      </dsp:txBody>
      <dsp:txXfrm>
        <a:off x="8061" y="5979"/>
        <a:ext cx="3034531" cy="1820718"/>
      </dsp:txXfrm>
    </dsp:sp>
    <dsp:sp modelId="{4E616FCB-EEE1-41FA-B9A2-8D06A03C7BE8}">
      <dsp:nvSpPr>
        <dsp:cNvPr id="0" name=""/>
        <dsp:cNvSpPr/>
      </dsp:nvSpPr>
      <dsp:spPr>
        <a:xfrm>
          <a:off x="6773265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912848"/>
        <a:ext cx="34897" cy="6979"/>
      </dsp:txXfrm>
    </dsp:sp>
    <dsp:sp modelId="{6F3C5798-74C1-4E6F-AC1D-688AB84BC439}">
      <dsp:nvSpPr>
        <dsp:cNvPr id="0" name=""/>
        <dsp:cNvSpPr/>
      </dsp:nvSpPr>
      <dsp:spPr>
        <a:xfrm>
          <a:off x="3740534" y="5979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Step 2:</a:t>
          </a:r>
          <a:r>
            <a:rPr lang="en-US" sz="2000" b="0" i="0" kern="1200" baseline="0"/>
            <a:t> Ingest data into Snowflake for storage</a:t>
          </a:r>
          <a:endParaRPr lang="en-US" sz="2000" kern="1200"/>
        </a:p>
      </dsp:txBody>
      <dsp:txXfrm>
        <a:off x="3740534" y="5979"/>
        <a:ext cx="3034531" cy="1820718"/>
      </dsp:txXfrm>
    </dsp:sp>
    <dsp:sp modelId="{F2AB36FD-748A-44FE-962E-22CA4AC73240}">
      <dsp:nvSpPr>
        <dsp:cNvPr id="0" name=""/>
        <dsp:cNvSpPr/>
      </dsp:nvSpPr>
      <dsp:spPr>
        <a:xfrm>
          <a:off x="1525326" y="1824897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0362" y="2155079"/>
        <a:ext cx="374875" cy="6979"/>
      </dsp:txXfrm>
    </dsp:sp>
    <dsp:sp modelId="{8A5BADDD-202C-45EC-846B-C614A8061F79}">
      <dsp:nvSpPr>
        <dsp:cNvPr id="0" name=""/>
        <dsp:cNvSpPr/>
      </dsp:nvSpPr>
      <dsp:spPr>
        <a:xfrm>
          <a:off x="7473007" y="5979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Step 3:</a:t>
          </a:r>
          <a:r>
            <a:rPr lang="en-US" sz="2000" b="0" i="0" kern="1200" baseline="0"/>
            <a:t> Set up a free trial of DBT and connect it to Snowflake</a:t>
          </a:r>
          <a:endParaRPr lang="en-US" sz="2000" kern="1200"/>
        </a:p>
      </dsp:txBody>
      <dsp:txXfrm>
        <a:off x="7473007" y="5979"/>
        <a:ext cx="3034531" cy="1820718"/>
      </dsp:txXfrm>
    </dsp:sp>
    <dsp:sp modelId="{0C35E3F7-5F3C-43C6-8D8D-D85FEAAC139B}">
      <dsp:nvSpPr>
        <dsp:cNvPr id="0" name=""/>
        <dsp:cNvSpPr/>
      </dsp:nvSpPr>
      <dsp:spPr>
        <a:xfrm>
          <a:off x="3040792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3431509"/>
        <a:ext cx="34897" cy="6979"/>
      </dsp:txXfrm>
    </dsp:sp>
    <dsp:sp modelId="{A019DFB8-985D-4AC3-A8A4-D509182471D5}">
      <dsp:nvSpPr>
        <dsp:cNvPr id="0" name=""/>
        <dsp:cNvSpPr/>
      </dsp:nvSpPr>
      <dsp:spPr>
        <a:xfrm>
          <a:off x="8061" y="2524640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Step 4:</a:t>
          </a:r>
          <a:r>
            <a:rPr lang="en-US" sz="2000" b="0" i="0" kern="1200" baseline="0"/>
            <a:t> Install Apache Airflow locally for DAG automation</a:t>
          </a:r>
          <a:endParaRPr lang="en-US" sz="2000" kern="1200"/>
        </a:p>
      </dsp:txBody>
      <dsp:txXfrm>
        <a:off x="8061" y="2524640"/>
        <a:ext cx="3034531" cy="1820718"/>
      </dsp:txXfrm>
    </dsp:sp>
    <dsp:sp modelId="{06A4B599-889D-482D-A9F2-2FC969ABE860}">
      <dsp:nvSpPr>
        <dsp:cNvPr id="0" name=""/>
        <dsp:cNvSpPr/>
      </dsp:nvSpPr>
      <dsp:spPr>
        <a:xfrm>
          <a:off x="6773265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3431509"/>
        <a:ext cx="34897" cy="6979"/>
      </dsp:txXfrm>
    </dsp:sp>
    <dsp:sp modelId="{443179E8-8464-479C-955C-1CCA867308FF}">
      <dsp:nvSpPr>
        <dsp:cNvPr id="0" name=""/>
        <dsp:cNvSpPr/>
      </dsp:nvSpPr>
      <dsp:spPr>
        <a:xfrm>
          <a:off x="3740534" y="2524640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Step 5:</a:t>
          </a:r>
          <a:r>
            <a:rPr lang="en-US" sz="2000" b="0" i="0" kern="1200" baseline="0"/>
            <a:t> Download Tableau (Public or Desktop) and connect to Snowflake</a:t>
          </a:r>
          <a:endParaRPr lang="en-US" sz="2000" kern="1200"/>
        </a:p>
      </dsp:txBody>
      <dsp:txXfrm>
        <a:off x="3740534" y="2524640"/>
        <a:ext cx="3034531" cy="1820718"/>
      </dsp:txXfrm>
    </dsp:sp>
    <dsp:sp modelId="{328E3406-E227-47D3-A473-F6180E493E5C}">
      <dsp:nvSpPr>
        <dsp:cNvPr id="0" name=""/>
        <dsp:cNvSpPr/>
      </dsp:nvSpPr>
      <dsp:spPr>
        <a:xfrm>
          <a:off x="7473007" y="2524640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Step 6:</a:t>
          </a:r>
          <a:r>
            <a:rPr lang="en-US" sz="2000" b="0" i="0" kern="1200" baseline="0"/>
            <a:t> Build and save dashboards in Tableau for data insights </a:t>
          </a:r>
          <a:endParaRPr lang="en-US" sz="2000" kern="1200"/>
        </a:p>
      </dsp:txBody>
      <dsp:txXfrm>
        <a:off x="7473007" y="2524640"/>
        <a:ext cx="3034531" cy="18207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D57C66-B05B-4398-872C-F7B77E128A91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A1A7E4-0963-43E3-85E1-6E140A88C91A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AD0308-8BD5-4121-B881-ECDCDE65692C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sz="1800" b="1" i="0" u="none" strike="noStrike" kern="1200" cap="none" normalizeH="0" baseline="0">
              <a:ln>
                <a:noFill/>
              </a:ln>
              <a:solidFill>
                <a:srgbClr val="0E2841"/>
              </a:solidFill>
              <a:effectLst/>
              <a:latin typeface="Arial" panose="020B0604020202020204" pitchFamily="34" charset="0"/>
              <a:ea typeface="+mn-ea"/>
              <a:cs typeface="+mn-cs"/>
            </a:rPr>
            <a:t>Data Ingestion: </a:t>
          </a:r>
          <a:r>
            <a:rPr kumimoji="0" lang="en-US" sz="1800" b="0" i="0" u="none" strike="noStrike" kern="1200" cap="none" normalizeH="0" baseline="0">
              <a:ln>
                <a:noFill/>
              </a:ln>
              <a:solidFill>
                <a:srgbClr val="0E2841"/>
              </a:solidFill>
              <a:effectLst/>
              <a:latin typeface="Arial" panose="020B0604020202020204" pitchFamily="34" charset="0"/>
              <a:ea typeface="+mn-ea"/>
              <a:cs typeface="+mn-cs"/>
            </a:rPr>
            <a:t>From local files to Snowflake</a:t>
          </a:r>
        </a:p>
      </dsp:txBody>
      <dsp:txXfrm>
        <a:off x="1834517" y="469890"/>
        <a:ext cx="3148942" cy="1335915"/>
      </dsp:txXfrm>
    </dsp:sp>
    <dsp:sp modelId="{BA9F20E2-6AB9-4C0A-A6E3-ED210907D970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BEB096-DE57-4DF4-97C6-DFB30ACB444F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C77CAC-9E79-4F03-90AD-43F7FADE5C55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sz="1800" b="1" i="0" u="none" strike="noStrike" kern="1200" cap="none" normalizeH="0" baseline="0">
              <a:ln>
                <a:noFill/>
              </a:ln>
              <a:solidFill>
                <a:srgbClr val="0E2841"/>
              </a:solidFill>
              <a:effectLst/>
              <a:latin typeface="Arial" panose="020B0604020202020204" pitchFamily="34" charset="0"/>
              <a:ea typeface="+mn-ea"/>
              <a:cs typeface="+mn-cs"/>
            </a:rPr>
            <a:t>Data Transformation:</a:t>
          </a:r>
          <a:r>
            <a:rPr kumimoji="0" lang="en-US" sz="1800" b="0" i="0" u="none" strike="noStrike" kern="1200" cap="none" normalizeH="0" baseline="0">
              <a:ln>
                <a:noFill/>
              </a:ln>
              <a:solidFill>
                <a:srgbClr val="0E2841"/>
              </a:solidFill>
              <a:effectLst/>
              <a:latin typeface="Arial" panose="020B0604020202020204" pitchFamily="34" charset="0"/>
              <a:ea typeface="+mn-ea"/>
              <a:cs typeface="+mn-cs"/>
            </a:rPr>
            <a:t> Using DBT to transform raw data</a:t>
          </a:r>
        </a:p>
      </dsp:txBody>
      <dsp:txXfrm>
        <a:off x="7154322" y="469890"/>
        <a:ext cx="3148942" cy="1335915"/>
      </dsp:txXfrm>
    </dsp:sp>
    <dsp:sp modelId="{5968E292-A46F-4E12-AAB3-1D4A42AF93E2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B048B6-2F43-4B50-9695-F53C28A6E254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035112-3711-46F8-B1AE-B0F041E444F9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sz="1800" b="1" i="0" u="none" strike="noStrike" kern="1200" cap="none" normalizeH="0" baseline="0">
              <a:ln>
                <a:noFill/>
              </a:ln>
              <a:solidFill>
                <a:srgbClr val="0E2841"/>
              </a:solidFill>
              <a:effectLst/>
              <a:latin typeface="Arial" panose="020B0604020202020204" pitchFamily="34" charset="0"/>
              <a:ea typeface="+mn-ea"/>
              <a:cs typeface="+mn-cs"/>
            </a:rPr>
            <a:t>Automation: </a:t>
          </a:r>
          <a:r>
            <a:rPr kumimoji="0" lang="en-US" sz="1800" b="0" i="0" u="none" strike="noStrike" kern="1200" cap="none" normalizeH="0" baseline="0">
              <a:ln>
                <a:noFill/>
              </a:ln>
              <a:solidFill>
                <a:srgbClr val="0E2841"/>
              </a:solidFill>
              <a:effectLst/>
              <a:latin typeface="Arial" panose="020B0604020202020204" pitchFamily="34" charset="0"/>
              <a:ea typeface="+mn-ea"/>
              <a:cs typeface="+mn-cs"/>
            </a:rPr>
            <a:t>DAG scheduling and orchestration with Apache Airflow</a:t>
          </a:r>
        </a:p>
      </dsp:txBody>
      <dsp:txXfrm>
        <a:off x="1834517" y="2545532"/>
        <a:ext cx="3148942" cy="1335915"/>
      </dsp:txXfrm>
    </dsp:sp>
    <dsp:sp modelId="{0E2B1FD2-FFF7-48DD-B349-BB77E9D27F68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179A51-EBA5-47CD-B507-FA76E56FD319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14E239-BA78-4CF9-85AD-A5A66166DD3E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sz="1800" b="1" i="0" u="none" strike="noStrike" kern="1200" cap="none" normalizeH="0" baseline="0">
              <a:ln>
                <a:noFill/>
              </a:ln>
              <a:solidFill>
                <a:srgbClr val="0E2841"/>
              </a:solidFill>
              <a:effectLst/>
              <a:latin typeface="Arial" panose="020B0604020202020204" pitchFamily="34" charset="0"/>
              <a:ea typeface="+mn-ea"/>
              <a:cs typeface="+mn-cs"/>
            </a:rPr>
            <a:t>Visualization: </a:t>
          </a:r>
          <a:r>
            <a:rPr kumimoji="0" lang="en-US" sz="1800" b="0" i="0" u="none" strike="noStrike" kern="1200" cap="none" normalizeH="0" baseline="0">
              <a:ln>
                <a:noFill/>
              </a:ln>
              <a:solidFill>
                <a:srgbClr val="0E2841"/>
              </a:solidFill>
              <a:effectLst/>
              <a:latin typeface="Arial" panose="020B0604020202020204" pitchFamily="34" charset="0"/>
              <a:ea typeface="+mn-ea"/>
              <a:cs typeface="+mn-cs"/>
            </a:rPr>
            <a:t>Tableau dashboards for real-time data insights </a:t>
          </a:r>
        </a:p>
      </dsp:txBody>
      <dsp:txXfrm>
        <a:off x="7154322" y="2545532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C09294-F6B6-4A28-A6C5-F86030D3D45D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49C7C-E9CC-444A-B8E7-ACCCDCEBC6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822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49C7C-E9CC-444A-B8E7-ACCCDCEBC67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2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49C7C-E9CC-444A-B8E7-ACCCDCEBC67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943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49C7C-E9CC-444A-B8E7-ACCCDCEBC67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242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F308D-35EC-31DA-4195-D51E535FE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B8E7A-BA77-F294-D230-7D147361E3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2F62-C6BB-EF82-3B6F-7A6AC4CD2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D7B7-0FBA-4421-85BC-3ED77BE99101}" type="datetime1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CAB23-1D3A-BECA-378B-3E0F549CD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Prem Shende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521D8-333A-A53E-7A2E-68797A77D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77FF-1112-4A7E-894F-8AB9BBC9A8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14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9792A-E8B9-0BEF-311C-1E6C85EB9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DCC6A-424E-0106-DD02-07876BE3A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61F5B-3274-8AA3-729F-C2A3FA7FF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E868-9517-4959-BDD2-F0F2DF31A142}" type="datetime1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2C5F5-8EB9-4EDC-2C34-4B27FE41E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Prem Shende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6C2A7-096C-A8A3-553F-113D230D4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77FF-1112-4A7E-894F-8AB9BBC9A8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64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11DA55-28C5-9253-F7F9-E94B5796A9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0D3EF8-7C66-476A-AE9E-E0EC5770F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3C2E6-C6FF-407D-4DD1-43217CF9A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5B63A-2360-41BB-B565-361638AAD543}" type="datetime1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C76D8-D802-F3D4-8FA6-F9F5E57D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Prem Shende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DD566-11E3-15F5-0B84-8AB18EDBE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77FF-1112-4A7E-894F-8AB9BBC9A8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063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75FFF-292D-681F-10C1-68CDD289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0A6AE-C9E0-2046-0F35-D656567BF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AFD79-94AB-CC6D-CFF8-E2BFF28D8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9662-9A1D-436D-811F-AE9D35B22744}" type="datetime1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75269-E969-C8FF-E843-58279D72E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Prem Shende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D2D71-AB84-5030-E2A6-B12A12C83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77FF-1112-4A7E-894F-8AB9BBC9A8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719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6378E-5652-2BCF-97E7-83E1E1717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9E5C1-06BF-6302-D642-4EEFE5C04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71F56-D904-5F4C-AFED-CBA9BA2A4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11B7-0F20-4F7C-88A5-329D8C40881D}" type="datetime1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E498B-DA3A-61F1-278E-D4DD93135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Prem Shende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414EE-F117-9BBF-8173-605010B3A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77FF-1112-4A7E-894F-8AB9BBC9A8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10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55C12-0381-4B72-76A4-A9543B5D7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52C5F-874C-736A-32E0-ABF9BEA7F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634AE-8206-4F79-FB3F-58974837C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E095D-2426-DE2E-0E75-664BB7F8D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C3C8-66F9-4569-9E0C-5E14FDEF8670}" type="datetime1">
              <a:rPr lang="en-IN" smtClean="0"/>
              <a:t>21-10-2024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453A6-6C44-54D2-5A39-F25444C98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Prem Shende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7F3F4-5756-E7DD-6C52-88F5F673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77FF-1112-4A7E-894F-8AB9BBC9A8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732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AF08B-5B14-55E7-4787-D4036447F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C10AA-9CE7-845A-38FD-5D07D257B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FDEFCB-A8A7-EAE8-E452-C20A7720C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987AC1-CE89-2AEF-27B4-2A4249157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57078C-F278-A292-2C94-9140C709FD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B5F65-E7C6-AE3B-F6FE-BF87CB102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F200-A671-4AA5-8D0D-AFD301FE30E3}" type="datetime1">
              <a:rPr lang="en-IN" smtClean="0"/>
              <a:t>21-10-2024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A5E126-72B8-DD7F-1CAD-238B9AFEF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Prem Shende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47934E-9266-B6ED-95DA-55E334F86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77FF-1112-4A7E-894F-8AB9BBC9A8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16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0F799-F8BF-82AC-C146-DFAEA0575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340002-584A-1A5C-8409-AD434FF59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7E7B1-521D-45E3-AE0B-8832D5AB6F46}" type="datetime1">
              <a:rPr lang="en-IN" smtClean="0"/>
              <a:t>21-10-2024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C218A-D007-BF2C-B56D-1CFEC0593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Prem Shende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57B9A1-7608-57CF-7642-C63DF94FA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77FF-1112-4A7E-894F-8AB9BBC9A8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636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F12FB-0930-3598-A0FE-549E906FD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5AD2-322B-4C11-9ADD-453AC0AF3A2F}" type="datetime1">
              <a:rPr lang="en-IN" smtClean="0"/>
              <a:t>21-10-2024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F829C9-5FD1-0694-02BF-FF9A4B91B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Prem Shende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CCA54-56DA-097A-7E18-AA8E0BA03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77FF-1112-4A7E-894F-8AB9BBC9A8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672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023C8-014A-A177-0D84-51D6A8637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7E072-1251-C6F1-9303-6798C64C6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4F78B-B058-933D-0AAF-40AAAFCC6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2D422-8B8F-9500-C196-8F3E03A5B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C68C-C6EB-4CDB-9976-04EFBC610707}" type="datetime1">
              <a:rPr lang="en-IN" smtClean="0"/>
              <a:t>21-10-2024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A2651-C992-B4D4-8392-2D464444B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Prem Shende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291AE-2621-313C-E2D0-F89D63723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77FF-1112-4A7E-894F-8AB9BBC9A8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700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3225-CA7A-215B-CD5F-043EB612B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E3FF14-AFB8-E3D5-C479-80695ABD1F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474A2-A62F-083C-EF04-2D07CFECA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DB181-89E5-50D0-182D-A883CAAB4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82E1-7AB5-46A2-AA62-93C51BA4FDA1}" type="datetime1">
              <a:rPr lang="en-IN" smtClean="0"/>
              <a:t>21-10-2024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50FF2-C20C-285D-A54F-18F68BD2F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Prem Shende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59D6B-6A23-A40F-2F4A-B036A295F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77FF-1112-4A7E-894F-8AB9BBC9A8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17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E64402-50B7-CAB8-B194-36045DBBD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65002-2091-391B-2376-DE24319E1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5D2B2-C719-C793-212A-F45F8C398F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2FD557-3703-4866-83C6-37E7D16B1735}" type="datetime1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2BEB1-0792-857B-2AC7-2EB033A8D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IN"/>
              <a:t>Prem Shende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D2D3F-6618-0955-B3B6-CD71B84398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3F77FF-1112-4A7E-894F-8AB9BBC9A8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88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prem.shende/viz/Insurance-Sales-Insights/d1?publish=y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60C0F7-DD80-412A-9DD0-F5F89C7AB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kumimoji="0" lang="en-US" altLang="en-US" sz="4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Sales Insights Dashboard for Insurance Company</a:t>
            </a:r>
            <a:endParaRPr lang="en-IN" sz="4800">
              <a:solidFill>
                <a:srgbClr val="FFFFFF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4D04C9-4947-DAE6-E74B-9D330FA43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4163" y="4756265"/>
            <a:ext cx="5347353" cy="2054340"/>
          </a:xfrm>
        </p:spPr>
        <p:txBody>
          <a:bodyPr anchor="t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Real-time Sales, Customer,</a:t>
            </a:r>
          </a:p>
          <a:p>
            <a:pPr algn="l"/>
            <a:r>
              <a:rPr lang="en-US">
                <a:solidFill>
                  <a:srgbClr val="FFFFFF"/>
                </a:solidFill>
              </a:rPr>
              <a:t>and Revenue Insights</a:t>
            </a:r>
          </a:p>
          <a:p>
            <a:pPr algn="l"/>
            <a:endParaRPr lang="en-IN">
              <a:solidFill>
                <a:srgbClr val="FFFFFF"/>
              </a:solidFill>
            </a:endParaRPr>
          </a:p>
          <a:p>
            <a:pPr algn="l"/>
            <a:r>
              <a:rPr lang="en-IN" sz="3200" b="1">
                <a:solidFill>
                  <a:srgbClr val="FFFFFF"/>
                </a:solidFill>
              </a:rPr>
              <a:t>- Prem Shende 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D29A2C66-3735-9B38-3A9B-58395AC6D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1874" y="2108877"/>
            <a:ext cx="2654533" cy="26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51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4DDEF-207F-56D4-3BA4-C8F166B08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100">
                <a:solidFill>
                  <a:schemeClr val="tx2"/>
                </a:solidFill>
                <a:latin typeface="Arial" panose="020B0604020202020204" pitchFamily="34" charset="0"/>
              </a:rPr>
              <a:t>Detailed Workflow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C881E46D-B1E9-4D97-566D-7009AAEB0F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18064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4964D03-5366-283F-68B7-73599F31F2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6648052"/>
            <a:ext cx="12192000" cy="419896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BE59740-389F-A7CF-6C49-5F48E19E1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77FF-1112-4A7E-894F-8AB9BBC9A8E9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00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3A1A7E4-0963-43E3-85E1-6E140A88C9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graphicEl>
                                              <a:dgm id="{D3A1A7E4-0963-43E3-85E1-6E140A88C9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graphicEl>
                                              <a:dgm id="{D3A1A7E4-0963-43E3-85E1-6E140A88C9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graphicEl>
                                              <a:dgm id="{D3A1A7E4-0963-43E3-85E1-6E140A88C9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1D57C66-B05B-4398-872C-F7B77E128A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graphicEl>
                                              <a:dgm id="{F1D57C66-B05B-4398-872C-F7B77E128A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graphicEl>
                                              <a:dgm id="{F1D57C66-B05B-4398-872C-F7B77E128A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graphicEl>
                                              <a:dgm id="{F1D57C66-B05B-4398-872C-F7B77E128A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4AD0308-8BD5-4121-B881-ECDCDE656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graphicEl>
                                              <a:dgm id="{A4AD0308-8BD5-4121-B881-ECDCDE656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graphicEl>
                                              <a:dgm id="{A4AD0308-8BD5-4121-B881-ECDCDE656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graphicEl>
                                              <a:dgm id="{A4AD0308-8BD5-4121-B881-ECDCDE656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A9F20E2-6AB9-4C0A-A6E3-ED210907D9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>
                                            <p:graphicEl>
                                              <a:dgm id="{BA9F20E2-6AB9-4C0A-A6E3-ED210907D9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graphicEl>
                                              <a:dgm id="{BA9F20E2-6AB9-4C0A-A6E3-ED210907D9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graphicEl>
                                              <a:dgm id="{BA9F20E2-6AB9-4C0A-A6E3-ED210907D9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7BEB096-DE57-4DF4-97C6-DFB30ACB44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graphicEl>
                                              <a:dgm id="{F7BEB096-DE57-4DF4-97C6-DFB30ACB444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graphicEl>
                                              <a:dgm id="{F7BEB096-DE57-4DF4-97C6-DFB30ACB44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graphicEl>
                                              <a:dgm id="{F7BEB096-DE57-4DF4-97C6-DFB30ACB44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5C77CAC-9E79-4F03-90AD-43F7FADE5C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>
                                            <p:graphicEl>
                                              <a:dgm id="{C5C77CAC-9E79-4F03-90AD-43F7FADE5C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graphicEl>
                                              <a:dgm id="{C5C77CAC-9E79-4F03-90AD-43F7FADE5C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graphicEl>
                                              <a:dgm id="{C5C77CAC-9E79-4F03-90AD-43F7FADE5C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968E292-A46F-4E12-AAB3-1D4A42AF93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>
                                            <p:graphicEl>
                                              <a:dgm id="{5968E292-A46F-4E12-AAB3-1D4A42AF93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graphicEl>
                                              <a:dgm id="{5968E292-A46F-4E12-AAB3-1D4A42AF93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graphicEl>
                                              <a:dgm id="{5968E292-A46F-4E12-AAB3-1D4A42AF93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4B048B6-2F43-4B50-9695-F53C28A6E2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">
                                            <p:graphicEl>
                                              <a:dgm id="{04B048B6-2F43-4B50-9695-F53C28A6E2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>
                                            <p:graphicEl>
                                              <a:dgm id="{04B048B6-2F43-4B50-9695-F53C28A6E2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>
                                            <p:graphicEl>
                                              <a:dgm id="{04B048B6-2F43-4B50-9695-F53C28A6E2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1035112-3711-46F8-B1AE-B0F041E444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graphicEl>
                                              <a:dgm id="{31035112-3711-46F8-B1AE-B0F041E444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graphicEl>
                                              <a:dgm id="{31035112-3711-46F8-B1AE-B0F041E444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graphicEl>
                                              <a:dgm id="{31035112-3711-46F8-B1AE-B0F041E444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E2B1FD2-FFF7-48DD-B349-BB77E9D27F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>
                                            <p:graphicEl>
                                              <a:dgm id="{0E2B1FD2-FFF7-48DD-B349-BB77E9D27F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graphicEl>
                                              <a:dgm id="{0E2B1FD2-FFF7-48DD-B349-BB77E9D27F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graphicEl>
                                              <a:dgm id="{0E2B1FD2-FFF7-48DD-B349-BB77E9D27F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F179A51-EBA5-47CD-B507-FA76E56FD3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6">
                                            <p:graphicEl>
                                              <a:dgm id="{EF179A51-EBA5-47CD-B507-FA76E56FD3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">
                                            <p:graphicEl>
                                              <a:dgm id="{EF179A51-EBA5-47CD-B507-FA76E56FD3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">
                                            <p:graphicEl>
                                              <a:dgm id="{EF179A51-EBA5-47CD-B507-FA76E56FD3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114E239-BA78-4CF9-85AD-A5A66166DD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">
                                            <p:graphicEl>
                                              <a:dgm id="{8114E239-BA78-4CF9-85AD-A5A66166DD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">
                                            <p:graphicEl>
                                              <a:dgm id="{8114E239-BA78-4CF9-85AD-A5A66166DD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">
                                            <p:graphicEl>
                                              <a:dgm id="{8114E239-BA78-4CF9-85AD-A5A66166DD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28C2-0586-D4CE-7127-9FC7B35E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55" y="1521292"/>
            <a:ext cx="9014348" cy="24020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 Preview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" y="4374554"/>
            <a:ext cx="12192007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40655" y="4374554"/>
            <a:ext cx="4051344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12191984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4380927"/>
            <a:ext cx="12192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84BE7F-53F6-5D4C-50C6-490D9B9CB83B}"/>
              </a:ext>
            </a:extLst>
          </p:cNvPr>
          <p:cNvSpPr txBox="1"/>
          <p:nvPr/>
        </p:nvSpPr>
        <p:spPr>
          <a:xfrm>
            <a:off x="569626" y="4572000"/>
            <a:ext cx="11002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chemeClr val="bg1">
                    <a:lumMod val="95000"/>
                  </a:schemeClr>
                </a:solidFill>
              </a:rPr>
              <a:t>CLICK </a:t>
            </a:r>
            <a:r>
              <a:rPr lang="en-IN">
                <a:solidFill>
                  <a:schemeClr val="bg1">
                    <a:lumMod val="95000"/>
                  </a:schemeClr>
                </a:solidFill>
                <a:hlinkClick r:id="rId2"/>
              </a:rPr>
              <a:t>HERE</a:t>
            </a:r>
            <a:endParaRPr lang="en-IN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F8052-CF42-DCC8-7795-AF431F367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77FF-1112-4A7E-894F-8AB9BBC9A8E9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62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791B33F-CE76-4EF1-8227-54ED041CD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2CF3B-02F1-E125-E064-C64F4085B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0" y="557189"/>
            <a:ext cx="8629358" cy="29562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pic>
        <p:nvPicPr>
          <p:cNvPr id="8" name="Graphic 7" descr="Smiling Face with No Fill">
            <a:extLst>
              <a:ext uri="{FF2B5EF4-FFF2-40B4-BE49-F238E27FC236}">
                <a16:creationId xmlns:a16="http://schemas.microsoft.com/office/drawing/2014/main" id="{388D00AF-9620-E6C0-61D3-3F44F1CB1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2650" y="2393949"/>
            <a:ext cx="1136650" cy="11366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9F78D-27D1-2024-358F-3862E06A9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33F77FF-1112-4A7E-894F-8AB9BBC9A8E9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606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BC198C-AAF6-70C5-AA96-B1F57E021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IN" sz="3100">
                <a:solidFill>
                  <a:schemeClr val="tx2"/>
                </a:solidFill>
                <a:latin typeface="Arial" panose="020B0604020202020204" pitchFamily="34" charset="0"/>
              </a:rPr>
              <a:t>Agenda</a:t>
            </a:r>
          </a:p>
        </p:txBody>
      </p:sp>
      <p:graphicFrame>
        <p:nvGraphicFramePr>
          <p:cNvPr id="77" name="Rectangle 1">
            <a:extLst>
              <a:ext uri="{FF2B5EF4-FFF2-40B4-BE49-F238E27FC236}">
                <a16:creationId xmlns:a16="http://schemas.microsoft.com/office/drawing/2014/main" id="{00C5858A-79C9-969A-7331-FECFC03673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0055844"/>
              </p:ext>
            </p:extLst>
          </p:nvPr>
        </p:nvGraphicFramePr>
        <p:xfrm>
          <a:off x="6217170" y="629399"/>
          <a:ext cx="5221224" cy="5230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BAB5E10-4E83-0428-D46E-3E97D4257F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05" y="6489164"/>
            <a:ext cx="12191694" cy="419886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EC987-57A9-B52A-548C-8787A19B6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77FF-1112-4A7E-894F-8AB9BBC9A8E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17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graphicEl>
                                              <a:dgm id="{477E783A-60B1-4492-90D3-93665A643D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7">
                                            <p:graphicEl>
                                              <a:dgm id="{477E783A-60B1-4492-90D3-93665A643D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7">
                                            <p:graphicEl>
                                              <a:dgm id="{477E783A-60B1-4492-90D3-93665A643D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7">
                                            <p:graphicEl>
                                              <a:dgm id="{477E783A-60B1-4492-90D3-93665A643D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graphicEl>
                                              <a:dgm id="{40561DE8-21F6-48F7-A281-E262A18990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7">
                                            <p:graphicEl>
                                              <a:dgm id="{40561DE8-21F6-48F7-A281-E262A18990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7">
                                            <p:graphicEl>
                                              <a:dgm id="{40561DE8-21F6-48F7-A281-E262A18990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7">
                                            <p:graphicEl>
                                              <a:dgm id="{40561DE8-21F6-48F7-A281-E262A18990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graphicEl>
                                              <a:dgm id="{0A0D0D22-FE6C-4B98-8332-C0816A28AB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7">
                                            <p:graphicEl>
                                              <a:dgm id="{0A0D0D22-FE6C-4B98-8332-C0816A28AB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7">
                                            <p:graphicEl>
                                              <a:dgm id="{0A0D0D22-FE6C-4B98-8332-C0816A28AB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7">
                                            <p:graphicEl>
                                              <a:dgm id="{0A0D0D22-FE6C-4B98-8332-C0816A28AB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graphicEl>
                                              <a:dgm id="{C3355149-19FF-4306-9C52-4137FEBA8E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7">
                                            <p:graphicEl>
                                              <a:dgm id="{C3355149-19FF-4306-9C52-4137FEBA8E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7">
                                            <p:graphicEl>
                                              <a:dgm id="{C3355149-19FF-4306-9C52-4137FEBA8E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7">
                                            <p:graphicEl>
                                              <a:dgm id="{C3355149-19FF-4306-9C52-4137FEBA8E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graphicEl>
                                              <a:dgm id="{6A28E7E5-77B0-4B12-BDC9-4C54FB2BFE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7">
                                            <p:graphicEl>
                                              <a:dgm id="{6A28E7E5-77B0-4B12-BDC9-4C54FB2BFE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7">
                                            <p:graphicEl>
                                              <a:dgm id="{6A28E7E5-77B0-4B12-BDC9-4C54FB2BFE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7">
                                            <p:graphicEl>
                                              <a:dgm id="{6A28E7E5-77B0-4B12-BDC9-4C54FB2BFE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graphicEl>
                                              <a:dgm id="{8211D05B-A29B-47F6-8ADF-5859BE5AFE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7">
                                            <p:graphicEl>
                                              <a:dgm id="{8211D05B-A29B-47F6-8ADF-5859BE5AFE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7">
                                            <p:graphicEl>
                                              <a:dgm id="{8211D05B-A29B-47F6-8ADF-5859BE5AFE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7">
                                            <p:graphicEl>
                                              <a:dgm id="{8211D05B-A29B-47F6-8ADF-5859BE5AFE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graphicEl>
                                              <a:dgm id="{CBF5C41F-8EBB-4114-BCEB-E75E2A3285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7">
                                            <p:graphicEl>
                                              <a:dgm id="{CBF5C41F-8EBB-4114-BCEB-E75E2A3285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7">
                                            <p:graphicEl>
                                              <a:dgm id="{CBF5C41F-8EBB-4114-BCEB-E75E2A3285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7">
                                            <p:graphicEl>
                                              <a:dgm id="{CBF5C41F-8EBB-4114-BCEB-E75E2A3285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77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28E80B-FE67-2C86-6092-FA40F6E61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  <a:latin typeface="Arial" panose="020B0604020202020204" pitchFamily="34" charset="0"/>
              </a:rPr>
              <a:t>Project Overview</a:t>
            </a:r>
          </a:p>
        </p:txBody>
      </p:sp>
      <p:sp>
        <p:nvSpPr>
          <p:cNvPr id="34" name="Rectangle 1">
            <a:extLst>
              <a:ext uri="{FF2B5EF4-FFF2-40B4-BE49-F238E27FC236}">
                <a16:creationId xmlns:a16="http://schemas.microsoft.com/office/drawing/2014/main" id="{B6DA44EE-837C-E374-AA33-2D9B2E21E5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10259" y="649480"/>
            <a:ext cx="6555347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Goal: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Provide real-time insights for decision-making in </a:t>
            </a:r>
            <a:r>
              <a:rPr lang="en-US" altLang="en-US" sz="2000">
                <a:latin typeface="Arial" panose="020B0604020202020204" pitchFamily="34" charset="0"/>
              </a:rPr>
              <a:t>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ales, customer behavior, and profitability.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Key Business Questions: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Which products perform best?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Customer segmentation insights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Sales trends and forecasting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Regional sales analysis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Profit and revenue optimization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472EE-C6DC-6839-B740-ADBB68326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77FF-1112-4A7E-894F-8AB9BBC9A8E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83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BCF2C-98CE-181C-03A4-5E8C4756C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IN" sz="3100">
                <a:solidFill>
                  <a:schemeClr val="tx2"/>
                </a:solidFill>
                <a:latin typeface="Arial" panose="020B0604020202020204" pitchFamily="34" charset="0"/>
              </a:rPr>
              <a:t>Technologies &amp; Tools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2B93240-79AF-6671-A5CB-888BFB6CC0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4672" y="2421683"/>
            <a:ext cx="4876600" cy="33534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Snowflake: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Raw data storage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DBT: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Data transformation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Apache Airflow: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Orchestration and automation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Tableau: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Visualization and dashboard creation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GitHub: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Version control and project repository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Graphic 7" descr="Laptop Secure">
            <a:extLst>
              <a:ext uri="{FF2B5EF4-FFF2-40B4-BE49-F238E27FC236}">
                <a16:creationId xmlns:a16="http://schemas.microsoft.com/office/drawing/2014/main" id="{9ED2292E-F673-86D5-898C-4B0C5F6F4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8392" y="1819656"/>
            <a:ext cx="4142232" cy="41422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AA9A30-ECD9-B608-46E6-52DE4A040E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544079"/>
            <a:ext cx="12192000" cy="419896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E3A17F-E97B-0B05-E280-7C6F62097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77FF-1112-4A7E-894F-8AB9BBC9A8E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30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5A8C9A-42C6-5AF7-62A2-A06715A96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8"/>
            <a:ext cx="5754896" cy="1667569"/>
          </a:xfrm>
        </p:spPr>
        <p:txBody>
          <a:bodyPr anchor="b">
            <a:normAutofit/>
          </a:bodyPr>
          <a:lstStyle/>
          <a:p>
            <a:r>
              <a:rPr lang="en-IN" sz="4000">
                <a:latin typeface="Arial" panose="020B0604020202020204" pitchFamily="34" charset="0"/>
              </a:rPr>
              <a:t>Problem Statements &amp; Objectives</a:t>
            </a:r>
          </a:p>
        </p:txBody>
      </p:sp>
      <p:pic>
        <p:nvPicPr>
          <p:cNvPr id="8" name="Graphic 7" descr="Target Audience">
            <a:extLst>
              <a:ext uri="{FF2B5EF4-FFF2-40B4-BE49-F238E27FC236}">
                <a16:creationId xmlns:a16="http://schemas.microsoft.com/office/drawing/2014/main" id="{9CCEA4A0-2C76-3EE2-0DA9-D32B30046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130" y="1275070"/>
            <a:ext cx="3876165" cy="3876165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7D307B24-E8BF-57E3-F205-492309C4AE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96502" y="2405894"/>
            <a:ext cx="5754896" cy="319746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Problem Statements:</a:t>
            </a:r>
            <a:endParaRPr lang="en-US" altLang="en-US" sz="14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How can we identify top-performing insurance products?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What customer segments are more likely to purchase certain products?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How can we predict future sales trends?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What regions are performing best?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How can we optimize profit and revenue?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endParaRPr lang="en-US" altLang="en-US" sz="140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kumimoji="0" lang="en-US" altLang="en-US" sz="1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Objective: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altLang="en-US" sz="1400" b="1">
                <a:latin typeface="Arial"/>
                <a:cs typeface="Arial"/>
              </a:rPr>
              <a:t>	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Automate sales insights, reduce manual effort, and enable data-driven decision-making. </a:t>
            </a:r>
            <a:endParaRPr lang="en-US" altLang="en-US" sz="14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4AB51-CB08-301D-9DCA-C707EBE64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77FF-1112-4A7E-894F-8AB9BBC9A8E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48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0A4DB-43D7-412E-66E4-0A336C2BD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100">
                <a:solidFill>
                  <a:schemeClr val="tx2"/>
                </a:solidFill>
                <a:latin typeface="Arial" panose="020B0604020202020204" pitchFamily="34" charset="0"/>
              </a:rPr>
              <a:t>Data Work Flow &amp; Architecture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5CC1BF17-4EBB-7041-5F64-FAA26FA641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93688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D769FB5-C85C-CBB3-89E8-57A9199C19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6858000"/>
            <a:ext cx="12192000" cy="419896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8B35AE4-F419-F9D4-039E-65E8263E8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77FF-1112-4A7E-894F-8AB9BBC9A8E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33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A63F7AE-5BF2-4B88-8E1F-931D74E9A4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graphicEl>
                                              <a:dgm id="{DA63F7AE-5BF2-4B88-8E1F-931D74E9A4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graphicEl>
                                              <a:dgm id="{DA63F7AE-5BF2-4B88-8E1F-931D74E9A4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graphicEl>
                                              <a:dgm id="{DA63F7AE-5BF2-4B88-8E1F-931D74E9A4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47ECAC9-F43A-4FB2-9627-5295DE713F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graphicEl>
                                              <a:dgm id="{E47ECAC9-F43A-4FB2-9627-5295DE713F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graphicEl>
                                              <a:dgm id="{E47ECAC9-F43A-4FB2-9627-5295DE713F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graphicEl>
                                              <a:dgm id="{E47ECAC9-F43A-4FB2-9627-5295DE713F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85743BE-03B4-4782-B143-3C5E6E5518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graphicEl>
                                              <a:dgm id="{685743BE-03B4-4782-B143-3C5E6E5518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graphicEl>
                                              <a:dgm id="{685743BE-03B4-4782-B143-3C5E6E5518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graphicEl>
                                              <a:dgm id="{685743BE-03B4-4782-B143-3C5E6E5518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DF263C8-6564-447B-B5DA-CF14648977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graphicEl>
                                              <a:dgm id="{4DF263C8-6564-447B-B5DA-CF14648977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graphicEl>
                                              <a:dgm id="{4DF263C8-6564-447B-B5DA-CF14648977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graphicEl>
                                              <a:dgm id="{4DF263C8-6564-447B-B5DA-CF14648977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FDD4CD8-B107-403E-8FE1-DA196A93AD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graphicEl>
                                              <a:dgm id="{BFDD4CD8-B107-403E-8FE1-DA196A93AD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graphicEl>
                                              <a:dgm id="{BFDD4CD8-B107-403E-8FE1-DA196A93AD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graphicEl>
                                              <a:dgm id="{BFDD4CD8-B107-403E-8FE1-DA196A93AD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9E73956-B494-4DE2-B7F9-AA06AAF3E5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>
                                            <p:graphicEl>
                                              <a:dgm id="{E9E73956-B494-4DE2-B7F9-AA06AAF3E5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>
                                            <p:graphicEl>
                                              <a:dgm id="{E9E73956-B494-4DE2-B7F9-AA06AAF3E5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graphicEl>
                                              <a:dgm id="{E9E73956-B494-4DE2-B7F9-AA06AAF3E5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6E69C8A-A9F5-48BC-9CFB-E2E32B003D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>
                                            <p:graphicEl>
                                              <a:dgm id="{B6E69C8A-A9F5-48BC-9CFB-E2E32B003D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>
                                            <p:graphicEl>
                                              <a:dgm id="{B6E69C8A-A9F5-48BC-9CFB-E2E32B003D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graphicEl>
                                              <a:dgm id="{B6E69C8A-A9F5-48BC-9CFB-E2E32B003D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09AB131-0438-4B93-9D2A-945F703616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>
                                            <p:graphicEl>
                                              <a:dgm id="{009AB131-0438-4B93-9D2A-945F703616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>
                                            <p:graphicEl>
                                              <a:dgm id="{009AB131-0438-4B93-9D2A-945F703616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graphicEl>
                                              <a:dgm id="{009AB131-0438-4B93-9D2A-945F703616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6F722C4-3F4C-4323-ABCB-6E55BDC94F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>
                                            <p:graphicEl>
                                              <a:dgm id="{66F722C4-3F4C-4323-ABCB-6E55BDC94F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>
                                            <p:graphicEl>
                                              <a:dgm id="{66F722C4-3F4C-4323-ABCB-6E55BDC94F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graphicEl>
                                              <a:dgm id="{66F722C4-3F4C-4323-ABCB-6E55BDC94F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EC487BB-8796-4F20-B879-00B5885B1F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">
                                            <p:graphicEl>
                                              <a:dgm id="{AEC487BB-8796-4F20-B879-00B5885B1F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>
                                            <p:graphicEl>
                                              <a:dgm id="{AEC487BB-8796-4F20-B879-00B5885B1F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graphicEl>
                                              <a:dgm id="{AEC487BB-8796-4F20-B879-00B5885B1F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35BE55A-F8A2-4096-A5A8-595221A1B3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">
                                            <p:graphicEl>
                                              <a:dgm id="{835BE55A-F8A2-4096-A5A8-595221A1B3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">
                                            <p:graphicEl>
                                              <a:dgm id="{835BE55A-F8A2-4096-A5A8-595221A1B3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graphicEl>
                                              <a:dgm id="{835BE55A-F8A2-4096-A5A8-595221A1B3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90B5307-C7B2-46C0-8FC8-8686D95389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">
                                            <p:graphicEl>
                                              <a:dgm id="{090B5307-C7B2-46C0-8FC8-8686D95389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">
                                            <p:graphicEl>
                                              <a:dgm id="{090B5307-C7B2-46C0-8FC8-8686D95389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graphicEl>
                                              <a:dgm id="{090B5307-C7B2-46C0-8FC8-8686D95389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FD558CA-1AF9-446E-B4DD-6766D00D47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">
                                            <p:graphicEl>
                                              <a:dgm id="{8FD558CA-1AF9-446E-B4DD-6766D00D47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">
                                            <p:graphicEl>
                                              <a:dgm id="{8FD558CA-1AF9-446E-B4DD-6766D00D47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>
                                            <p:graphicEl>
                                              <a:dgm id="{8FD558CA-1AF9-446E-B4DD-6766D00D47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D07DA73-D3D1-425B-8904-94D3C80A19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">
                                            <p:graphicEl>
                                              <a:dgm id="{6D07DA73-D3D1-425B-8904-94D3C80A19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">
                                            <p:graphicEl>
                                              <a:dgm id="{6D07DA73-D3D1-425B-8904-94D3C80A19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">
                                            <p:graphicEl>
                                              <a:dgm id="{6D07DA73-D3D1-425B-8904-94D3C80A19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477F03A-EE50-4C0E-9DC5-FAFAB7017D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">
                                            <p:graphicEl>
                                              <a:dgm id="{0477F03A-EE50-4C0E-9DC5-FAFAB7017D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">
                                            <p:graphicEl>
                                              <a:dgm id="{0477F03A-EE50-4C0E-9DC5-FAFAB7017D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">
                                            <p:graphicEl>
                                              <a:dgm id="{0477F03A-EE50-4C0E-9DC5-FAFAB7017D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A2051D-6EC2-036B-68B2-1846D2C0A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Work</a:t>
            </a: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Flow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C0EECE-C3E0-48A6-6E33-2095673729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4" t="25118" r="1657" b="24127"/>
          <a:stretch/>
        </p:blipFill>
        <p:spPr bwMode="auto">
          <a:xfrm>
            <a:off x="-22151" y="2009025"/>
            <a:ext cx="12214150" cy="370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7231C29-7089-F274-135D-2CEE0A9E0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77FF-1112-4A7E-894F-8AB9BBC9A8E9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512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259ED8-736E-B8CF-F590-2FD752293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16" y="499397"/>
            <a:ext cx="5929422" cy="1640180"/>
          </a:xfrm>
        </p:spPr>
        <p:txBody>
          <a:bodyPr anchor="b">
            <a:normAutofit/>
          </a:bodyPr>
          <a:lstStyle/>
          <a:p>
            <a:r>
              <a:rPr lang="en-IN" sz="4000">
                <a:latin typeface="Arial" panose="020B0604020202020204" pitchFamily="34" charset="0"/>
              </a:rPr>
              <a:t>Key Insights Explored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9D3505F-FDEF-F695-AD63-3D078BC92E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9717" y="2423821"/>
            <a:ext cx="5929422" cy="351978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Top-performing products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Customer segments likely to purchase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Sales forecasts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Geographical sales performance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Revenue and profit margins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8" name="Graphic 7" descr="Upward trend">
            <a:extLst>
              <a:ext uri="{FF2B5EF4-FFF2-40B4-BE49-F238E27FC236}">
                <a16:creationId xmlns:a16="http://schemas.microsoft.com/office/drawing/2014/main" id="{3501AD72-AC40-BAED-D3B2-31FEDCB78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5506" y="1492624"/>
            <a:ext cx="3765176" cy="3765176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BD86F-52DD-B620-3260-E87EE0537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77FF-1112-4A7E-894F-8AB9BBC9A8E9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45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D2F5602-6586-46E4-8645-2CDA442AB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434B85-DB0D-4010-A6A1-147F28D47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E904AA-2E74-8D5C-7132-239C42E26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320231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IN" sz="3100">
                <a:solidFill>
                  <a:schemeClr val="tx2"/>
                </a:solidFill>
                <a:latin typeface="Arial" panose="020B0604020202020204" pitchFamily="34" charset="0"/>
              </a:rPr>
              <a:t>Workflow &amp; Approach</a:t>
            </a:r>
          </a:p>
        </p:txBody>
      </p:sp>
      <p:graphicFrame>
        <p:nvGraphicFramePr>
          <p:cNvPr id="29" name="Rectangle 1">
            <a:extLst>
              <a:ext uri="{FF2B5EF4-FFF2-40B4-BE49-F238E27FC236}">
                <a16:creationId xmlns:a16="http://schemas.microsoft.com/office/drawing/2014/main" id="{AB64AE81-68FE-1F41-600B-F6B666FB90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702977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F2E5F4F0-80C0-49F3-84A2-453DE42F2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915607" cy="2187829"/>
            <a:chOff x="-305" y="-1"/>
            <a:chExt cx="3832880" cy="2876136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42FEDB6-5432-4162-8648-3827572AF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9FE345E-092D-4A20-A43A-0F9258D96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A313FCF-0EE7-4C6B-BAB3-EFC9451D3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B9ECD02-BE1B-4347-8C2E-EEA690082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F2D20A3-A30C-74B8-909F-B96DF8DD54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599735"/>
            <a:ext cx="12191694" cy="419886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C84CE-CC64-C540-A526-4CF0005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77FF-1112-4A7E-894F-8AB9BBC9A8E9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21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3DB7DA28-BF7E-4042-9A11-9C6C993859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>
                                            <p:graphicEl>
                                              <a:dgm id="{3DB7DA28-BF7E-4042-9A11-9C6C993859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>
                                            <p:graphicEl>
                                              <a:dgm id="{3DB7DA28-BF7E-4042-9A11-9C6C993859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E0B5AC49-D105-4EC4-83D1-922751018A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>
                                            <p:graphicEl>
                                              <a:dgm id="{E0B5AC49-D105-4EC4-83D1-922751018A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>
                                            <p:graphicEl>
                                              <a:dgm id="{E0B5AC49-D105-4EC4-83D1-922751018A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6F3C5798-74C1-4E6F-AC1D-688AB84BC4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>
                                            <p:graphicEl>
                                              <a:dgm id="{6F3C5798-74C1-4E6F-AC1D-688AB84BC4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>
                                            <p:graphicEl>
                                              <a:dgm id="{6F3C5798-74C1-4E6F-AC1D-688AB84BC4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4E616FCB-EEE1-41FA-B9A2-8D06A03C7B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>
                                            <p:graphicEl>
                                              <a:dgm id="{4E616FCB-EEE1-41FA-B9A2-8D06A03C7B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>
                                            <p:graphicEl>
                                              <a:dgm id="{4E616FCB-EEE1-41FA-B9A2-8D06A03C7B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8A5BADDD-202C-45EC-846B-C614A8061F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>
                                            <p:graphicEl>
                                              <a:dgm id="{8A5BADDD-202C-45EC-846B-C614A8061F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>
                                            <p:graphicEl>
                                              <a:dgm id="{8A5BADDD-202C-45EC-846B-C614A8061F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F2AB36FD-748A-44FE-962E-22CA4AC732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>
                                            <p:graphicEl>
                                              <a:dgm id="{F2AB36FD-748A-44FE-962E-22CA4AC732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>
                                            <p:graphicEl>
                                              <a:dgm id="{F2AB36FD-748A-44FE-962E-22CA4AC732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A019DFB8-985D-4AC3-A8A4-D509182471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>
                                            <p:graphicEl>
                                              <a:dgm id="{A019DFB8-985D-4AC3-A8A4-D509182471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>
                                            <p:graphicEl>
                                              <a:dgm id="{A019DFB8-985D-4AC3-A8A4-D509182471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0C35E3F7-5F3C-43C6-8D8D-D85FEAAC13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>
                                            <p:graphicEl>
                                              <a:dgm id="{0C35E3F7-5F3C-43C6-8D8D-D85FEAAC13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>
                                            <p:graphicEl>
                                              <a:dgm id="{0C35E3F7-5F3C-43C6-8D8D-D85FEAAC13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443179E8-8464-479C-955C-1CCA867308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>
                                            <p:graphicEl>
                                              <a:dgm id="{443179E8-8464-479C-955C-1CCA867308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>
                                            <p:graphicEl>
                                              <a:dgm id="{443179E8-8464-479C-955C-1CCA867308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06A4B599-889D-482D-A9F2-2FC969ABE8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9">
                                            <p:graphicEl>
                                              <a:dgm id="{06A4B599-889D-482D-A9F2-2FC969ABE8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">
                                            <p:graphicEl>
                                              <a:dgm id="{06A4B599-889D-482D-A9F2-2FC969ABE8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328E3406-E227-47D3-A473-F6180E493E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>
                                            <p:graphicEl>
                                              <a:dgm id="{328E3406-E227-47D3-A473-F6180E493E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9">
                                            <p:graphicEl>
                                              <a:dgm id="{328E3406-E227-47D3-A473-F6180E493E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29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376</Words>
  <Application>Microsoft Office PowerPoint</Application>
  <PresentationFormat>Widescreen</PresentationFormat>
  <Paragraphs>80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Sales Insights Dashboard for Insurance Company</vt:lpstr>
      <vt:lpstr>Agenda</vt:lpstr>
      <vt:lpstr>Project Overview</vt:lpstr>
      <vt:lpstr>Technologies &amp; Tools</vt:lpstr>
      <vt:lpstr>Problem Statements &amp; Objectives</vt:lpstr>
      <vt:lpstr>Data Work Flow &amp; Architecture</vt:lpstr>
      <vt:lpstr>Work Flow</vt:lpstr>
      <vt:lpstr>Key Insights Explored</vt:lpstr>
      <vt:lpstr>Workflow &amp; Approach</vt:lpstr>
      <vt:lpstr>Detailed Workflow</vt:lpstr>
      <vt:lpstr>Demo Preview</vt:lpstr>
      <vt:lpstr>THANK YOU!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Dhirajsing Rajeshsing, Rajput (Cognizant)</dc:creator>
  <cp:lastModifiedBy>Dhirajsing Rajeshsing, Rajput (Cognizant)</cp:lastModifiedBy>
  <cp:revision>1</cp:revision>
  <dcterms:created xsi:type="dcterms:W3CDTF">2024-10-20T18:17:55Z</dcterms:created>
  <dcterms:modified xsi:type="dcterms:W3CDTF">2024-10-21T07:35:15Z</dcterms:modified>
</cp:coreProperties>
</file>