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8288000" cy="10287000"/>
  <p:notesSz cx="6858000" cy="9144000"/>
  <p:embeddedFontLst>
    <p:embeddedFont>
      <p:font typeface="Times New Roman Bold" charset="1" panose="02030802070405020303"/>
      <p:regular r:id="rId15"/>
    </p:embeddedFont>
    <p:embeddedFont>
      <p:font typeface="Times New Roman" charset="1" panose="02030502070405020303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056446" y="-165904"/>
            <a:ext cx="7741972" cy="2895738"/>
          </a:xfrm>
          <a:custGeom>
            <a:avLst/>
            <a:gdLst/>
            <a:ahLst/>
            <a:cxnLst/>
            <a:rect r="r" b="b" t="t" l="l"/>
            <a:pathLst>
              <a:path h="2895738" w="7741972">
                <a:moveTo>
                  <a:pt x="0" y="0"/>
                </a:moveTo>
                <a:lnTo>
                  <a:pt x="7741973" y="0"/>
                </a:lnTo>
                <a:lnTo>
                  <a:pt x="7741973" y="2895737"/>
                </a:lnTo>
                <a:lnTo>
                  <a:pt x="0" y="289573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849582" y="4161048"/>
            <a:ext cx="17064867" cy="16735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45"/>
              </a:lnSpc>
              <a:spcBef>
                <a:spcPct val="0"/>
              </a:spcBef>
            </a:pPr>
            <a:r>
              <a:rPr lang="en-US" b="true" sz="4532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Title: Simulating  chaotic weather patterns: Analyzing weather forecasting insights using differential equations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87318" y="6244194"/>
            <a:ext cx="10526600" cy="38732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153"/>
              </a:lnSpc>
            </a:pPr>
            <a:r>
              <a:rPr lang="en-US" sz="3399" b="true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Team Members:</a:t>
            </a:r>
          </a:p>
          <a:p>
            <a:pPr algn="ctr">
              <a:lnSpc>
                <a:spcPts val="4759"/>
              </a:lnSpc>
            </a:pPr>
            <a:r>
              <a:rPr lang="en-US" sz="3399" b="true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Dheeraj Chowdary                      CB.AI.U4AIM24109</a:t>
            </a:r>
          </a:p>
          <a:p>
            <a:pPr algn="ctr">
              <a:lnSpc>
                <a:spcPts val="4759"/>
              </a:lnSpc>
            </a:pPr>
            <a:r>
              <a:rPr lang="en-US" sz="3399" b="true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Sai Charan</a:t>
            </a:r>
            <a:r>
              <a:rPr lang="en-US" sz="33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</a:t>
            </a:r>
            <a:r>
              <a:rPr lang="en-US" sz="3399" b="true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                       CB.AI.U4AIM24124</a:t>
            </a:r>
          </a:p>
          <a:p>
            <a:pPr algn="ctr">
              <a:lnSpc>
                <a:spcPts val="4759"/>
              </a:lnSpc>
            </a:pPr>
            <a:r>
              <a:rPr lang="en-US" sz="3399" b="true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Prem Siva  </a:t>
            </a:r>
            <a:r>
              <a:rPr lang="en-US" sz="33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</a:t>
            </a:r>
            <a:r>
              <a:rPr lang="en-US" sz="3399" b="true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CB.AI.U4AIM24125</a:t>
            </a:r>
          </a:p>
          <a:p>
            <a:pPr algn="ctr">
              <a:lnSpc>
                <a:spcPts val="4759"/>
              </a:lnSpc>
            </a:pPr>
            <a:r>
              <a:rPr lang="en-US" sz="3399" b="true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Chirudeep</a:t>
            </a:r>
            <a:r>
              <a:rPr lang="en-US" sz="3399" b="true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                                      CB.AI.U4AIM24137</a:t>
            </a:r>
          </a:p>
          <a:p>
            <a:pPr algn="ctr">
              <a:lnSpc>
                <a:spcPts val="4759"/>
              </a:lnSpc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4170440" y="2596483"/>
            <a:ext cx="13286956" cy="12776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 b="true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23MAT112 - Mathematics for Intelligent Systems 2</a:t>
            </a:r>
          </a:p>
          <a:p>
            <a:pPr algn="l">
              <a:lnSpc>
                <a:spcPts val="4759"/>
              </a:lnSpc>
            </a:pPr>
            <a:r>
              <a:rPr lang="en-US" sz="3399" b="true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24AIM111 Introduction to data structures &amp; algorithms 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7644058" y="9485540"/>
            <a:ext cx="152400" cy="304800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9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1731235" y="7692616"/>
            <a:ext cx="5897880" cy="14122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19"/>
              </a:lnSpc>
            </a:pPr>
            <a:r>
              <a:rPr lang="en-US" sz="3799" b="true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Guide: </a:t>
            </a:r>
            <a:r>
              <a:rPr lang="en-US" sz="37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Dr. Prem Jagadeesan</a:t>
            </a:r>
          </a:p>
          <a:p>
            <a:pPr algn="ctr">
              <a:lnSpc>
                <a:spcPts val="5319"/>
              </a:lnSpc>
              <a:spcBef>
                <a:spcPct val="0"/>
              </a:spcBef>
            </a:pPr>
            <a:r>
              <a:rPr lang="en-US" sz="37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Dr. S Manimaran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614120" y="153747"/>
            <a:ext cx="7960162" cy="12185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59"/>
              </a:lnSpc>
              <a:spcBef>
                <a:spcPct val="0"/>
              </a:spcBef>
            </a:pPr>
            <a:r>
              <a:rPr lang="en-US" b="true" sz="6399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COMMENTS GIVEN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-204074" y="1577089"/>
            <a:ext cx="9348074" cy="7226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820414" indent="-410207" lvl="1">
              <a:lnSpc>
                <a:spcPts val="5319"/>
              </a:lnSpc>
              <a:buFont typeface="Arial"/>
              <a:buChar char="•"/>
            </a:pPr>
            <a:r>
              <a:rPr lang="en-US" sz="37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is the use of data set in this project?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-204074" y="2499745"/>
            <a:ext cx="10601206" cy="7226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820414" indent="-410207" lvl="1">
              <a:lnSpc>
                <a:spcPts val="5319"/>
              </a:lnSpc>
              <a:buFont typeface="Arial"/>
              <a:buChar char="•"/>
            </a:pPr>
            <a:r>
              <a:rPr lang="en-US" sz="37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is the use of data structure in this project?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-204074" y="3422401"/>
            <a:ext cx="16031421" cy="7226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820414" indent="-410207" lvl="1">
              <a:lnSpc>
                <a:spcPts val="5319"/>
              </a:lnSpc>
              <a:buFont typeface="Arial"/>
              <a:buChar char="•"/>
            </a:pPr>
            <a:r>
              <a:rPr lang="en-US" sz="37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Where did you refer variables and the constants of the Lorenz equation?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80080" y="5668396"/>
            <a:ext cx="17927839" cy="7226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20414" indent="-410207" lvl="1">
              <a:lnSpc>
                <a:spcPts val="5319"/>
              </a:lnSpc>
              <a:spcBef>
                <a:spcPct val="0"/>
              </a:spcBef>
              <a:buAutoNum type="arabicPeriod" startAt="1"/>
            </a:pPr>
            <a:r>
              <a:rPr lang="en-US" sz="37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used dataset to compare the values( i. e x, y, z) at real time and predicted time.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130940" y="4249806"/>
            <a:ext cx="4970026" cy="12185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59"/>
              </a:lnSpc>
              <a:spcBef>
                <a:spcPct val="0"/>
              </a:spcBef>
            </a:pPr>
            <a:r>
              <a:rPr lang="en-US" b="true" sz="6399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SOLUTIONS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540241" y="6616773"/>
            <a:ext cx="17567679" cy="27228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19"/>
              </a:lnSpc>
            </a:pPr>
            <a:r>
              <a:rPr lang="en-US" sz="37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Here the tree data structure is used to store the data in the dataset after normalizing the values of temperature, wind velocity and pressure and stored at each node</a:t>
            </a:r>
          </a:p>
          <a:p>
            <a:pPr algn="l">
              <a:lnSpc>
                <a:spcPts val="5319"/>
              </a:lnSpc>
              <a:spcBef>
                <a:spcPct val="0"/>
              </a:spcBef>
            </a:pPr>
            <a:r>
              <a:rPr lang="en-US" sz="37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40241" y="8820785"/>
            <a:ext cx="10560725" cy="7226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19"/>
              </a:lnSpc>
              <a:spcBef>
                <a:spcPct val="0"/>
              </a:spcBef>
            </a:pPr>
            <a:r>
              <a:rPr lang="en-US" sz="37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We got this information from the research paper.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146125" y="108727"/>
            <a:ext cx="5995750" cy="12185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59"/>
              </a:lnSpc>
              <a:spcBef>
                <a:spcPct val="0"/>
              </a:spcBef>
            </a:pPr>
            <a:r>
              <a:rPr lang="en-US" b="true" sz="6399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DSA CONCEPT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533694" y="1465394"/>
            <a:ext cx="2363986" cy="10674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840"/>
              </a:lnSpc>
              <a:spcBef>
                <a:spcPct val="0"/>
              </a:spcBef>
            </a:pPr>
            <a:r>
              <a:rPr lang="en-US" b="true" sz="560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TREES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8997449" y="1894183"/>
            <a:ext cx="9144000" cy="6550493"/>
          </a:xfrm>
          <a:custGeom>
            <a:avLst/>
            <a:gdLst/>
            <a:ahLst/>
            <a:cxnLst/>
            <a:rect r="r" b="b" t="t" l="l"/>
            <a:pathLst>
              <a:path h="6550493" w="9144000">
                <a:moveTo>
                  <a:pt x="0" y="0"/>
                </a:moveTo>
                <a:lnTo>
                  <a:pt x="9144000" y="0"/>
                </a:lnTo>
                <a:lnTo>
                  <a:pt x="9144000" y="6550493"/>
                </a:lnTo>
                <a:lnTo>
                  <a:pt x="0" y="655049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5640" t="0" r="-564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234635" y="2983809"/>
            <a:ext cx="8762813" cy="7226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820414" indent="-410207" lvl="1">
              <a:lnSpc>
                <a:spcPts val="5319"/>
              </a:lnSpc>
              <a:buFont typeface="Arial"/>
              <a:buChar char="•"/>
            </a:pPr>
            <a:r>
              <a:rPr lang="en-US" sz="37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data structure used here is TREE.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89191" y="4486852"/>
            <a:ext cx="8653703" cy="27228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20414" indent="-410207" lvl="1">
              <a:lnSpc>
                <a:spcPts val="5319"/>
              </a:lnSpc>
              <a:buFont typeface="Arial"/>
              <a:buChar char="•"/>
            </a:pPr>
            <a:r>
              <a:rPr lang="en-US" sz="37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consists of  particular time , what are the predicted values of the 3 variables i.e the temperature, pressure, wind speed.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34635" y="8292276"/>
            <a:ext cx="12924991" cy="7226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820414" indent="-410207" lvl="1">
              <a:lnSpc>
                <a:spcPts val="5319"/>
              </a:lnSpc>
              <a:buFont typeface="Arial"/>
              <a:buChar char="•"/>
            </a:pPr>
            <a:r>
              <a:rPr lang="en-US" sz="37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Graphs are not used for storing sequential time-series data.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779954" y="2367250"/>
            <a:ext cx="4517206" cy="4359104"/>
          </a:xfrm>
          <a:custGeom>
            <a:avLst/>
            <a:gdLst/>
            <a:ahLst/>
            <a:cxnLst/>
            <a:rect r="r" b="b" t="t" l="l"/>
            <a:pathLst>
              <a:path h="4359104" w="4517206">
                <a:moveTo>
                  <a:pt x="0" y="0"/>
                </a:moveTo>
                <a:lnTo>
                  <a:pt x="4517207" y="0"/>
                </a:lnTo>
                <a:lnTo>
                  <a:pt x="4517207" y="4359104"/>
                </a:lnTo>
                <a:lnTo>
                  <a:pt x="0" y="435910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736425" y="295592"/>
            <a:ext cx="8815150" cy="12185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59"/>
              </a:lnSpc>
              <a:spcBef>
                <a:spcPct val="0"/>
              </a:spcBef>
            </a:pPr>
            <a:r>
              <a:rPr lang="en-US" b="true" sz="6399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LORENZ EQUATIONS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501565" y="1644619"/>
            <a:ext cx="9586436" cy="7226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19"/>
              </a:lnSpc>
              <a:spcBef>
                <a:spcPct val="0"/>
              </a:spcBef>
            </a:pPr>
            <a:r>
              <a:rPr lang="en-US" sz="37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three non-linear differential equations are: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02123" y="7062619"/>
            <a:ext cx="3587353" cy="19869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85"/>
              </a:lnSpc>
            </a:pPr>
            <a:r>
              <a:rPr lang="en-US" sz="2775" b="true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Here,</a:t>
            </a:r>
          </a:p>
          <a:p>
            <a:pPr algn="l">
              <a:lnSpc>
                <a:spcPts val="3885"/>
              </a:lnSpc>
            </a:pPr>
            <a:r>
              <a:rPr lang="en-US" sz="2775" b="true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x represent temperature</a:t>
            </a:r>
          </a:p>
          <a:p>
            <a:pPr algn="l">
              <a:lnSpc>
                <a:spcPts val="3885"/>
              </a:lnSpc>
            </a:pPr>
            <a:r>
              <a:rPr lang="en-US" sz="2775" b="true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y represent wind velocity</a:t>
            </a:r>
          </a:p>
          <a:p>
            <a:pPr algn="l">
              <a:lnSpc>
                <a:spcPts val="3885"/>
              </a:lnSpc>
              <a:spcBef>
                <a:spcPct val="0"/>
              </a:spcBef>
            </a:pPr>
            <a:r>
              <a:rPr lang="en-US" b="true" sz="2775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z represent pressure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4736425" y="7072144"/>
            <a:ext cx="13937955" cy="28375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22"/>
              </a:lnSpc>
            </a:pPr>
            <a:r>
              <a:rPr lang="en-US" sz="2659" b="true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Here the 3 constants represent:</a:t>
            </a:r>
          </a:p>
          <a:p>
            <a:pPr algn="l" marL="574126" indent="-287063" lvl="1">
              <a:lnSpc>
                <a:spcPts val="3722"/>
              </a:lnSpc>
              <a:buFont typeface="Arial"/>
              <a:buChar char="•"/>
            </a:pPr>
            <a:r>
              <a:rPr lang="en-US" b="true" sz="2659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σ (Prandtl number) shows how quickly temperature variations dissipate relative to velocity variations.</a:t>
            </a:r>
          </a:p>
          <a:p>
            <a:pPr algn="l" marL="574126" indent="-287063" lvl="1">
              <a:lnSpc>
                <a:spcPts val="3722"/>
              </a:lnSpc>
              <a:buFont typeface="Arial"/>
              <a:buChar char="•"/>
            </a:pPr>
            <a:r>
              <a:rPr lang="en-US" b="true" sz="2659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ρ ( Rayleigh number) shows temperature difference driving convection.</a:t>
            </a:r>
          </a:p>
          <a:p>
            <a:pPr algn="l" marL="574126" indent="-287063" lvl="1">
              <a:lnSpc>
                <a:spcPts val="3722"/>
              </a:lnSpc>
              <a:buFont typeface="Arial"/>
              <a:buChar char="•"/>
            </a:pPr>
            <a:r>
              <a:rPr lang="en-US" b="true" sz="2659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β ( Geometric ratio parameter) shows how pressure patterns (z) evolve.</a:t>
            </a:r>
          </a:p>
          <a:p>
            <a:pPr algn="l">
              <a:lnSpc>
                <a:spcPts val="3722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144000" y="1296106"/>
            <a:ext cx="8663982" cy="8560429"/>
          </a:xfrm>
          <a:custGeom>
            <a:avLst/>
            <a:gdLst/>
            <a:ahLst/>
            <a:cxnLst/>
            <a:rect r="r" b="b" t="t" l="l"/>
            <a:pathLst>
              <a:path h="8560429" w="8663982">
                <a:moveTo>
                  <a:pt x="0" y="0"/>
                </a:moveTo>
                <a:lnTo>
                  <a:pt x="8663982" y="0"/>
                </a:lnTo>
                <a:lnTo>
                  <a:pt x="8663982" y="8560428"/>
                </a:lnTo>
                <a:lnTo>
                  <a:pt x="0" y="856042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078029" y="77541"/>
            <a:ext cx="6331140" cy="12185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59"/>
              </a:lnSpc>
              <a:spcBef>
                <a:spcPct val="0"/>
              </a:spcBef>
            </a:pPr>
            <a:r>
              <a:rPr lang="en-US" sz="63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0" y="2226420"/>
            <a:ext cx="9260681" cy="6635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55646" indent="-377823" lvl="1">
              <a:lnSpc>
                <a:spcPts val="4899"/>
              </a:lnSpc>
              <a:buFont typeface="Arial"/>
              <a:buChar char="•"/>
            </a:pPr>
            <a:r>
              <a:rPr lang="en-US" sz="34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image displays the Lorenz 3-D structure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0" y="3081802"/>
            <a:ext cx="9144000" cy="12827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55646" indent="-377823" lvl="1">
              <a:lnSpc>
                <a:spcPts val="4899"/>
              </a:lnSpc>
              <a:buFont typeface="Arial"/>
              <a:buChar char="•"/>
            </a:pPr>
            <a:r>
              <a:rPr lang="en-US" sz="34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pattern is called butterfly or figure eight pattern.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0" y="4535952"/>
            <a:ext cx="8687978" cy="20561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20414" indent="-410207" lvl="1">
              <a:lnSpc>
                <a:spcPts val="5319"/>
              </a:lnSpc>
              <a:buFont typeface="Arial"/>
              <a:buChar char="•"/>
            </a:pPr>
            <a:r>
              <a:rPr lang="en-US" sz="37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Here,</a:t>
            </a:r>
          </a:p>
          <a:p>
            <a:pPr algn="l">
              <a:lnSpc>
                <a:spcPts val="5319"/>
              </a:lnSpc>
            </a:pPr>
          </a:p>
          <a:p>
            <a:pPr algn="ctr">
              <a:lnSpc>
                <a:spcPts val="5319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776265" y="5278902"/>
            <a:ext cx="5840611" cy="27228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19"/>
              </a:lnSpc>
            </a:pPr>
            <a:r>
              <a:rPr lang="en-US" sz="37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x-axis refers the temperature</a:t>
            </a:r>
          </a:p>
          <a:p>
            <a:pPr algn="ctr">
              <a:lnSpc>
                <a:spcPts val="5319"/>
              </a:lnSpc>
            </a:pPr>
            <a:r>
              <a:rPr lang="en-US" sz="37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y-axis refers the wind speed </a:t>
            </a:r>
          </a:p>
          <a:p>
            <a:pPr algn="l">
              <a:lnSpc>
                <a:spcPts val="5319"/>
              </a:lnSpc>
            </a:pPr>
            <a:r>
              <a:rPr lang="en-US" sz="37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z-axis refers the pressure</a:t>
            </a:r>
          </a:p>
          <a:p>
            <a:pPr algn="l">
              <a:lnSpc>
                <a:spcPts val="531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12520" y="278431"/>
            <a:ext cx="15262961" cy="9730137"/>
          </a:xfrm>
          <a:custGeom>
            <a:avLst/>
            <a:gdLst/>
            <a:ahLst/>
            <a:cxnLst/>
            <a:rect r="r" b="b" t="t" l="l"/>
            <a:pathLst>
              <a:path h="9730137" w="15262961">
                <a:moveTo>
                  <a:pt x="0" y="0"/>
                </a:moveTo>
                <a:lnTo>
                  <a:pt x="15262960" y="0"/>
                </a:lnTo>
                <a:lnTo>
                  <a:pt x="15262960" y="9730138"/>
                </a:lnTo>
                <a:lnTo>
                  <a:pt x="0" y="973013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014859" y="295592"/>
            <a:ext cx="6258283" cy="12185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59"/>
              </a:lnSpc>
              <a:spcBef>
                <a:spcPct val="0"/>
              </a:spcBef>
            </a:pPr>
            <a:r>
              <a:rPr lang="en-US" b="true" sz="6399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FUTURE WORK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236634" y="1892230"/>
            <a:ext cx="16448229" cy="13893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20414" indent="-410207" lvl="1">
              <a:lnSpc>
                <a:spcPts val="5319"/>
              </a:lnSpc>
              <a:buFont typeface="Arial"/>
              <a:buChar char="•"/>
            </a:pPr>
            <a:r>
              <a:rPr lang="en-US" sz="37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Upgrading Lorenz equations to Lorenz 96 system(instead of 3 variables it has multiple state variables) .  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4827460" y="3312434"/>
            <a:ext cx="7792403" cy="8405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72"/>
              </a:lnSpc>
              <a:spcBef>
                <a:spcPct val="0"/>
              </a:spcBef>
            </a:pPr>
            <a:r>
              <a:rPr lang="en-US" b="true" sz="4409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dXi/dt = (Xi+1 -Xi-2)*Xi-1-Xi+F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97174" y="6142990"/>
            <a:ext cx="17693653" cy="13893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20414" indent="-410207" lvl="1">
              <a:lnSpc>
                <a:spcPts val="5319"/>
              </a:lnSpc>
              <a:buFont typeface="Arial"/>
              <a:buChar char="•"/>
            </a:pPr>
            <a:r>
              <a:rPr lang="en-US" sz="37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Predict future states of the Lorenz96 system by training LSTM( Long short term memory) model. 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469904" y="4039235"/>
            <a:ext cx="6253758" cy="20561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319"/>
              </a:lnSpc>
            </a:pPr>
            <a:r>
              <a:rPr lang="en-US" sz="37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Here,</a:t>
            </a:r>
          </a:p>
          <a:p>
            <a:pPr algn="just">
              <a:lnSpc>
                <a:spcPts val="5319"/>
              </a:lnSpc>
            </a:pPr>
            <a:r>
              <a:rPr lang="en-US" sz="37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Xi means state variable</a:t>
            </a:r>
          </a:p>
          <a:p>
            <a:pPr algn="just">
              <a:lnSpc>
                <a:spcPts val="5319"/>
              </a:lnSpc>
              <a:spcBef>
                <a:spcPct val="0"/>
              </a:spcBef>
            </a:pPr>
            <a:r>
              <a:rPr lang="en-US" sz="37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 means external driving force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23675" y="7960996"/>
            <a:ext cx="18040650" cy="179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Reference:</a:t>
            </a:r>
          </a:p>
          <a:p>
            <a:pPr algn="l">
              <a:lnSpc>
                <a:spcPts val="3500"/>
              </a:lnSpc>
              <a:spcBef>
                <a:spcPct val="0"/>
              </a:spcBef>
            </a:pPr>
            <a:r>
              <a:rPr lang="en-US" sz="2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https://scholar.google.com/scholarhl=en&amp;as_sdt=0%2C5&amp;q=lorenz+96+research+paper+google+scholar&amp;btnG=#d=gs_qabs&amp;t=1741674178505&amp;u=%23p%3D61yL0-mhTRAJ 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312484" y="2837114"/>
            <a:ext cx="13236899" cy="3610063"/>
          </a:xfrm>
          <a:custGeom>
            <a:avLst/>
            <a:gdLst/>
            <a:ahLst/>
            <a:cxnLst/>
            <a:rect r="r" b="b" t="t" l="l"/>
            <a:pathLst>
              <a:path h="3610063" w="13236899">
                <a:moveTo>
                  <a:pt x="0" y="0"/>
                </a:moveTo>
                <a:lnTo>
                  <a:pt x="13236899" y="0"/>
                </a:lnTo>
                <a:lnTo>
                  <a:pt x="13236899" y="3610064"/>
                </a:lnTo>
                <a:lnTo>
                  <a:pt x="0" y="36100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DAGhWR5a1y8</dc:identifier>
  <dcterms:modified xsi:type="dcterms:W3CDTF">2011-08-01T06:04:30Z</dcterms:modified>
  <cp:revision>1</cp:revision>
  <dc:title>COMMENTS GIVEN</dc:title>
</cp:coreProperties>
</file>