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80d2e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80d2e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80d2e5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80d2e5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80d2e5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80d2e5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80d2e5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80d2e5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780d2e5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780d2e5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780d2e5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780d2e5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80d2e5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80d2e5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80d2e5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80d2e5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80d2e5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780d2e5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80d2e5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80d2e5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80d2e5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80d2e5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780d2e53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780d2e5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00" y="160825"/>
            <a:ext cx="8243225" cy="47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75" y="327550"/>
            <a:ext cx="7588150" cy="45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75" y="327550"/>
            <a:ext cx="8202300" cy="43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25" y="600500"/>
            <a:ext cx="8004076" cy="40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50" y="352425"/>
            <a:ext cx="8147725" cy="45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00" y="477650"/>
            <a:ext cx="7833800" cy="42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5" y="409425"/>
            <a:ext cx="8297825" cy="43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00" y="410600"/>
            <a:ext cx="8106776" cy="42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00" y="655100"/>
            <a:ext cx="7847474" cy="39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25" y="270575"/>
            <a:ext cx="7287900" cy="43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25" y="532275"/>
            <a:ext cx="8161351" cy="41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00" y="532275"/>
            <a:ext cx="8142524" cy="41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