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83" y="543463"/>
            <a:ext cx="8825658" cy="3440287"/>
          </a:xfrm>
        </p:spPr>
        <p:txBody>
          <a:bodyPr/>
          <a:lstStyle/>
          <a:p>
            <a:r>
              <a:rPr lang="en-US" sz="6000" b="1" dirty="0" smtClean="0"/>
              <a:t>Building Mimicking Agent using Natural Language Processing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91" y="4673863"/>
            <a:ext cx="6141859" cy="2046114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  :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Mohammad </a:t>
            </a:r>
            <a:r>
              <a:rPr lang="en-US" b="1" dirty="0" err="1" smtClean="0"/>
              <a:t>Sabik</a:t>
            </a:r>
            <a:r>
              <a:rPr lang="en-US" b="1" dirty="0" smtClean="0"/>
              <a:t> </a:t>
            </a:r>
            <a:r>
              <a:rPr lang="en-US" b="1" dirty="0" err="1" smtClean="0"/>
              <a:t>Irbaz</a:t>
            </a:r>
            <a:r>
              <a:rPr lang="en-US" b="1" dirty="0" smtClean="0"/>
              <a:t> (ID : 160041004)</a:t>
            </a:r>
          </a:p>
          <a:p>
            <a:pPr marL="514350" indent="-514350">
              <a:buFont typeface="Wingdings 3" charset="2"/>
              <a:buAutoNum type="romanLcParenR"/>
            </a:pPr>
            <a:r>
              <a:rPr lang="en-US" b="1" dirty="0" smtClean="0"/>
              <a:t>ABIR AZAD </a:t>
            </a:r>
            <a:r>
              <a:rPr lang="en-US" b="1" dirty="0"/>
              <a:t>(ID : </a:t>
            </a:r>
            <a:r>
              <a:rPr lang="en-US" b="1" dirty="0" smtClean="0"/>
              <a:t>160041024)</a:t>
            </a:r>
          </a:p>
          <a:p>
            <a:pPr marL="514350" indent="-514350">
              <a:buFont typeface="Wingdings 3" charset="2"/>
              <a:buAutoNum type="romanLcParenR"/>
            </a:pPr>
            <a:r>
              <a:rPr lang="en-US" b="1" dirty="0" smtClean="0"/>
              <a:t>ANIKA TASNIM PREOTY </a:t>
            </a:r>
            <a:r>
              <a:rPr lang="en-US" b="1" dirty="0"/>
              <a:t>(ID : </a:t>
            </a:r>
            <a:r>
              <a:rPr lang="en-US" b="1" dirty="0" smtClean="0"/>
              <a:t>160041044</a:t>
            </a:r>
            <a:r>
              <a:rPr lang="en-US" b="1" dirty="0"/>
              <a:t>)</a:t>
            </a:r>
          </a:p>
          <a:p>
            <a:pPr marL="514350" indent="-514350">
              <a:buAutoNum type="romanL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625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69" y="452718"/>
            <a:ext cx="9463177" cy="1400530"/>
          </a:xfrm>
        </p:spPr>
        <p:txBody>
          <a:bodyPr/>
          <a:lstStyle/>
          <a:p>
            <a:r>
              <a:rPr lang="en-US" sz="3600" b="1" dirty="0" smtClean="0"/>
              <a:t>BACKGROUD STUDY OF AREA OF INTEREST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Natural Language Processing (Almost) from </a:t>
            </a:r>
            <a:r>
              <a:rPr lang="en-US" sz="2400" b="1" dirty="0" smtClean="0"/>
              <a:t>Scratch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 		</a:t>
            </a:r>
            <a:r>
              <a:rPr lang="en-US" sz="2400" dirty="0" smtClean="0"/>
              <a:t>Journal </a:t>
            </a:r>
            <a:r>
              <a:rPr lang="en-US" sz="2400" dirty="0"/>
              <a:t>of Machine Learning Research 12 (2011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/>
              <a:t>Author : </a:t>
            </a:r>
            <a:r>
              <a:rPr lang="en-US" sz="1800" b="1" dirty="0"/>
              <a:t>COLLOBERT, WESTON, </a:t>
            </a:r>
            <a:r>
              <a:rPr lang="en-US" sz="1800" b="1" dirty="0" smtClean="0"/>
              <a:t>BOTTOU,KARLEN</a:t>
            </a:r>
            <a:r>
              <a:rPr lang="en-US" sz="1800" b="1" dirty="0"/>
              <a:t>, KAVUKCUOGLU AND </a:t>
            </a:r>
            <a:r>
              <a:rPr lang="en-US" sz="1800" b="1" dirty="0" smtClean="0"/>
              <a:t>KUKSA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b="1" i="1" dirty="0"/>
              <a:t>Citations : </a:t>
            </a:r>
            <a:r>
              <a:rPr lang="en-US" b="1" dirty="0" smtClean="0"/>
              <a:t>5359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4400" b="1" dirty="0" smtClean="0"/>
              <a:t>Let’s look over the summary.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26469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Motivation </a:t>
            </a:r>
            <a:r>
              <a:rPr lang="en-US" b="1" dirty="0"/>
              <a:t>behind choosing the research </a:t>
            </a:r>
            <a:r>
              <a:rPr lang="en-US" b="1" dirty="0" smtClean="0"/>
              <a:t>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After we got to know how machine learning and artificial intelligence work out, we have a dream to build a fully intelligent agent.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We plan to do it in many baby-steps 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How does a normal baby turn into an intelligent human being?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First he learns to understand and talk.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Then he learns to take decisions mimicking the environment.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WE are mainly focused on these two steps initially.</a:t>
            </a:r>
          </a:p>
        </p:txBody>
      </p:sp>
    </p:spTree>
    <p:extLst>
      <p:ext uri="{BB962C8B-B14F-4D97-AF65-F5344CB8AC3E}">
        <p14:creationId xmlns:p14="http://schemas.microsoft.com/office/powerpoint/2010/main" xmlns="" val="14243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Particular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Step : </a:t>
            </a:r>
          </a:p>
          <a:p>
            <a:pPr marL="0" indent="0">
              <a:buNone/>
            </a:pPr>
            <a:r>
              <a:rPr lang="en-US" dirty="0" smtClean="0"/>
              <a:t>Training the agent to perceive and understand natural language. (Mainly English)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Second Step : </a:t>
            </a:r>
          </a:p>
          <a:p>
            <a:pPr marL="0" indent="0">
              <a:buNone/>
            </a:pPr>
            <a:r>
              <a:rPr lang="en-US" dirty="0" smtClean="0"/>
              <a:t>Training the agent to imitate anyone (choices and decisions he/she makes)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1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Plan to conduct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Step : </a:t>
            </a:r>
          </a:p>
          <a:p>
            <a:pPr marL="0" indent="0">
              <a:buNone/>
            </a:pPr>
            <a:r>
              <a:rPr lang="en-US" dirty="0" smtClean="0"/>
              <a:t>Using Natural Language Processing and Neural Networks to train the machine perceive and understand English.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Second Step :</a:t>
            </a:r>
          </a:p>
          <a:p>
            <a:pPr marL="0" indent="0">
              <a:buNone/>
            </a:pPr>
            <a:r>
              <a:rPr lang="en-US" dirty="0" smtClean="0"/>
              <a:t>Using Deep Learning, Probabilistic and Statistical Analysis to predict choices and decisions to mimic.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9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87" y="2350530"/>
            <a:ext cx="9404723" cy="1400530"/>
          </a:xfrm>
        </p:spPr>
        <p:txBody>
          <a:bodyPr/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xmlns="" val="23777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171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Building Mimicking Agent using Natural Language Processing</vt:lpstr>
      <vt:lpstr>BACKGROUD STUDY OF AREA OF INTEREST</vt:lpstr>
      <vt:lpstr>Motivation behind choosing the research area</vt:lpstr>
      <vt:lpstr>Particular research problem</vt:lpstr>
      <vt:lpstr>Plan to conduct the research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Mimicking Agent using Natural Language Processing</dc:title>
  <dc:creator>Dell</dc:creator>
  <cp:lastModifiedBy>Windows User</cp:lastModifiedBy>
  <cp:revision>7</cp:revision>
  <dcterms:created xsi:type="dcterms:W3CDTF">2020-01-27T07:25:19Z</dcterms:created>
  <dcterms:modified xsi:type="dcterms:W3CDTF">2020-01-27T09:52:34Z</dcterms:modified>
</cp:coreProperties>
</file>