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verage" panose="020B0604020202020204" charset="0"/>
      <p:regular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Muli Regular" panose="020B0604020202020204" charset="0"/>
      <p:regular r:id="rId19"/>
      <p:bold r:id="rId20"/>
      <p:italic r:id="rId21"/>
      <p:boldItalic r:id="rId22"/>
    </p:embeddedFont>
    <p:embeddedFont>
      <p:font typeface="Oswald" panose="020B0604020202020204" charset="0"/>
      <p:regular r:id="rId23"/>
      <p:bold r:id="rId24"/>
    </p:embeddedFont>
    <p:embeddedFont>
      <p:font typeface="Playfair Display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  <p:embeddedFont>
      <p:font typeface="Roboto Light" panose="020B0604020202020204" charset="0"/>
      <p:regular r:id="rId37"/>
      <p:bold r:id="rId38"/>
      <p:italic r:id="rId39"/>
      <p:boldItalic r:id="rId40"/>
    </p:embeddedFont>
    <p:embeddedFont>
      <p:font typeface="Roboto Medium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font" Target="fonts/font26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font" Target="fonts/font2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font" Target="fonts/font2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4" Type="http://schemas.openxmlformats.org/officeDocument/2006/relationships/font" Target="fonts/font3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43" Type="http://schemas.openxmlformats.org/officeDocument/2006/relationships/font" Target="fonts/font30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Relationship Id="rId46" Type="http://schemas.openxmlformats.org/officeDocument/2006/relationships/viewProps" Target="viewProps.xml"/><Relationship Id="rId20" Type="http://schemas.openxmlformats.org/officeDocument/2006/relationships/font" Target="fonts/font7.fntdata"/><Relationship Id="rId41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f8ed175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f8ed175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f8ed175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f8ed175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83aa9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83aa9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f8ed175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f8ed175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f8ed175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f8ed175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f8ed175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f8ed175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f8ed175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f8ed175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f8ed175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f8ed175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f8ed175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f8ed175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f8ed175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f8ed175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Prep Buddy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250" y="2684697"/>
            <a:ext cx="2951400" cy="10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Problem statement and </a:t>
            </a:r>
            <a:endParaRPr sz="1600" b="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solution proposal</a:t>
            </a:r>
            <a:endParaRPr sz="2100" b="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322250" y="311375"/>
            <a:ext cx="76887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Summary</a:t>
            </a:r>
            <a:endParaRPr sz="3200" b="1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322250" y="10716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Lato"/>
              <a:buChar char="➔"/>
            </a:pPr>
            <a:r>
              <a:rPr lang="en" sz="2000" b="1">
                <a:solidFill>
                  <a:srgbClr val="F3F3F3"/>
                </a:solidFill>
                <a:latin typeface="Muli Regular"/>
                <a:ea typeface="Muli Regular"/>
                <a:cs typeface="Muli Regular"/>
                <a:sym typeface="Muli Regular"/>
              </a:rPr>
              <a:t>Our team – </a:t>
            </a:r>
            <a:r>
              <a:rPr lang="en" sz="2000">
                <a:solidFill>
                  <a:srgbClr val="F3F3F3"/>
                </a:solidFill>
                <a:latin typeface="Muli Regular"/>
                <a:ea typeface="Muli Regular"/>
                <a:cs typeface="Muli Regular"/>
                <a:sym typeface="Muli Regular"/>
              </a:rPr>
              <a:t>team name</a:t>
            </a:r>
            <a:endParaRPr sz="13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Lato"/>
              <a:buChar char="➔"/>
            </a:pPr>
            <a:r>
              <a:rPr lang="en" sz="2000" b="1">
                <a:solidFill>
                  <a:srgbClr val="F3F3F3"/>
                </a:solidFill>
                <a:latin typeface="Muli Regular"/>
                <a:ea typeface="Muli Regular"/>
                <a:cs typeface="Muli Regular"/>
                <a:sym typeface="Muli Regular"/>
              </a:rPr>
              <a:t>Have worked on </a:t>
            </a:r>
            <a:r>
              <a:rPr lang="en" sz="2000">
                <a:solidFill>
                  <a:srgbClr val="F3F3F3"/>
                </a:solidFill>
                <a:latin typeface="Muli Regular"/>
                <a:ea typeface="Muli Regular"/>
                <a:cs typeface="Muli Regular"/>
                <a:sym typeface="Muli Regular"/>
              </a:rPr>
              <a:t>– your solution</a:t>
            </a:r>
            <a:endParaRPr sz="13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Lato"/>
              <a:buChar char="➔"/>
            </a:pPr>
            <a:r>
              <a:rPr lang="en" sz="2000" b="1">
                <a:solidFill>
                  <a:srgbClr val="F3F3F3"/>
                </a:solidFill>
                <a:latin typeface="Muli Regular"/>
                <a:ea typeface="Muli Regular"/>
                <a:cs typeface="Muli Regular"/>
                <a:sym typeface="Muli Regular"/>
              </a:rPr>
              <a:t>For</a:t>
            </a:r>
            <a:r>
              <a:rPr lang="en" sz="2000">
                <a:solidFill>
                  <a:srgbClr val="F3F3F3"/>
                </a:solidFill>
                <a:latin typeface="Muli Regular"/>
                <a:ea typeface="Muli Regular"/>
                <a:cs typeface="Muli Regular"/>
                <a:sym typeface="Muli Regular"/>
              </a:rPr>
              <a:t> – the problem</a:t>
            </a:r>
            <a:endParaRPr sz="2000" b="1">
              <a:solidFill>
                <a:srgbClr val="F3F3F3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Lato"/>
              <a:buChar char="➔"/>
            </a:pPr>
            <a:r>
              <a:rPr lang="en" sz="2000" b="1">
                <a:solidFill>
                  <a:srgbClr val="F3F3F3"/>
                </a:solidFill>
                <a:latin typeface="Muli Regular"/>
                <a:ea typeface="Muli Regular"/>
                <a:cs typeface="Muli Regular"/>
                <a:sym typeface="Muli Regular"/>
              </a:rPr>
              <a:t>To help </a:t>
            </a:r>
            <a:r>
              <a:rPr lang="en" sz="2000">
                <a:solidFill>
                  <a:srgbClr val="F3F3F3"/>
                </a:solidFill>
                <a:latin typeface="Muli Regular"/>
                <a:ea typeface="Muli Regular"/>
                <a:cs typeface="Muli Regular"/>
                <a:sym typeface="Muli Regular"/>
              </a:rPr>
              <a:t>– your audience </a:t>
            </a:r>
            <a:endParaRPr sz="2000">
              <a:solidFill>
                <a:srgbClr val="F3F3F3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F3F3F3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311550" y="1376025"/>
            <a:ext cx="37878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Thanks!</a:t>
            </a:r>
            <a:endParaRPr sz="46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311550" y="2282325"/>
            <a:ext cx="29202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Demo and Q&amp;A</a:t>
            </a:r>
            <a:endParaRPr sz="2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0" y="4205013"/>
            <a:ext cx="6750900" cy="82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Solution</a:t>
            </a:r>
            <a:b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 are you solving the problem What are the steps, how do they use it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292100" y="1427542"/>
            <a:ext cx="3837000" cy="31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Demographics</a:t>
            </a:r>
            <a:endParaRPr sz="16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Who are your users?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-Location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-Age range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-Education status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-Employment status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-other</a:t>
            </a:r>
            <a:endParaRPr sz="36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79775" y="500221"/>
            <a:ext cx="40452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Targeted users</a:t>
            </a:r>
            <a:endParaRPr sz="38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15650" y="450675"/>
            <a:ext cx="3695400" cy="1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Insert statistics / data if you have found some</a:t>
            </a:r>
            <a:endParaRPr sz="32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33525" y="469600"/>
            <a:ext cx="36954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Technology used</a:t>
            </a:r>
            <a:endParaRPr sz="32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25000" y="1221850"/>
            <a:ext cx="30684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Programming language, tools and version control</a:t>
            </a:r>
            <a:endParaRPr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</a:pPr>
            <a:r>
              <a:rPr lang="en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Vue Framework, </a:t>
            </a:r>
            <a:r>
              <a:rPr lang="en-US" sz="18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lang="en-US" sz="1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8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-Firebase</a:t>
            </a:r>
            <a:endParaRPr sz="1600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601400" y="288329"/>
            <a:ext cx="36954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</a:t>
            </a:r>
            <a:endParaRPr sz="32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12900" y="1541429"/>
            <a:ext cx="40839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Team member 1 name – Designer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Team member 2 name – Front End 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Team member 3 name – Back End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Team member 4 name – Coordinator</a:t>
            </a:r>
            <a:endParaRPr sz="16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Team member 5 name – Presenter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05625" y="888904"/>
            <a:ext cx="36954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Responsibilities</a:t>
            </a:r>
            <a:endParaRPr sz="24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1139803" y="295825"/>
            <a:ext cx="2319075" cy="4187333"/>
          </a:xfrm>
          <a:custGeom>
            <a:avLst/>
            <a:gdLst/>
            <a:ahLst/>
            <a:cxnLst/>
            <a:rect l="l" t="t" r="r" b="b"/>
            <a:pathLst>
              <a:path w="101027" h="209550" extrusionOk="0">
                <a:moveTo>
                  <a:pt x="98629" y="18886"/>
                </a:moveTo>
                <a:lnTo>
                  <a:pt x="98629" y="190364"/>
                </a:lnTo>
                <a:lnTo>
                  <a:pt x="2398" y="190364"/>
                </a:lnTo>
                <a:lnTo>
                  <a:pt x="2398" y="18886"/>
                </a:lnTo>
                <a:close/>
                <a:moveTo>
                  <a:pt x="10343" y="0"/>
                </a:moveTo>
                <a:lnTo>
                  <a:pt x="9293" y="75"/>
                </a:lnTo>
                <a:lnTo>
                  <a:pt x="8244" y="225"/>
                </a:lnTo>
                <a:lnTo>
                  <a:pt x="7270" y="450"/>
                </a:lnTo>
                <a:lnTo>
                  <a:pt x="6295" y="824"/>
                </a:lnTo>
                <a:lnTo>
                  <a:pt x="5396" y="1274"/>
                </a:lnTo>
                <a:lnTo>
                  <a:pt x="4572" y="1799"/>
                </a:lnTo>
                <a:lnTo>
                  <a:pt x="3747" y="2398"/>
                </a:lnTo>
                <a:lnTo>
                  <a:pt x="2998" y="3073"/>
                </a:lnTo>
                <a:lnTo>
                  <a:pt x="2323" y="3747"/>
                </a:lnTo>
                <a:lnTo>
                  <a:pt x="1724" y="4572"/>
                </a:lnTo>
                <a:lnTo>
                  <a:pt x="1199" y="5396"/>
                </a:lnTo>
                <a:lnTo>
                  <a:pt x="824" y="6370"/>
                </a:lnTo>
                <a:lnTo>
                  <a:pt x="450" y="7270"/>
                </a:lnTo>
                <a:lnTo>
                  <a:pt x="225" y="8319"/>
                </a:lnTo>
                <a:lnTo>
                  <a:pt x="0" y="9293"/>
                </a:lnTo>
                <a:lnTo>
                  <a:pt x="0" y="10343"/>
                </a:lnTo>
                <a:lnTo>
                  <a:pt x="0" y="199207"/>
                </a:lnTo>
                <a:lnTo>
                  <a:pt x="0" y="200257"/>
                </a:lnTo>
                <a:lnTo>
                  <a:pt x="225" y="201231"/>
                </a:lnTo>
                <a:lnTo>
                  <a:pt x="450" y="202280"/>
                </a:lnTo>
                <a:lnTo>
                  <a:pt x="824" y="203180"/>
                </a:lnTo>
                <a:lnTo>
                  <a:pt x="1199" y="204154"/>
                </a:lnTo>
                <a:lnTo>
                  <a:pt x="1724" y="204978"/>
                </a:lnTo>
                <a:lnTo>
                  <a:pt x="2323" y="205803"/>
                </a:lnTo>
                <a:lnTo>
                  <a:pt x="2998" y="206477"/>
                </a:lnTo>
                <a:lnTo>
                  <a:pt x="3747" y="207152"/>
                </a:lnTo>
                <a:lnTo>
                  <a:pt x="4572" y="207751"/>
                </a:lnTo>
                <a:lnTo>
                  <a:pt x="5396" y="208276"/>
                </a:lnTo>
                <a:lnTo>
                  <a:pt x="6295" y="208726"/>
                </a:lnTo>
                <a:lnTo>
                  <a:pt x="7270" y="209100"/>
                </a:lnTo>
                <a:lnTo>
                  <a:pt x="8244" y="209325"/>
                </a:lnTo>
                <a:lnTo>
                  <a:pt x="9293" y="209475"/>
                </a:lnTo>
                <a:lnTo>
                  <a:pt x="10343" y="209550"/>
                </a:lnTo>
                <a:lnTo>
                  <a:pt x="90610" y="209550"/>
                </a:lnTo>
                <a:lnTo>
                  <a:pt x="91659" y="209475"/>
                </a:lnTo>
                <a:lnTo>
                  <a:pt x="92708" y="209325"/>
                </a:lnTo>
                <a:lnTo>
                  <a:pt x="93682" y="209100"/>
                </a:lnTo>
                <a:lnTo>
                  <a:pt x="94657" y="208726"/>
                </a:lnTo>
                <a:lnTo>
                  <a:pt x="95556" y="208276"/>
                </a:lnTo>
                <a:lnTo>
                  <a:pt x="96455" y="207751"/>
                </a:lnTo>
                <a:lnTo>
                  <a:pt x="97205" y="207152"/>
                </a:lnTo>
                <a:lnTo>
                  <a:pt x="97954" y="206477"/>
                </a:lnTo>
                <a:lnTo>
                  <a:pt x="98629" y="205803"/>
                </a:lnTo>
                <a:lnTo>
                  <a:pt x="99228" y="204978"/>
                </a:lnTo>
                <a:lnTo>
                  <a:pt x="99753" y="204154"/>
                </a:lnTo>
                <a:lnTo>
                  <a:pt x="100203" y="203180"/>
                </a:lnTo>
                <a:lnTo>
                  <a:pt x="100577" y="202280"/>
                </a:lnTo>
                <a:lnTo>
                  <a:pt x="100802" y="201231"/>
                </a:lnTo>
                <a:lnTo>
                  <a:pt x="100952" y="200257"/>
                </a:lnTo>
                <a:lnTo>
                  <a:pt x="101027" y="199207"/>
                </a:lnTo>
                <a:lnTo>
                  <a:pt x="101027" y="10343"/>
                </a:lnTo>
                <a:lnTo>
                  <a:pt x="100952" y="9293"/>
                </a:lnTo>
                <a:lnTo>
                  <a:pt x="100802" y="8319"/>
                </a:lnTo>
                <a:lnTo>
                  <a:pt x="100577" y="7270"/>
                </a:lnTo>
                <a:lnTo>
                  <a:pt x="100203" y="6370"/>
                </a:lnTo>
                <a:lnTo>
                  <a:pt x="99753" y="5396"/>
                </a:lnTo>
                <a:lnTo>
                  <a:pt x="99228" y="4572"/>
                </a:lnTo>
                <a:lnTo>
                  <a:pt x="98629" y="3747"/>
                </a:lnTo>
                <a:lnTo>
                  <a:pt x="97954" y="3073"/>
                </a:lnTo>
                <a:lnTo>
                  <a:pt x="97205" y="2398"/>
                </a:lnTo>
                <a:lnTo>
                  <a:pt x="96455" y="1799"/>
                </a:lnTo>
                <a:lnTo>
                  <a:pt x="95556" y="1274"/>
                </a:lnTo>
                <a:lnTo>
                  <a:pt x="94657" y="824"/>
                </a:lnTo>
                <a:lnTo>
                  <a:pt x="93682" y="450"/>
                </a:lnTo>
                <a:lnTo>
                  <a:pt x="92708" y="225"/>
                </a:lnTo>
                <a:lnTo>
                  <a:pt x="91659" y="75"/>
                </a:lnTo>
                <a:lnTo>
                  <a:pt x="90610" y="0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866225" y="240900"/>
            <a:ext cx="36954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Mobile Screenshot</a:t>
            </a:r>
            <a:endParaRPr sz="32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950825" y="1001850"/>
            <a:ext cx="3373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this</a:t>
            </a:r>
            <a:endParaRPr sz="22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If you have a mobile app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4823375" y="240900"/>
            <a:ext cx="36954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Web Project</a:t>
            </a:r>
            <a:endParaRPr sz="32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4907975" y="1001850"/>
            <a:ext cx="3373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this</a:t>
            </a:r>
            <a:endParaRPr sz="22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If you have a web app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182375" y="338000"/>
            <a:ext cx="4199389" cy="326927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On-screen Show (16:9)</PresentationFormat>
  <Paragraphs>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Oswald</vt:lpstr>
      <vt:lpstr>Roboto Medium</vt:lpstr>
      <vt:lpstr>Playfair Display</vt:lpstr>
      <vt:lpstr>Muli Regular</vt:lpstr>
      <vt:lpstr>Raleway</vt:lpstr>
      <vt:lpstr>Average</vt:lpstr>
      <vt:lpstr>Arial</vt:lpstr>
      <vt:lpstr>Roboto</vt:lpstr>
      <vt:lpstr>Lato</vt:lpstr>
      <vt:lpstr>Roboto Light</vt:lpstr>
      <vt:lpstr>Coral</vt:lpstr>
      <vt:lpstr>Prep Buddy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 Buddy</dc:title>
  <dc:creator>Liben</dc:creator>
  <cp:lastModifiedBy>Liben</cp:lastModifiedBy>
  <cp:revision>1</cp:revision>
  <dcterms:modified xsi:type="dcterms:W3CDTF">2019-12-22T01:37:33Z</dcterms:modified>
</cp:coreProperties>
</file>