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17"/>
  </p:normalViewPr>
  <p:slideViewPr>
    <p:cSldViewPr snapToGrid="0">
      <p:cViewPr varScale="1">
        <p:scale>
          <a:sx n="126" d="100"/>
          <a:sy n="126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0T13:36:13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2359 2624 9314,'-13'-55'1490,"0"1"0,3 11 0,-1 6 1351,-15-5-2258,5 24-158,-2 6-111,1 5-107,2 3 1243,1 3-1377,4 5-34,2 3-5,2 8-12,2 7 23,1 8-6,1 9 12,1 9-805,1 10 779,2-25 0,1 0-6,-1 4 1,1 1-3,0 2 0,0 1-3,0 2 0,1 0-12,0 1 1,0 0 3,0 1 0,0 1-9,1-1 0,0 1-11,0 2 0,0-1-11,1 2 0,0-1-40,1 1 1,0 1-37,1 0 0,0 0-62,1-1 1,0 0-73,-1 0 0,1-1-84,-1-2 0,1 0-96,-2-1 0,0-1-28,0-3 1,-1 0 61,0-3 1,-1 0 133,-2-4 1,-1-1 452,-3 3 1,-2-2 23,-8 8 590,-22-2-596,10-35-6,-12-12 0,9-13-174,0-12 236,1-8 1318,1-9-1335,10 8 1,2-2-628,4 8 1,2-1 486,-3-11 0,2-1-8,7 13 0,2 1-209,0-1 0,1 1 153,4 0 0,1 1-26,1 0 1,2 1-9,2 0 0,2 2-14,2 0 1,2 1-10,2 0 1,1 2-9,3 1 1,0 2-20,3-1 0,0 2-1,2 2 1,1 0-20,0 1 1,1 2-46,-1 0 0,3 1-268,9-4 0,1 0 2,-10 6 0,1 1-196,7-4 1,0 2-1438,10-3-2212,-1 2 4201,-1 1 0,-21 7 0,-2 2 0</inkml:trace>
  <inkml:trace contextRef="#ctx0" brushRef="#br0" timeOffset="366">2705 2904 18936,'-2'-2'2973,"0"0"-497,2 2-2459,21-28-17,-6 26 5,19-18-27,-2 42 16,-8-2 1,5 9-6,-11-6-1,-4 2-4,-2 1-1,-5 2-3370,-3 0 3376,-3 0-546,-4-2 562,-4 0-2079,-5-3 2091,-3-2-1386,-2-4 1403,1-3 1480,-5-2-1413,6-7 27,-3-4 7,8-6 22,1-6 27,3-4-4,2-4 542,3-12-615,4 6 2234,4-8-2240,9-1-90,0 10 0,6-6-33,-2 12 16,0 2-1299,3 2 1233,1 1-315,14-1 34,-9 4-179,10 1-241,-11 4 1665,0 2-2567,2 0 614,0 3-8770,11-1 8848,-14 1 1,-1 0 0,-19 0-1</inkml:trace>
  <inkml:trace contextRef="#ctx0" brushRef="#br0" timeOffset="1469">3361 2890 15042,'7'1'6856,"-1"0"-5881,-6-1 1982,0 0-2929,-25-5-5,19 7 22,-14 3-1,32 12-16,14 4-22,11 0 0,-3-6-12,0-3 6,-10-7 0,-3-1 0,-1-2 6,-3-1-6,2-5 33,-2-6-10,-1-2-12,-6-7 11,-5 3 1,-2-2 21,-1-1-4,-2-1-12,0 0 28,-3 0 33,-5-6 12,-4 2-56,-2 1 11,-1 9-6,1 7-5,-1 4-6,-1 2 0,-4 4 1,0 3-7,-2 6-3380,1 4 3347,0 3 11,2 3-169,3 2 158,3 1 0,4 1-12,3 0 7,3 0-2263,3 0 2206,5 0-190,12 9-341,12 0 122,2-2 1921,7-5-2889,11-9 644,-8-7 38,16 0 197,-25-10 0,0-2-1786,18-4 2290,-18 1 0,0-3 84,-2-5 0,-1-3 799,0-3 1,-1 0-713,0-2 0,-2 0 165,20-20 56,-19 9 56,-3 1 473,3-12 42,-8 0-89,-1-6-471,-10 12-39,-7 10-38,-2 12 113,-2 2-193,-2 4 2888,-2 1-2927,-5 2-101,1 2-16,-3 3-2080,3 4 2063,0 1 48,-6 13-54,5-2-5,-3 7-6,5-3 5,1 1 6,-4 12-5,4-7-6,-2 8-11,5 1-6,2-10 11,2 6-5,3-14 3398,2-2-3387,0-5 5,4-2 6,1-4 1,-2-2 4,2-7-10,-3-2 22,5-10-11,-4 2 5,2-3 6,-3 4 6,0 3-12,-1 0 12,-1 2-6,-1 2-11,0 1-1,-2 3-27,0 1 6,0 9 16,-1 1-17,-3 11 6,-2 0 6,-2 6 11,-2 3-1,-2 3-4,-8 22-822,11-24 0,-1 1 804,1-1 1,0 1-1,-2 25 1,7-18-534,6-2 505,5-3-16,7-4-23,7-4-56,6-5-274,21-2 118,-9-9 661,15-1-852,-16-13-101,-3-2-2677,-1-7 2408,-1-5-118,-3-2-212,-2-4-207,-2-2-281,-3-4-2850,5-19-303,-7 9 2218,3-15 994,-6 15 1605,-1-1 0,2 1 843,-3 1-843,1 4 0,-2 2 795,-1 4 1193,-2 2 2791,1-6-2612,-4 9-296,0-4 2316,-5 11-2966,-2 2-213,0 1 1150,-2 1-1435,0 3 841,0 0-1009,0 3 296,-2 0-532,1 3 74,-4 2-265,1 3-27,-1 3-6,0 3 1,-2 4 4,0 6-4,-3 2-12,2 4 0,-1 5 39,-1 17-3476,4-9 3375,0 13-5,5-15-331,3-1 325,4-2 1,4-2 4,5-3 1,4-3 0,1-4 11,2-4 22,9-1-16,-7-7 11,4-2 11,-9-5-6,-3-4 1,-1-3 3219,-1-5-3237,-1-1 18,0-4-7,-2-2 1,-1-1-22,-2-1-1,-1-3-5,-1 0 202,2-2-191,0-1-12,0 1-16,2 0 6,0 3 11,0 2-34,0 3-5,-2 4-29,0 4-78,-2 4-72,0 3-606,3 2-39,-2 5-532,4 2-891,-1 6-6648,-1 0 8917,0 0 0,-4-5 0,-2-2 0</inkml:trace>
  <inkml:trace contextRef="#ctx0" brushRef="#br0" timeOffset="2194">5303 2987 21959,'-4'0'2952,"0"0"-190,4 0-2751,0-13-5,9 8 22,3-12-17,10 10-6,1-1 7,1 0-24,0-1 12,-1-2-5,-1-1 5,-2-1-28,-4-3 28,-2-1-6,-4-2 1,-3 0 10,-3-2 1,-2 1-6,-3 0 0,-3 3 33,-1 1-38,-5 5 10,-2 2-5,-2 4 0,-3 2 6,0 2 0,-2 3-6,0 2-28,1 4 28,-1 2 11,3 3-6,0 1-5,2 4 0,2 2-5,1 1 5,2 1 17,2 2-17,3-2 0,2 3-12,3-2 7,3 0-29,3-1 1,5 0-23,4-1-28,2-1-23,4-1-218,16 4 113,-7-8-1105,12 2 1144,-13-9 21,0-4 40,-2-3 28,-2-3 23,-2-3 22,-2-3 33,-1-4 12,-3-2 22,-1-2 16,-3-2 29,-2-1 0,-2 0 11,-2-2 17,-2 0-17,-2 0 22,0 1 1,-2 2 5,0 2 11,-1 1 6,0 4-6,-1 1 0,1 4-22,-1 2 1092,0 2-1131,0 2-62,0 5 0,0 1 11,0 7-11,0 2 0,0 2-11,0 1-6,0 2 17,0 0 0,0 0 11,0 0-5,0-1-1,1-1-5,2-2 0,1 0 6,2-4-6,2 0 0,-1-3 11,0-2-11,1-3 22,-1-3-5,0-1 0,2-5 0,1-2 0,3-4-1,0-3-4,3-4 10,-2-1 6,2-2-6,-1-1 6,1-1 12,-1 1-24,1 0 1,-1 2-6,1 1 1,-2 3-1,-1 2-11,-1 3 11,-1 3-22,0 3 5,-1 3 1,-1 1-7,0 2 7,0 3-1,0 2-5,0 5-11,1 3-6,-1 1-17,0 3-6,1 1-33,0 0-44,0 1-365,6 8 67,-2-6-156,6 4-225,-3-10-313,2-2-532,1-2-1440,4-3 2244,3-3 0,-18-3 0,-3-2 0</inkml:trace>
  <inkml:trace contextRef="#ctx0" brushRef="#br0" timeOffset="2718">6631 2725 17933,'5'-41'942,"1"0"1,-2 4 0,0 7 558,-3 17-1025,-1 4 662,0 2-920,-2 4 339,0 2-473,-3 3 951,-1 3-979,-2 5 11,-3 6-5,-1 6-1,-2 4 7,0 6-18,0 2-5,1 3-17,2 0-2957,-1 16 2941,7-15-7,-1 10 5,10-18-22,12 7 1,1-12-22,13 5 10,-4-15-10,2-4-1,2-4-11,0-4-2260,1-3 2277,-3-5-314,-1-3 336,-1-6 2114,10-13-2103,-10 2 7,7-9-1,-13 7 11,-2 0 17,-2-1 2,-1 0 4,-3 2 16,-2 3 12,-2 1 11,-2 4 3289,0-1-3266,-4 8 687,0 2-721,-2 7-12,0 0-38,-2 8-12,0 9-5,-1 2 10,-1 8-10,3 4 0,4-7-12,1 8 6,4-12 6,2-1-18,2-2 12,3-3 0,10 1-11,-2-7 6,8 1-3393,-6-6 3392,-1-4 6,13-7 0,-9 0 12,8-7 10,-14 3 12,-2-1 22,-2 1 22,-3 1 12,-4 2 33,-2 3 140,-2 1-145,-4 4-29,0 0 1,-3 4 3397,-1 4-3381,-1 3 19,-3 6-125,-8 17 0,0-4 0,-5 15 0,2-8-253,0 4 253,2-7 0,0 2 0,-7 20-693,6-17 0,1 1 693,-5 21-124,10-28 0,0 2-1836,-3 16 0,1 3 1485,2-7 0,0 0 0,1-5 0,1-3 0,0 6 1</inkml:trace>
  <inkml:trace contextRef="#ctx0" brushRef="#br0" timeOffset="3634">8224 2815 15860,'9'-48'1155,"1"0"1,-1 5 0,-2 5-356,-5 13-5521,-2 2 5281,1 2 978,-1 2-1135,0 2-1300,-1 3 1188,-1 3 12,-1 2-96,0 3 2118,-1 3-2219,0 1 264,-1 2-314,-1 3 6,-2 4-6,-3 4-6,0 5 1,-3 3-7,0 3-16,0 1 28,-5 17-50,7-9 16,-3 11-16,9-12-6,1-1 17,3-3-17,2-2 0,1-2 11,3-3-5,4-3-6,2-2 11,8-2 0,-4-5 11,5-2 3398,-5-4-3386,-1-4-12,1-1 18,-1-5-12,0-3-6,0-3 17,2-9-11,-4 2 11,1-6 6,-8 7-6,0 0 1,-3 1-7,0 1 6,-2 2-5,-2 2-6,0 3 0,-3 3-28,-3 3-34,-3 5-16,-1 4-12,-2 8-55,3 4-90,0 6-3505,0 4 3225,1 2-1120,2 3 369,2 0-2764,3 2-59,2-1 3728,2 3 1,0-16 0,2-1 0</inkml:trace>
  <inkml:trace contextRef="#ctx0" brushRef="#br0" timeOffset="3945">8331 3204 15989,'-6'0'3837,"1"0"-90,5 0-3321,-62 14-342,45-7-59,-17 1 0,5 2 14,27-2 28,5 4-27,2-2 4,6 3-10,2-4-6,5-3 0,1 0-17,5-1-3380,0-2 3385,2-1-2273,-1-2 2280,-1 0 83,6-3 56,-7-6 40,-1-6-90,-10-3-6,-6-2-22,-5 3 6,-1-1 1292,-3-1-1309,-2-1-102,-8-7 68,2 9-16,-5-6-23,-5 9-34,3 5-78,-7 2-107,7 6-274,-1 4-819,-2 3-1164,0 4-7355,2 2 9546,2 0 1,8-5 0,4-2 0</inkml:trace>
  <inkml:trace contextRef="#ctx0" brushRef="#br0" timeOffset="4394">1489 4744 21463,'55'-4'-11,"0"-1"0,1 0 0,-1 1 11,-9 1 0,1-1-1732,6 1 1,1-2 1750,6 0 1,1-1-352,-17 2 1,0-1 0,4 0 370,7-1 0,4-1 1,2-1-1,-3 1-248,-8 1 1,-3 1 0,1-1-1,3 0 233,1-1 1,2 0 0,2 0 0,0 0 0,2-1-184,-5 1 0,3 0 0,0-1 0,0 1 1,-1-1-1,-2 1 191,2-1 1,-2 1-1,-1 0 1,1 0-1,3-1-62,3-1 1,2 1-1,2-1 1,0 0-1,-1 0 1,-3 0 73,-1 1 1,-3 0 0,-1 0 0,0 0 0,1 0-61,2 0 1,0 0 0,0-1 0,1 1 0,-1-1 46,2 1 0,1-1 1,-1 0-1,1 1 1,-1-1-4,2 0 0,0 1 0,1-1 0,-1 0 0,1 0-4,0 1 1,1-1-1,0 0 1,0 0 0,0 0-3,-10 2 0,1-1 1,-1 1-1,1-1 1,0 1-1,0-1-2,0 1 1,0 0-1,0 0 1,1-1 0,-1 1-1,1 0-4,0 0 0,0-1 0,0 1 0,0 0 0,0 0 0,1-1-6,-1 1 0,1 0 0,-1 0 1,1 1-1,-1-1 0,1 0-4,-1 0 1,0 1-1,1-1 1,-1 0 0,1 1-1,-1-1-3,0 1 1,0 0 0,0 0 0,0 0 0,0 0 0,0 0-6,-1 0 0,0 0 0,0 0 0,-1 1 0,1-1 1,0 1-11,8-1 1,1 0 0,0 0 0,-1 1 0,-1-1-26,0 1 0,-2-1 0,1 1 0,-1 0 0,0 0-78,-3 1 1,0 0 0,-1 0 0,0 0 0,0 0-396,9 0 1,-1 0-1,0 0 1,0 0 509,2 0 0,1 1 0,-3-1 0,-6 1 0,-10 1 0,-6 0 0,0 0 0,16-1 0,0 0 0</inkml:trace>
  <inkml:trace contextRef="#ctx0" brushRef="#br0" timeOffset="47084">3183 6263 20963,'11'-53'733,"0"-1"1,-2 8 0,-1 7-448,-4 16-40,-1 9-22,0 2-33,-1 2-40,0 4 17,0 2-101,-2 2 28,1 14-28,-1 1 1,0 14-7,0 0-5,-2 5-5,-1 5-23,-3 1 0,-2 3-12,1-2-218,1-2 208,2-3-1,5 7-5,5-12 0,4 4-5,5-16-1,1-4 0,12-3 12,-6-5 16,8-3 12,-10-6 11,1-4 16,-1-5 12,-1-3 11,-1-4 6,-2-1 6,-2-3 10,-3-1 0,-1-2 96,-3-13-112,-4 8-6,0-8 5,-3 14 113,-3-4-96,0 13-22,-2-2-28,2 15-33,-1 1-23,2 2-6,-2 6 0,0 3 231,-1 7-225,-1 6 0,0 3 0,1 2-11,2 0-11,1-1-6,4-1-6,3-2-5,5-2 5,4-2 1,3-2 5,3-3 5,4-2 6,2-4-5,2-2 5,16-4 17,-10-4-2139,12-3 2139,-16-4 17,-3-3 0,-3-1 5,-5-3 12,-4-1 0,-4-3-1,-4-1 6,-3-2 6,-2-2-6,-3 0 6,-4-3-11,-3 2-1,-4 0-5,-3 1-11,-2 2 6,-2 1-12,-3 4 6,0 2-6,1 3 2144,2 4-2166,-2 2-28,7 4-34,0 3-44,6 4-113,5 3-162,0 4-325,5 3-655,3 2-1698,7 1-6306,2-1 8900,2-3 0,-7-6 0,-3-2 0</inkml:trace>
  <inkml:trace contextRef="#ctx0" brushRef="#br0" timeOffset="47483">4498 5985 25190,'-44'-6'50,"1"0"1,2 0-1,9 6-27,18 17-6,2 1-6,0 3-11,3 1-11,2 0-5142,3 1 5125,1-1 1356,3 1-1361,4-2-12,3 0 0,6-3-11,2-1 6,2-3-1,3-2 7,0-3 27,1-4 11,-2-1 23,-1-3 17,-4-2-1,-1-4 23,-4-3 888,-3-5-888,-1-4 17,-3-3-6,-1-2 127,-3-2-37,-7-13-73,0 8 78,-12-18-78,6 19 3356,-5-6-3362,4 11 0,1 3-16,0 2-6,2 3 0,1 3-28,1 2 89,2 3-112,2 3-33,2 1-33,1 2-23,2 0-62,0 4-55,0 2-96,2 5-151,-1 5-225,1 2-346,3 3-661,2 1-1967,6 2-5370,1-3 8585,0-2 1,-6-10 0,-2-3-1</inkml:trace>
  <inkml:trace contextRef="#ctx0" brushRef="#br0" timeOffset="48958">4660 5994 21247,'34'-36'0,"-7"7"2074,2 51-2080,-8-4-5,-2 3-6,1 0-5,-2 2-73,9 12 39,-9-8 856,5 10-862,-8-5 51,-7-8 0,-1 4 491,-8-9-464,-4-7 1584,-3 0-1578,-2-8 23,-2-3 11,-1-1 0,0-5 106,-6-10 29,1-11-102,2-2-5,4-5-11,7 8-11,1 0 22,3-10-68,2 9-4,4-6-18,10 4-50,6 4-6,3 2-33,2 6-28,-5 8-45,3 2-263,15 1 145,-9 3-45,12 0-526,0 3 331,-9 1-73,11 1-90,-12 0-124,2 0-77,-1-1-12,1-1-566,11-1 1020,-12-1 180,7-1 161,-8-3 527,-6-3-28,-2 0 91,-9-1 43,-7 3 40,-2-1 10,1 0 1,-3-1 5,2 0-21,-2-1 447,0-2-565,-2 1-29,0-1 275,-2 2-420,-1 3-62,-2 0-39,0 3-50,-4 2-28,0 0-23,-2 2-3409,-3 2 3398,-2 3 51,-12 8-40,-7 9-50,-1 1-6,-1 4-2274,12-5 2263,0 1-1517,3 0 1517,2 2 1495,-2 9-1518,10-7-10,-1 6-46,10-4 40,5-9-11,2 5-1,4-13 6,2-1 17,2-5 17,0-2 2274,9-5-2257,-6-5 5,8-3 3409,2-15-3398,-7 3 1,6-10-3387,-11 6 3397,0-2-1289,-3-3 1296,-2-1-1841,-1-3 1841,-2-1-1248,1-4 1225,-2 0 1132,3-17-1032,-2 1-672,0 2 645,-3 10 11,-3 19 1463,-1 4-1351,0-2-118,-2 9-6,0 0 2217,-1 9-2283,1 1 230,-1 1-253,2 3 3386,-1 2-3386,0 4 6,-1 5-6,-1 14-6,0 9 12,1 17 5,3-9-543,2-1 537,4-12-21,2-2-1,4 0 0,1-2-39,14 8 0,8-4 22,17 1-1008,4-13 1037,-9-10 5,-7-8 5,-14-5-10,-3-3 16,6-10-5,-7 0 10,4-6 510,-3-6-476,-3-7-16,0-13-12,-8 9 18,-5 2 83,-4 4-39,-1 9 0,-1-3 1211,-1 9-1194,-2 7 5,0-2 51,-2 8-112,2 2-17,-1 2-23,2 1 1,1 2-6,-2 3 6,0 8-6,-1 1-6,1 7 12,0-2-6,2 1 5,0 2 12,1 1-6,3-1-5,3 1-1,4-2-5,4 0 0,12 6-3386,-4-9 3392,8 4-1,-10-12-452,-2-1 452,-1-3 12,-3-2 39,0-1-6,-6-2 23,-1 0 74,-5-1-147,-1-4 3164,-1-1-3164,-1-3 0,0 1 0,-1 0 687,-3-4-687,-1 1 0,-1-3 0,-1 5 0,4 4 0,-1 2 0,4 2 0,-1 0 0,-1 0 0,1 1 0,-2 2 0,2 1-153,-1 0-110,1 0-146,1 1-235,0 0-364,0 1-784,0 0-3366,0 1 5158,0 1 0,0-3 0,0-1 0</inkml:trace>
  <inkml:trace contextRef="#ctx0" brushRef="#br0" timeOffset="49495">5976 5812 24817,'-13'-49'297,"4"10"-230,8 39 526,1 0-560,-2 2 148,0 0-147,-3 4 83,1-1-78,-2 2 218,0 1-206,-1 1-23,1 0 5,0 0-5,1 0-17,2 0 12,0 0-6,2 3-1,1-2-10,3 2 5,3-4 12,2 1-1,4 0 6,2 0-11,2 0 0,4 1 16,10 5-22,-6-3 6,8 5-6,-11-4 1,-1 1-1,0 2 17,8 6-11,-8-4-6,7 4 0,-11-6 6,5 5-12,-7-5 7,3 5-12,-8-8 5,-1 1 1,-2-1 5,-3 0 0,-1-2 12,-1 0 5,-3-1 0,-3 0 28,-11 3-40,-1-4 1,-9 1-17,3-3-17,-3-2-39,-2-1-100,-2-2-152,-1-1-1272,-1 0 521,1-2-1428,3-2-7063,5 0 8785,6-3 1,9 4 0,4 0-1</inkml:trace>
  <inkml:trace contextRef="#ctx0" brushRef="#br0" timeOffset="50417">1945 7356 16997,'-13'-28'711,"3"6"-380,10 22 346,0 2-357,0 0-6,0 0 56,0-1 94,2 0 57,3 0 11,5 0 286,22-1-538,3-2-44,24-3-845,-9-3 0,2-1 665,-7 1 0,2-1-556,-2 1 1,2-1-1,0 1 533,13-3 1,-1 1-617,-15 2 0,1 1 0,1 0 598,2 0 0,1-1 0,1 1-6,2-1 0,1 0 1,0 1-3,3-1 1,1 1-1,0-1-549,1 0 1,0 0-1,5 0 546,-11 1 1,4 0 0,2 0-1,1 0 1,0-1-137,-6 2 1,1-1 0,0 1 0,1-1-1,2 0 1,1 1 116,-6 0 0,3 0 1,1 0-1,1 0 0,1 0 1,-2 0-1,0 0 1,-3 1-93,9-2 0,-1 1 0,-2 0 0,0 0 0,-1 1 0,1-1 84,-1 1 1,0 0-1,0 0 1,-1 1 0,-2 0-1,-2 0-71,7 0 0,-4 0 1,0 1-1,-1 0 64,0 0 1,0-1 0,-1 1-1,0 0-7,-3 1 1,0-1 0,0 1 0,-1 0 21,13-1 0,-1 0 0,-1 0 11,-4 1 1,-1 0-1,-1-1 2,-5 1 0,-1 0 1,1 0 139,7-1 1,1 0 0,-3 0-137,3-1 1,-2 1-3,9-1 0,-5 0 6,2 0 5,-14 1 0,-12 0 1218,-9 1-1201,-9 0 6,-6 0 1815,-5 0-1855,-4 1-162,-2-1-488,-1 0-9175,-4-3 9566,1 2 1,-1-1 0,2 3 0</inkml:trace>
  <inkml:trace contextRef="#ctx0" brushRef="#br0" timeOffset="50885">8896 5622 19484,'15'-40'477,"0"0"1,0 2 0,-8 11 1386,-13 23-1718,-2 2 676,-6 6-750,-11 10-38,-19 15-17,1 3 6,16-12 0,0 0-51,-17 12 223,-4 4-312,-4 0 7,26-17 1,-1 1-286,-12 8 1,0 1 49,10-6 1,-1 0-129,-7 6 0,0 1-1101,4 0 0,1-2-28,9-6 0,0 0-846,-5 6 0,2-1-3074,-1 7 4777,6-7 1,11-13 0,4-6 0</inkml:trace>
  <inkml:trace contextRef="#ctx0" brushRef="#br0" timeOffset="51091">8088 5847 15409,'-3'-57'1760,"0"1"1,0 4 0,1 10-927,4 20 78,0 4-391,3 3-59,1 4-9,5 3-129,9 4-123,12 13-77,16 16-85,-1 7-383,-21-12 0,3 2 349,7 5 1,0 2-1582,-6-6 0,0 0 1525,12 9 1,0 0-37,-10-8 0,-1-1-394,0 0 1,2 0-178,12 9 0,1 1-362,-13-9 1,1 0 1019,13 10 0,-4-3 0,-10-7 0,-4-2 0</inkml:trace>
  <inkml:trace contextRef="#ctx0" brushRef="#br0" timeOffset="55516">2992 9455 23411,'34'-41'817,"-1"-9"-598,-21 5-1940,-5 13 0,1-1 1799,5-26-22,-1-2-17,-3 13-11,0-4-11,0-3 0,1-4-6,0-2-8,-4 30 0,0-1-3,0 1 0,0 0 11,5-31 3,-4 22 0,0 1 14,2-17-12,-4 23 1,0 1 1071,-3-3-1043,0 8 620,-6-2-642,0 11-23,-4 1-39,-3 10-6,3 3-6,-4 5 2054,3 8-2009,-2 7 6,0 9 11,-2 9-14,2-2 1,1 2-3390,-4 22 3389,4-16 0,1 1-11,4 5 0,1-2-1129,1-8 1,1-1 1128,0 12 0,2-2-504,5 18 473,4-1-16,6-3-6,6-3-68,-1-19 1,2-2-1417,14 15 1411,-11-20 0,3-2-280,3-6 0,1-5-241,17 7 241,-16-11 0,1-3-177,-1-5 0,0-5-910,3-4 1,1-3-133,9-5 1,-1-2 960,-9-1 0,-2-3 199,-2-2 1,-3-1-38,9-11 432,-3-4 292,-4-2-53,-4-1 445,-2-2 200,-4 0 1371,-2 1-1056,-3 2 2406,-3 2-2311,-3 4 33,-3 4-55,-3 4 1332,-2 0-1141,-8 6 797,-5 3-1974,-4 9 1001,-3 5-1102,2 5 98,-1 3-143,-2 5-28,-1 3 28,-7 14-6,8-4-698,-4 12 704,11-8-5,4 0-29,3 12-27,5-12-7,7 7 1,5-16 0,4-3 0,15 1 5,-7-9-5,12 0 22,1-12 6,-9-3-246,8-6 268,-14-3 691,-2-4-685,-3-2 0,-3-2 84,-1-16-45,-6 8-649,-2-11 649,-6 12-11,-2 0 17,-4 1-86,-3 1 108,-2 0 17,-1 3-28,-1 2-5,-1 4 61,-7-3-90,4 10-11,-5-2 5,2 11-83,0 4 652,1 5-653,2 8 1,7 3-3069,-4 18 3012,5-7-1896,-3 13 1824,8-10-182,2 1-43,2 1-1029,12 13 15,1-12-978,12 7-3022,1-16 5390,7-2 0,-15-12 0,2 0 0</inkml:trace>
  <inkml:trace contextRef="#ctx0" brushRef="#br0" timeOffset="56084">4583 8701 16913,'0'-5'4072,"0"1"-717,0 4-3332,-47 4-7,31 9 7,-36 7-324,45 9 312,1 0 6,3 0-6,1-2 6,5-1-11,3-1-6,4-3 5,6-2-5,3-3 83,5-4-72,3-3-11,3-3 11,16-6 12,2-11-408,-2-1 402,-5-10-6,-16 1 12,-2 0 230,-2-3-219,-1-2 67,3-13-34,-6 7-714,1-10 731,-8 12 6,-1 2 5,-1 2 17,-3 3 12,-1 5 391,-1 2-386,-2 5 56,-1 2-140,-2 4-28,-1 1-12,-2 5 750,-7 9-755,1 1 0,-5 10 0,4-2-12,1 5 12,1 3 12,3 2-12,4 0 0,0 1 0,5-3 0,4-1-6,12 5 12,2-10-6,9 2-234,-3-12 256,1-3-10,2-3 4,0-3-10,1-2 5,-2-5 6,9-8-3307,-10-2 3312,6-8 17,-15 2-546,-2-2 552,-3-2 0,-2-3 6,-3-1-1,-2-4 1,-3 0-7,-1-2 7,-1 1 5,-3 1 0,-1 1 0,-3 2-17,0 2 0,-2 2-11,1 3-11,-1 4-6,1 2 0,1 5-11,1 3 3021,1 2-3077,1 2 749,1 2-1085,1 2 332,1 4-293,1 3-133,2 5-242,4 4-347,3 0-561,3 4-1074,2 0-2343,2 1-3063,-1-3 8116,-2-3 0,-6-8 0,-4-3 0</inkml:trace>
  <inkml:trace contextRef="#ctx0" brushRef="#br0" timeOffset="57016">5715 8640 26038,'-57'-11'22,"12"3"-11,49 12-5,2 1 5,2-1 0,2 0-11,4-1 6,0-2-6,5 0 5,0-1-5,1-3 12,0-1-7,-1-3 1,-2-2 5,0-1-5,-3-2 5,0-2 0,-3-1 6,-2-2 5,-2-1 1,-3-1-1,-2 1 6,-2 0 17,-3-3-23,-2 6 1,-4-2 5,-1 9 0,-1 0-6,-1 4 0,-1 1 1,1 2-6,-2 0-6,1 2-6,0 3 1,-2 2-6,1 4 0,-4 4 6,1 3-12,-2 3 12,1 4-763,1 0 757,2 3 0,2 0-6,4 2 0,2 0 6,4 0-5,2 0-1,5 0 1,3-3-1,7 0-5,5-3 5,3-2-5,6-3-79,1-3 78,4-2 1,1-2 6,-1-3-12,0-4 11,-3-1 1,-3-3 5,-1-2 5,-2-2-5,-2-5 6,-2-1-1,-1-4-5,-1-2 6,-3-1 5,0-3 0,-3-1 12,-2-2 10,2-12-16,-6 8 17,3-7-1,-6 12 18,0 3 733,0 0-734,-1 3 1,0-1-6,0 2 85,-1 0-102,2 2-6,-1 0-10,2 3-1,0 0-6,0 2 7,1 2-7,1 0-10,1 4 5,1-1-12,1 2 12,1 1-5,3 2 5,0 2 0,3 5-6,1 2 6,2 3-5,0 2-1,9 13 0,-7-6-5,6 9 11,-9-9 0,-1 1-5,0-1-1,0-1-5,5 8 11,-7-10 5,5 3-3402,-9-11 3397,-1-4 0,-2-1-6,-1-2 23,3-3-17,-2-1 11,2-3-11,0-2 0,1-3 6,1-2-1,1-2 3399,6-9-3393,-5 4-11,4-7 17,-5 7-6,-1-1-11,-1-1 17,0 1 55,1-8-10,-4 7 11,0-4 0,-6 10-12,0 2 12,-2 1-11,0 2-12,0 2 6,0 1-28,0 2-235,0 0 190,3 5 11,-2-2 1,3 3 10,-3-4 18,0 1-12,1-2-5,-1-1 5,1-2-11,0 0 11,0-1 0,-1 0-5,0 0-1,-1 0 7,1 1-7,-1 0-5,0 0 0,0 2 0,0 1-134,0 0 5,1 0-112,1-1-252,0 0-548,2 1-1861,2-1 2902,0 1 0,-2 0 0,0 1 0</inkml:trace>
  <inkml:trace contextRef="#ctx0" brushRef="#br0" timeOffset="58436">7725 8483 12382,'0'-4'3770,"0"0"654,0 4-3797,-16-60-3938,9 39 3504,-3-13 1,0 1 125,3 21 1042,0 2-1098,1 0-44,-1 3-46,0 0 649,-4 2-766,3 3-23,-3 1-16,2 4 2120,-1 2-2120,-2 5 28,-2 2 0,-2 4 0,-3 4 27,-3 3-10,-2 5 67,-16 17-90,9-8-643,10-12 0,1 0 621,-6 10-17,3 0-17,5-2-603,5-1 581,6-2-17,5-2-56,14 7 17,14-5 56,6-2-624,8-9 607,-7-11-12,2-2-21,3-4-1,0 0 6,0-3 11,1-3 29,0-1 10,-1-5-5,15-8 33,-14 2 6,10-7 6,-17 3 5,-2-1 11,-2 0 6,-2-2 1081,-3 2-1058,-3-1 10,-5 1 641,-3 0-506,-4-6-3226,-3 8 3136,-2-4 498,-6 10-514,-2 3-17,-4 1-23,-2 4-11,-2 2-5,-3 1-17,-1 6 3408,-11 8-3414,6 2-5,-14 16-6,16-9 0,-3 8 0,11-8-6,3 2 6,3-1-5,2 2-1,3-2-5,1-1 0,4-2 5,1-2 1,9 0-1,3-5 12,3-2-6,0-6 5,-4-6 6,1-3 6,1-3 0,2-5 11,0-2-478,2-4 489,-3-1 12,0-2 10,-1-2 1,-3-2 22,-1 2 6,-2-1 16,-2 1 23,-2 2 16,-1 1-52,-2 2 82,-1 3 10,-1 2 145,-2 1-207,0 6-33,-1 1 434,0 5-496,0 0 51,-1 6-74,-1 1-5,0 6 0,-1 2-3392,1 2 3398,0 1 0,2 3-6,0 0 0,1 1 0,2-1-6,1 0 0,2 0 1,2-2-1,1-1 6,2-1 0,1-3 0,2-1 0,1-2 0,1-5 0,2-2 0,0-2 11,2-5-11,-1-2 12,1-5-1,0-4 0,0-2 0,0-3 6,0-1-6,-3-3 3101,0-2-3084,-3-1 11,-1-1 12,-1 0-7,-3-2 1,-1 0 11,-2 1 0,-1 0 0,-1 1 6,-1 1-17,0 2 11,-2 1 0,0 2 5,-1 3 12,0 2-11,0 4 313,0 1-302,0 4-17,0 3-6,0 2-22,-1 2-5,0 0-46,-1 1 12,1 1 0,-1 2 5,2 3 17,0 4-11,0 4-11,0 2 6,2 3-7,2 2 7,4 1-6,10 14-1,0-9-373,9 13 380,-1-13-12,1 2 6,2-2-1,0 0-10,0 0-6,-2-2-11,-3 0-12,-4-1 7,-4-1 4,-7 0-109,-5-2 104,-7 1-16,-6-1-57,-10-1-100,-5-1-146,-5-2-241,-5-1-381,-1-5-1739,-1-2-2714,3-4 5439,1-3 0,16-1 0,2-1 0</inkml:trace>
  <inkml:trace contextRef="#ctx0" brushRef="#br0" timeOffset="58867">8918 8337 20347,'3'0'1832,"0"-1"1259,-3 1-2996,26 41-16,-13-26-12,23 32-11,-17-38-11,1-2 0,2-2-6,0-3-4262,2 0 4251,-1-4 791,0-1-802,-2-4 11,-2-3 0,-1-1 6,-3-3-1,-1-2 7,-3-1 4,-2-3 12,-3 0 12,-1-2 94,-3-7-67,0 6 0,-2-5 12,-3 10-1,0 3 6,-5 1 0,-1 2-17,-1 2-11,0 1 3345,-2 3-3373,1 1 137,-6 2-159,4 1 5,-4 3-16,5 3 10,0 3-22,-1 4 12,-1 3-6,0 3-6,-1 3 0,0 4 0,2 2-3403,0 2 3392,2 2-1522,4 1 1511,1 2-852,5-1 841,4 2-488,5-2 431,8-1-61,7-2-67,5-1-112,6-4 956,4-2-1426,2-4-640,1-4-2660,0-3 3827,4-3 0,-22-3 1,-1-3-1</inkml:trace>
  <inkml:trace contextRef="#ctx0" brushRef="#br0" timeOffset="62692">10971 8159 12073,'11'-41'483,"0"0"1,0 3-1,-5 8 1082,-8 19-1134,-1 2 1713,-2 0-1937,0 5 805,-2-1-973,1 4 2240,-2 1-2274,-4 3 12,-2 3 0,-3 5 5,-3 4-5,-2 2-6,-1 3-5,1 1 0,1 1-1,3 1-5,2-1 6,4 1-12,2-1 1,4 0 10,3-2-10,2 0 5,3-1-12,2-1 12,5-1 1366,4-2-1310,15 6-34,-3-5-16,13 4-6,-8-7-2135,3-1 2129,0 1-230,13 4 230,-13-5 6,7 4-11,-18-6 11,-4-2 0,-7 1 11,-5-2 12,-3 1 16,-5 0 6,-6 1-6,-6 2 0,-7 0-5,-7 2-1,-6 0-5,-5-1-11,-4 0 1627,-4-1-1650,14-3 1,-1-1-40,-16 4-56,-12 1-61,26-6-102,5-1-184,6-3-426,5-1-1103,7-1-2414,5-4 4391,5-3 0,2 2 0,1 0 0</inkml:trace>
  <inkml:trace contextRef="#ctx0" brushRef="#br0" timeOffset="62967">11508 7918 19689,'-32'-49'22,"6"19"2308,26 60-2330,1 7 0,2 3 675,2 4-681,4 2-5,1 2 2,-1-11 1,0 0-2029,7 20 2012,-6-20 0,0 0-59,6 13 717,-1-4-852,-1-1-100,0-4-129,0-4-185,-2-3-274,0-3-393,-2-5-2590,-1-5 826,-1-3-1191,-1-6 4255,0-4 0,-4-4 0,0-2 0</inkml:trace>
  <inkml:trace contextRef="#ctx0" brushRef="#br0" timeOffset="63644">11550 8398 16811,'-36'-40'1053,"1"-1"0,2 4 0,6 7 46,13 18-579,3 1-127,3 2-4092,3 1 3861,3 1 808,4 1-936,3-2-12,6 1-5,7-2-6,5 1 0,6-1-2107,4 1 2096,4 0 17,19-3-247,4 1 236,-3 2-17,1 0 16,-31 5-223,3-1 229,-18 2 0,-2 2 23,-5-1 2085,-2 1-53,-2 0-1748,1 0-324,0 1 3232,1 0-3220,2 2 501,8 7-501,0-1 0,6 7-12,8 7 6,-7-2 0,8 9-6,-9-7 18,-1 1-7,-1 1 1,-2 0-1,1 10-10,-7 0 10,-3 7 7,-8-13 4,-5-6-4,-4-10 16,0-2 6,-2-4 11,0-1 89,-4-3-67,4-5-5,-2-4 33,6-10-11,3-6-28,1-11-39,7 6-12,2 0-3402,4 7 3391,2 1-11,11-8 6,6-3-6,2 1-380,2 3 380,-7 9 0,1 2 6,1 0-6,0 1-2129,-1 0 2146,0 2 2146,6-3-2129,-6-1 56,1-1 55,-11 3-44,-9 5 393,-4 2-371,-2 3 23,0 0 3408,-1 0-3380,0 0 140,-1 0-163,0 2-22,0 0 124,1 2-292,-1 0 33,1 4 12,0 1 17,1 6-12,0 2 6,0 3-6,0 2-3397,1 2 3392,1 1-1346,3 1 1312,1 2-28,1 0-44,1 0-287,6 11-604,0-2-1781,4 7-1715,-4-14-4720,-4-6 9224,-4-13 0,-4-3 0,0-2 0</inkml:trace>
  <inkml:trace contextRef="#ctx0" brushRef="#br0" timeOffset="63836">12416 7802 23881,'5'-24'-3400,"2"10"-437,7 40 3837,4 6 0,-9-15 0,1-1 0</inkml:trace>
  <inkml:trace contextRef="#ctx0" brushRef="#br0" timeOffset="64687">12729 8036 26435,'14'-34'28,"-1"13"-22,-9 42-6,0 2 5,-1 4-10,-1-1 10,-1 2 7,-1 11-7,-1-9-5,-1 6 6,0-14-6,-1-2 0,0-5 5,1-3 63,0-4 144,1-3-21,4-13-146,2-2-6,3-11 6,3 0 5,1-3 0,3-1-5,2-1 6,1 0-7,0 0-3396,0 3 3385,0 0 12,5-2-34,-6 8-11,5-2 0,-9 9-11,1 3-6,0 2-11,0 3-5,0 1 3380,0 1-3459,8 5-3342,-5 1 3381,6 6-2285,-7-2 2241,1 2-34,0 0-45,0 1-51,1 0-44,1 1-51,2-2-84,2 1-89,4-2 2179,3-1-3053,21 0 117,11-5 2363,-30-2 1,0-1-1377,30-6 145,-19-1 106,-1-5 84,-4-3 68,-2-1 72,-5-2 79,-5 0 448,2-9-279,-10 5 15,-2-4 6,-9 8-11,-4 2-61,-1 2-74,-4 2-77,-3 3-63,-4 2-33,-6 2 761,-4 2-666,-19 8-55,-8 8-119,-1 3-1631,4 3 1570,18-5-6,5 1-5,4 0 11,4 1 0,5-1 0,2 0 6,3-1-12,1-1 6,2-1 17,1-2 1581,4-2-1586,1-2-1,1-2 0,3-2 0,1-3 6,2-2 5,3-3 12,1-2 16,1-4 23,1-2 22,-1-2 34,-2-1 28,0-1 33,-3 0 23,-2 1 0,-2 0 5,-1 1-10,-2 1-29,-1 2-11,-2 2 95,0 1-173,-2 3-40,0 1-39,-2 4-11,1 7 0,1 2 6,0 10-1,1 5-5,0 7 0,0 7-3392,0 7 3387,-3 4-6,1 5-1777,-3 4 1782,-2 3-573,1-29 1,-1 0 575,1 1 1,-1 1-4,0 0 1,1 0-7,-1 1 1,1 0-6,0 1 1,1 0-175,1 0 1,0 1 148,0-1 0,0 0-20,1-1 1,0 0 524,1 0 0,-1-1-558,0-1 0,0 0-163,-3 28-16,-5-4 22,-8-6 78,-8-8 96,-4-9 61,-5-12 17,-2-11 1538,-2-9-1544,-3-12 14,11-6 1,0-5 1113,-16-17-1117,16 9 1,1-3-214,9 5 0,1 0 194,2-2 0,2-2-48,0 0 1,2-1-102,2 0 1,2-1-186,2 1 1,2 0-412,2-1 1,3 1-4575,8-30 5333,1 27 0,1 3 0,1-3 0,4 2 0</inkml:trace>
  <inkml:trace contextRef="#ctx0" brushRef="#br0" timeOffset="65802">3227 10689 9323,'-43'-6'1135,"-1"0"0,4 1 1,10-1 507,22-1-1374,3-1-174,5-1-56,5-2 1,6-2-1,8-1-6,6-3 1,7 1 712,6-2-712,7 0-2395,5 2 2378,5 1-6,5 2-14,-27 7 0,1 1 14,2-1 1,0 1-336,3 0 1,1 1 331,3-1 1,0 1 2,2-1 0,2 1-8,2-1 0,2 0-538,1 0 0,2-1 549,4 1 0,0-2 88,4 1 1,1-1-83,-19 2 1,1 1-1,1-1 4,2-1 1,0 1-1,1 0 11,2-1 1,0 0 0,1 0 3,2 0 0,1 0 0,-1-1 0,3 1 0,1-1 1,-1 0-388,3 0 0,0 0 0,0 0 391,2-1 0,0 1 0,0-1-10,-13 3 1,-1-1 0,1 1 0,-1-1-4,2 0 1,0 0 0,0 0 0,0 0-5,1 0 1,0 0-1,0 0 1,0 1-11,1-1 1,0 0 0,0 0 0,0 0-202,0 0 0,0 0 0,1 0 1,-1 0 193,1 1 1,0 0 0,0-1 0,1 1-115,-2 0 0,1 0 0,0 0 0,0 0 109,-1 0 0,1 1 1,0 0-1,0-1-2,-1 1 1,1 0 0,-1 1 0,0-1-2,0 0 1,0 1-1,0-1 1,0 1-39,-1 0 0,0 0 1,0 0-1,0 0 41,0 0 0,0 0 1,0 0-1,0 0 58,-1 1 1,0-1 0,-1 0 0,1 0-58,-1 0 1,0-1 0,1 1-1,-1 0 45,-1 0 0,1-1 0,0 1 0,-1 0-38,0 0 1,0-1-1,-1 1 1,1-1 9,15-1 1,0 1-1,0-1 10,-1 0 0,0 0 0,0 1 16,-1-2 1,0 1-1,0 0 13,-1 0 1,0-1 0,0 1-22,-1 0 1,1 1-1,-1-1 40,-1 0 0,0 0 1,-1 0-1,1 1 0,-1 0 1,0 0-14,-2 0 0,1 0 0,-1 0-9,-1 1 0,0 0 0,-1 0-10,0 0 1,-1 0-1,0 0-5,-1 0 0,0 0 0,-1 1-6,-1-1 1,0 1-1,-1-1 0,0 1 1,-1-1-1,-1 1-6,-1-1 1,0 1 0,0 0-2,-2-1 0,1 1 0,-2 0 15,21-1 0,-1 0-6,-1 0 0,0 1-8,0-1 0,-1 1-6,-2 0 0,1 0-3,-1 0 1,-1 1-4,-3 0 1,3 0 8,-8 0 0,2 1 0,-2 0-80,6-1 1,-1 0 69,-8 1 1,0 0 0,-2 0 15,-1 0 0,-3-1 370,-1 1 0,-1-1-362,-3 0 0,-1 0 54,27-1-1,-7 0-11,-7-2-5,-6 0-7,-7 0 1,-4-2-6,-6 1 1,-4-2-24,-4-1 1371,-3 1-1544,-4-3 1370,-2 0-3135,-4-2 2645,-2-2 0,-1 6 0,-1 0 1</inkml:trace>
  <inkml:trace contextRef="#ctx0" brushRef="#br0" timeOffset="70766">14921 2572 17148,'-5'-26'577,"2"4"-532,3 22-711,0 0 677,0 6 190,0 7-105,2 3-18,0 6 96,3 11-40,0 8-50,2 20-1072,-2-26 0,-1-1 1039,3 23 5,1-1-6,-3-15 6,0 1-20,-2-9 1,0 2-2710,2 19 2693,-2-17 0,-1 1 19,0 4 0,-2-1-926,1-7 0,0 0 912,-1 10 0,0 1-612,0-11 1,0-2 608,0 2 1,0-1-204,0 2 1,0-1 196,0 1 1,0 1 372,0 15 1,-1 1-368,1-11 1,-1 1-4,0 10 1,0 3 33,1 1 1,0 1 2,-1 5 0,1 1-36,0-20 1,1-1 0,0 0 426,0 21 1,1-4-420,0-15 0,0-2 0,1 0 0,0 2 25,2 18 1,-1 0-24,0-13 1,0 0 308,-1-8 1,0 2 0,0 1-307,0-1 1,1 1-1,-1 0-15,0 2 1,0 1 0,1 2 1,-1 11 1,1 2 0,0-2-8,-1-12 0,0-1 0,0-1-4,-1-3 1,0 1-1,0-1 8,0 2 0,0 0 0,0-2-584,1 8 1,-1 1 573,0-9 1,-1 3-1,1 0-27,-1-1 0,0 0 0,0 0 44,0 3 1,0 1-1,-1 0-129,1 0 1,-1-1 0,1 0 111,-1-1 1,0-1-1,0-3-2,0 6 1,0-2-1,-1 0 1,0 3-2,0-5 0,0 3 0,0-2 1,-1 7 1,0-1 3,0-7 0,1 1 1,-1 1-18,0-2 1,0 1-1,1-2 5,-1 8 1,0 0-4,0-8 1,0 3-1,1-4-2,-1 5 0,0-3 50,0 2 0,1-1-31,-1 1 0,0-1 3,0-2 0,1 3-3,-1-6 0,1 3 1,-1-1-10,0 5 1,1 1 3,-1 12 0,0 3 2,0-2 0,1-1-8,0-14 0,0 0 27,0 14 0,0-1-22,0-19 1,1-1-1,-1-1 1,1 0 2,-1 0 1,0-1 2,0-1 0,0 1 504,-2 14 0,0 0-501,1-12 0,-1 0 2,0 10 1,-2 1 16,0-2 1,0 0-6,-2 1 0,-1 0-20,1 0 1,-1-1 237,1-5 1,-1-2-236,-4 13 0,1-2 630,-1-3-624,1-1-6,0-1-6,1-2 3,4-15 1,-1 1-6,1 0 0,0 0-3,0-1 0,0 1 810,-4 20-810,4-18 0,0-4 730,0-1-730,0-3 0,1-1-11,0-2 2079,0 8-2650,2 0-247,0-2-1428,2-5-5753,1-11 8010,0-3 0,0-6 0,1-1 0</inkml:trace>
  <inkml:trace contextRef="#ctx0" brushRef="#br0" timeOffset="80343">17260 3490 20263,'-1'-10'767,"-1"2"-381,2 8 146,-3-66 74,4 39-770,-2-13 0,0 1 651,4 17-153,-2 1-60,1 5-78,-1 2-62,0 4-61,-1 2-62,1 4 650,-1 3-683,1 1 274,-1 4-241,1 4 6,1 7-6,0 6-5,1 5-6,-2 6-971,0 3 971,-1 5-11,-1 2-17,-2 2-11,-2-1-17,-2 2 0,1-3-6,0 0 12,0-4-49,3-3 43,1-4 5,2-3 12,0-4-6,0-4 17,2-4 6,1-4 22,0-4 129,2-2-51,-3-4-5,2-4 931,-2-5-970,1-5 65,1-3-55,0-3 12,0-3 0,-1-2 0,0 0-11,-1-1 0,1-1-17,-2-1-11,2-1-12,-1 1 1,2-1-17,1 2 0,1 2-1,3 1-21,2 3-6,3 1-23,2 2 0,1 4-5,2 1 6,2 3-1,0 2 6,0 2 6,1 1-1,-1 2-5,1 0 0,0 1 11,0 0 1,-1 0 10,1 1 12,-2-1 10,-1 0 12,-2 0 17,-3 0 11,-1 0 17,-4-1 11,0-2 0,-4-2 6,0-1 10,-1-2 7,-1 0 10,0-1 12,-1-2 6,0 1-7,-1 0-4,0-1-12,-1 0 0,1 0 16,-1 0 7,1 2-6,-1 1-6,0 2-22,0 2-34,0 1-139,0 2 77,0 7 23,0 2-5,0 10-7,1 1-10,1 5-18,2 3-27,1 2-39,1 2-40,1 0-67,1 2-89,0 1-152,0 0-279,1 1-488,-1-1-773,1-1-2398,1-2 3835,5 0 1,-8-15-1,1-1 1</inkml:trace>
  <inkml:trace contextRef="#ctx0" brushRef="#br0" timeOffset="81041">18298 3528 14874,'0'-7'3495,"0"1"-2402,0 6-163,0 0-4432,-5-64 4079,0 40-344,1-14 0,-1 3 1007,-3 19-691,-3 1-370,2 5-73,-2 1-38,0 7-68,2 2 3392,-5 4-3381,2 4 0,-1 5-5,-2 3-1,-1 4-16,-8 12-6,7-6-5,-3 10-1,10-13-5,2 1 6,4-1-12,1-1 1,3-2 10,0-3-5,3-2 12,1-3 10,3-3 23,0-3 16,0-3 12,1-2 6,0-4-7,2-3 1,1-4 0,1-5-3381,0-2 3398,1-3 83,5-11 23,0-4-78,-1 1 11,-4 2 11,-7 12 0,-1 2 11,-1 2-6,-1 3-10,-1 2-18,-1 2-27,0 4-40,-1 2-150,0 1 128,0 9 3397,0 0-3397,-1 9 0,0-1 0,-1 14 0,1-7 6,-1 11-3398,2-10 3392,0 0-2164,0 0 2159,2 0-424,1-2 423,2-2-163,0-2 169,1-4 0,1-1 11,0-4 2038,-1-3-2021,0-2 2873,4-2-2861,0-6 10,3-2-11,-1-6 12,-1-3-1,2-3 12,-1-3 939,3-13-945,-4 8 0,2-9 466,-4 1-315,-2 3-3453,0 1 3402,-4 7-106,-2 12 73,-1 3-28,0 1-17,0 3-10,0 0-24,0 2-4,0 1-264,0 1 229,0 9 1,0-1-1,0 9-5,2-2 3350,3 10-3350,1-2-6,3 6 140,3 4-134,-2-8-12,4 8-16,3 0 0,-4-7-5,4 5-6,-5-11-17,-2-2-17,-2-2-11,-1-1-135,-4 5 74,-3-6-29,-4 4-431,-16-4 22,1-4-363,-13 1-3709,-8-4 4655,4-3 0,6-1 0,13-1 0</inkml:trace>
  <inkml:trace contextRef="#ctx0" brushRef="#br0" timeOffset="81535">18773 3151 19294,'0'-7'2290,"0"1"-1550,0 6 2234,0 0-2952,13-44 1,-7 42-12,10-28 11,-7 73 1,1 14-12,-1 2-326,-2 3 332,-4-15-6,-2 0 0,-1-14 0,-1 2-3,-1-1 1,-1 0 2,-1 7 1,0-1-7,0-5 1,-1-2-6,-1 12 5,2-13 7,2-16-7,2-4 18,0-4 61,0-2 50,0-4 12,0 0 78,5-11-140,5-9-45,4-6-6,3-6 1,-2 4 0,1-3 33,7-15 17,4-3-904,-11 18 1,0 1 869,9-12-11,-3 9 263,-8 14-274,0 4-11,-1 2-12,0 3 1,6 3 0,3 5-6,7 10-17,0 12 6,-5 3 1286,-4 6-1297,-9-5-23,0 2-130,1 15-99,-2 2 56,0 0-79,-3-5-757,0-5 147,0-10-409,2 6-706,-2-14-2128,2-3 4150,1-1 0,-4-7 0,0 0 0</inkml:trace>
  <inkml:trace contextRef="#ctx0" brushRef="#br0" timeOffset="82209">19596 3443 14868,'0'-7'3882,"0"1"-2062,0 6-329,0 0-606,10-60-448,-6 41-204,2-15 0,0 5-37,-3 23-95,-1 3 440,0 2-518,-1 0-1,1 2-5,1 3 5,1 4 6,0 4 6,5 15-17,-2-3-434,3 11 428,-4-7 0,0 1 1,-1 1-7,0 1 1,1 1-6,-2-1-11,0-2 11,0-1-12,-2 5 7,0-10-1,-1 3 6,-1-13 0,0-3 6,0-2 39,-1-4 33,1-1 445,-2-2-422,1-1-23,-2-3 6,-1-11-10,-2-9-41,1-5-10,0-5 5,3 4-500,0-4 494,1-3 12,0-2 0,1-1-3205,0-17 3199,2 14 0,2-11-576,0 19 582,2 4-318,1 2 312,1 2 218,2 3-229,1 2-17,2 3 0,3 2 2881,2 4-2886,12 0-1,7 7 12,0 2 848,0 7-854,-4 10-12,-9 1 1,5 7 344,-11-2-333,-1 2-6,4 15 6,-6-7-413,2 12 413,-7-13 0,-2 0-5,-2-1-7,-1-2 7,-3-1-1,0-4 1,-2-2-1,0-3 6,0-3 204,-2-3-187,0-3 559,0-2-537,-1-3 6,0-2-6,0-2-5,-1-2-1,1-5-5,0-4-5,0-3-6,2-3 5,0-3 0,1-1-10,2-2 4,2 1 1,2-1 0,3 3-6,0 0 6,2 3-11,0 3-1,1 0-5,0 3 11,1 2-11,-1 1 6,1 2-12,0 3 1,1 1-1,0 1 1,1 2-1,1 1 0,0 2-16,-1 1 5,0 4-5,-1 2-12,-1 4-5,0 2-17,-1 3-22,-1 3-34,1 2-62,-2 3-72,0 1-119,-1 3-665,0 1 347,1 1-246,-1-1-354,1 1-409,0 0-1041,0-2-2448,2-3-1187,-2-4 6058,-1-6 0,-4-7 0,-2-5 0</inkml:trace>
  <inkml:trace contextRef="#ctx0" brushRef="#br0" timeOffset="83150">20834 3536 11366,'22'-44'868,"0"0"0,-1 4 0,-4 6 1731,-9 15-2105,-1 0 1328,-2 2-1413,-3 1 766,-1 2-901,-3 2 2601,-2 1-2724,-4 2-39,-3 1-34,-4 3 494,-3 2-533,-2 2-6,-4 3-16,-1 2 0,-1 4-11,-1 3-6,2 4-6,1 1-654,2 4 637,2 1 1,2 2-12,3 1 1,3 0-18,3 0-226,5 0 204,1-1 0,3 0 6,3-1-6,3-1 12,4-2 10,3-3 1,1-3 16,3-3 23,1-4 11,2-3 6,1-2 11,1-4-1,2-2 7,-2-6 10,0-2 7,-2-2 21,-3-4 6,-1-2 23,-2-1 5,-2-2 23,-1 1 16,-2-1 17,-1 0 17,-1 2 23,-1 2 651,-2 2-623,0 3 229,-2 3-246,0 3-34,-2 2-45,1 2-45,-1 2-106,0 1 23,-3 10-12,0-1-11,-3 10-11,1-1-17,-1 2-28,2 3-17,-1 2-45,2 1-38,0 2-46,2 0-3465,0 1 3297,3 0-230,2 0-83,3-1-180,5-2-196,1-3-100,4-1-1574,12 1 1103,-4-8-135,8 0 63,-10-10 441,-1-1 561,-1-5 571,-1-3 533,-3-5 307,-3-1 370,-2-4 179,-2-1 90,-2-3 123,-1-3-117,-2-2-51,-1-1-146,0 0-190,-1 1-140,1 2-106,-1 2-62,0 4 3274,1 2-3426,-2 3 70,0 1 42,-1 3-414,0 4-72,-1 0-51,0 4-56,0 6 17,0 2-11,0 7-1,0 3 7,0 4-7,0 3 6,0 5-5,0 2-6,0 4 0,1 0 0,2 18 0,1-11 0,2 10 0,0-16-336,2-3 324,-2-2 12,2-4-5,-2-2-1,-1-4 6,-2-4-11,0-3 11,-2-6 22,-1-3 29,0-2 66,0-3-66,-2-5-29,0-3 315,-2-8-326,-2-1-6,0-6 1,-1-1 5,0-3-11,-1-4 6,1-2-6,0-3 17,0-2-12,1-1 1,1-2-1166,1-1 1155,2-1 5,0 0 5,1 1 1,0 2 5,1 1-3019,2 4 3008,1 2-903,2 2 903,3 3-365,3 1 354,1 3 433,4 1-433,3 3 0,2 3-12,2 2 1,1 4-1,0 2 7,0 2 10,0 3-543,1 2 554,-1 0 351,-1 2-345,0 3-17,-2 2 186,-1 4-180,-2 3-5,-1 2 5,-2 2-11,-2 2 5,-3 2 6,-4-1 6,-3 2-6,-5-1 2601,-15 6-2601,0-7 11,-15 4-11,4-10-11,-4-3-6,-1-1 2432,-2-3-2482,0-1-51,1-3-95,2-1-146,5-1-1875,-1-3-942,13 1 3176,1-2 0,12 1 0,2 0 0</inkml:trace>
  <inkml:trace contextRef="#ctx0" brushRef="#br0" timeOffset="83609">22230 3260 19731,'0'-4'2116,"0"0"1044,0 4-3149,-14-52-11,7 40 0,-13-38 0,9 56 5,0 4-5,-2 2-5,-2 10 5,4-4-3403,1 18 3391,6-15-164,6 8 171,4-10-2211,4 0 2216,5-1-762,2-2 762,3-3 1855,11-1-1827,-7-5 5,8-2 197,-2-10-179,-8-2 5,5-7 17,-10-1-6,-2-2 446,-1-2-434,-2 0 94,0-10-77,-5 6-7,-2-6-2024,-4 9 2019,-1 3 2014,-3 0-2031,0 3 746,-6-2-785,3 5-11,-4-1-17,0 6-17,2 2-5,-2 2-12,2 3-16,-2 3 3364,1 4-3426,-2 2-40,-1 3-49,0 2-68,1 3-96,0 0-760,1 12 246,3-6-360,1 7-3589,3 1 3980,2-6 0,0-3 0,1-11 0</inkml:trace>
  <inkml:trace contextRef="#ctx0" brushRef="#br0" timeOffset="83966">22291 3633 22414,'-1'57'280,"2"-8"-224,6-38 5,1 1-16,1-1 45,3 5-45,-4-6-12,3 3 18,-4-7 10,0 0 18,0-3 16,1-1 17,0-1-6,0-1-11,1-3-5,0-2 95,4-10-79,-4 3 12,1-7 27,-5 5 12,-2-1 22,-2 1-5,0 0 140,-5-3-180,0 4-22,-5-2-3414,2 6 3364,0 1 16,-9 0-78,6 4-17,-6-1-27,6 5-237,-4 5-10,3 1-180,-3 5 1758,1 8-1287,1 7 0,2-8 0,5 0 0</inkml:trace>
  <inkml:trace contextRef="#ctx0" brushRef="#br0" timeOffset="84692">16862 4618 4680,'-9'0'2526,"3"0"501,6 0 485,0 0-2588,-60-20-1306,44 13 642,-17-4 1,6 0 881,26 8-773,6 1 1192,11-1-1337,3 0-696,13 0 679,-1 1-28,6 0 0,4 1-11,6 0 6,4 1 0,5 0-29,-12 0 1,5 1-60,7 0 1,2 0-232,2 0 1,0 0 166,2 1 1,-2-1-965,-13 0 1,-1 0 952,2 1 0,0-1 0,2 0 0,2 0-913,0 0 0,2 1 913,1-1 0,1 0-5,1 0 0,3 0-237,-4 0 0,4 1 0,1-1 224,-12 0 0,0 0 0,1 0 0,2-1 5,-1 2 1,2-1 0,1 0 0,0 0 0,-3 0-113,3 1 0,-2-1 1,-1 0-1,0 0 109,-1 0 1,1 0 0,-2 0 0,-3 0 3,1 0 0,-2 0 1,-1 0-19,0-1 0,0 1 1,0 0-1,-1 0 0,0-1 1,-1 1-2,19-1 1,2 0 4,-8 1 0,3-1 0,-3 0 15,9-1 0,-2 0-6,-9 0 1,3 0-1,-5 0-3,4-2 1,-3 0-131,2 1 0,-1-1 122,1 0 1,0 0 140,0 0 0,0 0-135,0 0 0,0 1-137,0-1 0,-1 1 142,-1-1 1,0 0 5,-2 1 0,0-1 383,-2 1 0,-1-1-380,-3 1 0,1 0 8,14-1 0,0 1 351,-16 0 0,0 1-351,11-1 0,-1 0-3,-19 1 1,-1 0 2,-1 0 1,-1 0 924,28 0-908,-3 0 12,-5 1 4,-4-1 1,-4 1 11,-4 0 0,-3 0 1973,-3 0-1984,-2 0 790,-3 0-791,-2 0-4,-3 1 22,-1 1 0,-2 0-6,-2 0 1572,-1 1-1583,-1-1 748,-2 0-720,2 1 449,-5-1-511,1 0-16,-5-2-40,-1 0-101,-2 0-263,0 0-918,-2 0 1327,0-2 0,-1 1 0,-1-1 0</inkml:trace>
  <inkml:trace contextRef="#ctx0" brushRef="#br0" timeOffset="92908">16466 5481 21181,'13'-23'1009,"-2"4"-740,-11 18 1086,1 1-1243,-3-2-51,0 1-38,-1 0-74,-5-1 7,0 2-1,-5-1 6,-1 1 11,-3 1 16,-1 2-10,-2 3 0,0 3-12,1 0-11,0 2-16,2 0 5,2 2-17,2 2-11,2 1 0,1 2-28,2 1 0,3 0-6,2 1 1,4 1-7,4-2-3402,6 1 3364,5-2-638,6-1 604,4 0 11,4-3 6,5-1-1,3-2 1,2-1-11,2-2-17,0-2-6,0-2 22,-2-2 35,-1-2 49,-2-1 34,-3-3 40,-3-2 16,-2-2 28,-4-1 45,-2-1 28,-4-1-256,-3 0 334,-3 0 2953,-4-1-2930,-2 0 1059,-4-4-1048,-1 4 5,-1-3 1,-3 6-23,-1 3 454,-1 0-527,-2 3-44,0 0-28,-2 2-23,1 0-11,-1 1-11,-2 3-6,1 1-11,-2 5-11,2 0-6,1 3-6,1 1-10,3 1 16,1 1 17,2 0 16,2 1 1,3 0 11,3-1-28,3-1 0,3 0 0,1-2-6,4 0 6,2-3 6,0 0 11,3-2 11,-1-2 44,1-2 18,-1-2 34,-1-1 38,-1-4 1,-2-2 22,-3-4 22,-1-2-6,-3-2-5,-2-1 0,-3-2-33,-2 0-6,-2-3-1,-2 1-4,0-1 21,-2 0 6,-2 0 6,-2 1 11,-2 2-17,-1 1-5,-1 2 61,-10-2-128,3 5-23,-8 1-6,5 5-16,0 3-18,2 1-21,0 1-18,2 4-16,3 0-22,1 4-12,2 2-168,2 8 34,3-1-101,2 6-174,5-4-240,4 2-416,4 0-822,6 0-2431,3-1 4391,6 3 0,-11-12 0,0 0 0</inkml:trace>
  <inkml:trace contextRef="#ctx0" brushRef="#br0" timeOffset="93652">17267 5962 16305,'30'-34'31,"-1"-1"1,-1 3 0,-2 5 1372,2 7-1387,0-2 1514,0-1-1470,9-16 651,-11 5-684,5-12-17,-14 8 0,-2-2 11,-4-2 40,-2-18 44,-6-3-38,-4 2-7,-5 10 6,-2 21 1,-1 3 4,-1 6 13,1 3 10,0 4 6,1 5 2779,2 2-2813,1 3 1227,2 2-1310,1 2-1,0 4 17,0 3 11,-1 7-11,1 6 0,-2 5-2869,1 7 2863,1 4 1,-1 24-282,2-26 1,2 1 280,-1 1 1,2 0-12,0 1 0,2-2-22,6 17-28,4-1-23,2-1-39,3-2-109,-2-15 0,0-1-115,11 15 117,-9-18 1,2-1-1237,22 14 384,-10-16-222,9 3-281,-14-19-453,-2-4-533,0-3-453,-3-4-1993,-1-5 3080,-3-3 1943,-2-6 0,-3 0 1242,1-13 517,-9 7 762,1-9-286,-6 10-113,-1-1 2575,-3 1-3017,0 2-1810,-2 0 1368,-2 2-722,0 3 386,-2 1-151,0 1-118,-1 1 352,-5-3-603,4 3-52,-3-3-55,4 4-46,4 0-38,0 1-29,2 0 73,3-4-72,1-2-119,3-1-21,3-1-1,3 3-16,2-3-1,3-2 7,1-2-7,13-13-5,-6 5 0,7-10-11,-5-10 0,-8 8 2814,1-16-2803,-11 14 6,-2 2 0,-3 4 5,-2 4-11,-3 6 0,-1 5 0,-2 5 0,0 4 772,-4 2-795,3 6 1,-2 0-6,-1 9 22,2 2 1,-3 8-1,2 3 6,2 5-6,-1 4 1,1 6-1,0 26-548,1-8 517,4 8 1,1 2-1444,2-27 0,2-1 1424,0 21 0,1-2-112,9 4-461,3-2 287,4-1-179,3-3-429,-3-17 1,2 0-620,14 13 309,-12-18 0,4-1 1260,5-5 0,-1-4 0,-2 1 0,13 2 0</inkml:trace>
  <inkml:trace contextRef="#ctx0" brushRef="#br0" timeOffset="94049">18421 5739 17636,'-3'-4'3562,"0"1"426,3 3-3988,-60-47-6,50 35 9,-17-14 0,8 4-9,37 23-11,7 1-5,-2 0-6,3-1-4246,0 1 4252,0-2-129,-2 1 140,-1-1 5,1-5 17,-6 1-5,0-5 5,-8-1 0,-3-2 0,-1-2 12,-2 0-1,-2 0 6,0 0 0,-4 1 6,-1 0 2930,-6-1-2914,0 3 1,-4 1 0,3 4-1,0 2 1500,-1 2-1499,-1 0-12,0 2 0,-1 0-11,0 2-5,0 2 5,-4 10-28,3-1 0,-2 6-23,3 8 6,4-4-16,-1 11-3410,6-8 3354,2 2-1083,1 1 1003,3 0-402,7 15 118,3-11-618,8 11 231,0-15-231,3-2-233,5-3-461,3-2-5242,21 2 7007,-6-8 0,-7-3 0,-16-9 0</inkml:trace>
  <inkml:trace contextRef="#ctx0" brushRef="#br0" timeOffset="94510">19026 5787 21511,'-25'-31'92,"1"1"1,-19-16-32,27 62 952,1 1-850,-5 16-79,6-6 0,-1 11 50,9 2-78,3-10 0,5 7 11,3-13 6,4-3 6,5 0 5,2-4 406,17 4-423,-4-9 163,13 1-146,12-11-56,5-11-1008,-20 0 0,-1-1 997,20-14-6,-6-6-266,-18 5 266,0-3 9,-12 5 0,-1-3-9,0-4 0,-1 0-8,0-1 0,-1-2-1,-3 0 1,-2 0 20,4-18-1492,-3-2 1503,-1 0 16,-4-1-440,-3 2 474,-2 0-602,-3 2 630,-1 3 224,-7-13-314,1 19 185,-4-7-11,2 23 983,1 3-1039,1 5 431,1 4-454,0 4 2949,2 5-3077,-1 11 22,1 5-11,-1 13 0,1 3-166,-1 8 172,0 6-12,0 8 3,0-10 1,0 1-4,0-8 1,0-1-1,0 12 0,-1 1-16,0 1 0,0-1 2,1-10 0,1 0-761,-1 12 0,1-2 691,1 15-89,5-1-79,3-3-100,4-3-748,4-3 422,2-5-279,2-4-386,3-6-2882,-1-7 585,1-7-6185,-4-7 9822,-3-6 1,-7-5 0,-4-2-1</inkml:trace>
  <inkml:trace contextRef="#ctx0" brushRef="#br0" timeOffset="94860">19513 5767 24839,'3'-42'-45,"8"9"-34,44 38 18,-11-3 5,16 3 0,-19-4-2278,0 0 2300,-4 0 1,-2-3 469,-3-2-447,-3-5 17,-3-2 5,-5-3 23,-3-1 5,-5 0 28,-4-1 11,-4 0 146,-5-5-78,-3 6 1776,-3-5-1726,-2 7 35,-2 1 32,0 2 87,1 1-87,1 1-28,1 2 84,1 0-223,2 4-52,0 0-27,2 2-17,-1 2 6,1 3-1,-4 3-5,0 6 0,-1 4 0,-1 5-11,1 3-50,0 19-96,3 8-781,1 4 731,6-3-420,11 2 145,0-15-185,7 10-408,-4-20-701,1-4-2425,-2-5 4201,2-2 0,-9-11 0,-1-1 0</inkml:trace>
  <inkml:trace contextRef="#ctx0" brushRef="#br0" timeOffset="95050">20127 5438 23943,'-29'-29'-3266,"8"12"1048,34 41-2369,2 1 4587,5 4 0,-9-13 0,0-1 0</inkml:trace>
  <inkml:trace contextRef="#ctx0" brushRef="#br0" timeOffset="95410">20540 5613 24245,'-43'-26'255,"-1"-1"1,4 3 0,6 6-188,18 16-52,0 2 1,3 4 114,0 2-131,2 6 0,1 2 0,2 2-6,2 5 12,1 0-12,2 2 1,1 1-6,2 0-1,0 0-10,4 0 0,1-1-1,5-1 43,1 0-43,2-2 1,2-1 5,1-3 6,0-4 43,7-1-15,-5-6 69,4-2-64,-7-8 1,-2-2-1,-1-6 6,-2-3 0,-1-4 6,-3-3-6,-2-3-5,-2-2 5,-1-3-6,0-2-5,-2-1 11,-2-1-11,-2 2 11,-1 2 11,-2 2-11,0 5 6,-1 2-1,-1 4-22,0 3 1,1 3-91,-2 3-5,4 4-28,1 2-56,4 5-84,0 3-180,2 5-346,0 4-717,3 3-1950,2 3 3445,7 5 0,-5-12 0,0 0 0</inkml:trace>
  <inkml:trace contextRef="#ctx0" brushRef="#br0" timeOffset="95792">20806 5661 21971,'-7'-10'2716,"2"2"-2105,5 8 957,0 0-1562,-14-12 0,10 19-6,-10-6 0,14 24-6,5 14-5,1-8 11,4 10 0,0-15-6,0 0-5,-2-2 5,1-4-10,-3-3 27,0-3 11,-3-5 12,0-3-1,-2-5-10,0-5-1,0-3 6,2-6-5,0-4 16,2-3-3392,1-4 3398,3-4-1234,3 0 1240,4-2-1864,2-1 1869,4 2-349,2 1 366,2 2-1,0 3 12,0 3-11,1 2-11,-2 5-12,0 2-22,-3 4 1424,-1 3-1458,1 2 1045,9 8-1061,-6 2 5,10 8-17,-10 1-33,2 6-23,-1 1 2850,1 5-3018,-3 0 529,0 3-932,-2 0-381,-3 1-5377,0 13 6419,-6-9 0,-3-6 0,-7-15 0</inkml:trace>
  <inkml:trace contextRef="#ctx0" brushRef="#br0" timeOffset="96516">22219 5477 15233,'2'-3'4111,"-1"1"1524,-1 2-5451,4-43-150,-4 32-6,0-29 0,-6 44-6,-2 4 1,-2 3 5,-2 3 0,-2 3 0,-2 3 17,-9 16-28,-2 6-11,0 3-6,4-2 5,10-13-5,4-2 6,4-3-1,2-1-5,12 4 6,11-4 28,17-1-1,-1-10 18,3-9 10,-12-7 12,0-4 0,-1-6 0,-1-3 67,7-16-62,-12 5 6,5-12-1640,-18-8 0,-4-2 1606,-1 0-28,-1-1 1,-4 3 28,-7 18 49,-8-6-55,2 13-6,-6-4 17,-3 13-44,6 7-1,-6 1-22,8 7-6,1 2-17,1 4-33,0 4-51,2 2-117,1 2 2473,2 15-5616,9 7-4293,5 1 7671,12 6 0,-6-28 0,1 0 0</inkml:trace>
  <inkml:trace contextRef="#ctx0" brushRef="#br0" timeOffset="96916">22900 5503 17331,'-31'-44'300,"0"0"1,4 3-1,5 10 2416,12 21-2592,3 3 1341,2 4-1449,3 2 838,1 9-831,1 15-1,0 23-16,0 5 1892,-2 11-1881,-1-9-11,-4 3 5,-1 5-11,-2 0-14,2-15 0,0 1-1456,2-11 0,0 0 1428,-2 12 0,0 2-121,1 2 1,1-1-625,2-12 1,0 1 565,-2 12 0,1 1-1353,1-3 0,0-2 916,0-12 0,0 0-146,-1 9 0,-3-1-984,-4-8 1,-1-4-56,-12 15 471,-12 2 650,5-28 2508,-2-9-1176,1-7 1362,2-11-857,1-5 128,2-11 68,1-8 0,2-4-79,1-6-146,5-3-211,4-2-170,5-3-156,5-1-126,3 0-137,7 0-947,5 3 789,8 0-38,7 1-28,5 2-17,6 2-34,4 4-46,7 4-128,-10 12 1,3 2-681,7 0 0,0 2-1017,1-1 1,0 2-2793,-2 2 0,-4 3 4422,8-2 0,-24 7 0,-11 3 1</inkml:trace>
  <inkml:trace contextRef="#ctx0" brushRef="#br0" timeOffset="97393">24465 5431 13331,'5'-52'847,"1"0"1,-1 5 0,-1 6 2203,-2 12-2530,-2 4-95,0 4 1339,0 5-1474,0 3 790,-1 4-947,0 3 3323,0 3-3424,1 2 49,-2 6-76,-1 3 5,-1 7 0,-2 6-11,0 6-281,-2 6 281,-1 5-17,-2 4-5,0 2-28,-1 3-1877,0 1 1798,0 2-67,2 0-652,2 2 473,2-2-219,3-1-381,2-2-632,3-3-1373,2-4 2980,5 2 0,-4-21 0,1-1 0</inkml:trace>
  <inkml:trace contextRef="#ctx0" brushRef="#br0" timeOffset="98418">24732 5512 20117,'16'-40'954,"-1"-1"0,0 5 0,-5 7-511,-9 21-113,-1 2-95,0 2-89,-1 2-62,-1 1-50,-3 1-12,-3 0 6,-3 3 0,-6 1 6,-5 6 27,-22 11-25,16-8 1,-2 1-517,0 0 1,0 1 493,-1 0 0,1-1 14,-12 7-11,5 1-6,3-2 0,6-1-5,6-1-6,7 0 5,6 0 1,4-2-3058,4 0 3063,5-1 0,2 1 6,7-1 669,3 0-669,4 0 0,5-1-525,3-1 502,3 0 3138,3 0-3149,3 0-789,0-1 778,2-1 6,0-2 11,0-1-1,0-3-16,-1-1-16,-2-2-18,-2-2-11,-2-3-11,-3-2 11,-4-3 6,-2-3 711,-3-1-712,1-11 46,-7 3 22,-1-8 6,-8 5 16,-2 0 12,-2-1 22,-1 1 11,-2 3 22,-2 1 23,-3 5 0,-1 1 0,-1 4 836,-1 0-853,0 3 1,-1 1-1,1 2-17,1 0-22,1 2-17,0 1-11,2 0-11,0 0-6,1 3-11,1 0 0,1 4 0,1 0 0,1 1 0,0 2 0,3 0 0,3 0 0,3 1 6,4 0-6,4-1 11,2 0-5,6-3 5,0-2 6,3-3 0,0-1-1,-2-2 12,-1-3 1,-2-2 5,-2-6 5,-2 0 0,-2-4 11,-3 0 12,-3-1 11,-2-1 5,-2-1 12,-3 0-17,-2-1 5,0 1-11,-2 1-5,-2 0 11,-1 2-6,-2 2 11,0 1-5,-1 3-6,-1 2-16,0 2-29,1 3-16,-2 1-6,0 1 5,-1 4-5,-2 1 6,0 5-6,-3 3-6,1 3 1,-2 1 5,1 3-12,0 2 1,1 0 6,2 2-7,2 0 1,4 2 0,2-1-6,2 2-5,4-1 5,3-1-5,5 0-6,6-2 0,4-2-6,3-1 12,4-3-1,1-1 12,2-5 5,1-3 6,-2-3 12,1-4-1,-3-3 0,-1-4 6,-2-5 0,-2-2 11,-1-3 5,-3-2 1,-1-1 5,-3-2 0,-2 0 12,-2-1 10,-2 3 6,-2 0 6,-2 5-6,-1 3-5,-2 2-6,-1 4-17,0 2-16,0 2-29,0 1 12,-2 6-6,0 1 0,-2 5 0,1 0 0,1 1 0,1 0-6,0 2 0,1 0 6,1-1 0,2 0-5,2-2-1,3 0 6,2-2-5,3 1 5,3-3-12,3-1 12,3-2 0,2-2 6,2-2 5,-1-3 0,0-3 12,-2-4 16,-1-3 6,-2-2 28,-3-2 16,-1-3 18,-3 0 16,-2 0 17,-1 0 5,-2 2 7,-2 0-7,-3 3-16,-1 2-6,-1 2-28,-1 3-16,0 2-34,-1 2-12,0 2-22,-2 1-5,-2 4 0,-1 4-1,-4 6 1,-3 6-12,-4 7 12,-3 5-2363,-1 7 2346,-2 4-6,0 3-11,3 3-23,0 2-21,3 2-35,3 2-55,4 1-1047,4 0 895,4 0-134,3 1-258,5-3-465,5-1-1242,3-3 2413,5 1 0,-8-24 0,-1-2 0</inkml:trace>
  <inkml:trace contextRef="#ctx0" brushRef="#br0" timeOffset="113091">26457 5809 20268,'4'-4'851,"-1"0"-604,-2 1-23,0 0-23,1-1-33,-1 1-4,1-1-13,0 0-6,0 0 7,0 0 4,-1 0 7,1 0-1,-1 1-5,1 0-11,-1 0-18,0 0-16,0 1-22,0 0-56,-1 1-23,0 5 6,0 1 5,0 6 23,-1 12-28,0-2 5,-2 11-16,-1-6 10,0 3-4,0-1-1,1 1 6,1-2-1,1 1 7,1-2-6,2 0-3387,3-3 3398,3-1-1095,1-2 1111,3-2 74,5 1 0,-4-8 61,3-1 28,-6-7 0,0-2-44,2-4-46,1-3-27,3-6-12,1-4 1,3-4 0,0-4 1113,10-15-1102,-8 7-17,6-11-23,-10 12-5,-2 0-6,-1 1 0,-2 0-11,-2 2 0,-1 2-17,-1 3 12,2-5-40,-3 9 77,2-1-144,-4 10-73,-1 3-62,0 2-84,1 1-72,1 3-594,5 3 325,-2 3-207,5 3 1711,-3 8-2826,-2-3-891,1 6-1741,-5-3 4598,0 2 0,-3-8 0,0-1 0</inkml:trace>
  <inkml:trace contextRef="#ctx0" brushRef="#br0" timeOffset="113825">27310 5974 12006,'4'0'3804,"-1"0"4245,-3 0-7848,51-55-4811,-38 41 4643,17-17 1,-8 6-239,-24 24 210,-2 1 954,-3 0-948,-5 3 0,-4 1 6,-5 5-6,-14 8 0,8-2-16,-8 5-1,13-4 0,4-1-5,4 1 6,4 0-1,2-2-5,4 0 2285,1 4-2251,7-4 1806,5 2-1767,2-8-1,5-3 57,8-8-68,-3-2 1,9-4 44,2-7 34,1-6-3449,-1 1 3404,-8-1-494,-10 8 494,-4 1-2106,-2 1 2107,-2 1-7,-2 2 0,-2 3 2119,-2 0-2186,0 4 410,0-1-438,-3 9 3409,-1 0-3392,-5 7 0,1 0 11,-4 4-11,1 1 6,-8 14-12,7-7 6,-4 9-11,8-11 11,3 0-6,2 9 6,7-2 0,2-1 0,8-6 17,10-6-6,-2-7 6,9 0 17,9-10-1,6-12-3402,2-1 3380,-3-11 6,-13 1-6,-3-4 0,0-4 6,-2-4 0,-2-4-6,0-2 11,-2-4-401,-3-4 382,-6 12 0,-1-2-538,6-21 535,-7 20 0,-1 0 11,1-15 0,-1 3 17,-5 20 0,-1 1 56,1-23-45,-1 5 6,-3 15 2942,-2 16-2982,0 7-27,0 2-6,-1 7 549,0 2-538,-3 9 22,0 1-5,-5 10 0,-7 16 0,-7 11 26,-1 6-20,-1 2 0,9-13-1,0 1 1,2 1-12,4 0 6,2-1-11,5 0 5,1-3-5,3-2 0,8 9-306,0-15 312,6 5-1,-1-17 1,1-4-12,12-3 11,-5-7-27,10-1-12,-8-7-34,2-3-2518,1-3 2463,0-3-34,0-1-743,1-3 485,-1 0-208,1-1-6552,5-8 6675,-6 4 0,-5 3 0,-11 8 1</inkml:trace>
  <inkml:trace contextRef="#ctx0" brushRef="#br0" timeOffset="120441">28077 6197 6876,'6'-9'4397,"-1"2"-3904,-5 7 1305,0 0-1653,43-42-10,-28 29-71,10-11 1,-2 3 69,-16 16 17,1 1 34,-1-1 39,-1 1 28,0 0 6,0 0-6,-2 1 0,0-1-11,-2 2-6,0-1-16,0 0-40,0 1-17,-1-1-16,0 0-17,0 1-6,0-1-17,0 0-5,0 0 95,0-1-95,0 0 112,1-2-96,-2 3 12,2-2 11,-1 3 6,0-2 10,0 1-4,0 0-1,-1 1 1,2-1 10,-2 1 6,1-1 0,0 2-5,-1-2-12,0 2-17,1-2-5,-1 1-11,1 0-6,0-1 5,-1 0 1,1 1 16,-1-1 0,1 0 6,0-1 0,1 0-11,-1 0 0,0 0-11,0 0-6,-1 1 0,1-1-12,0 0-10,0-1 5,0 1-16,1-1-1,0 1 1,0 0-6,0 0 0,0 0 0,0 1-6,0-1-6,0 1-5,0 0 0,0 0-11,0 1 39,1-2-45,0 2-5,-1-2 5,0 4 23,-1-1-29,0 4 1,-1 1 5,0 4 12,-1 1 16,-3 1 0,-1 1 17,-1 2 6,-2 1-1,-1 2 74,-7 10-107,4-6-17,-4 8-11,6-7-6,2-1 1,2 1-1,1 1 0,2-2-5,2 0 6,0-4 10,1 0 29,2 2-23,0-6 0,2 3 17,1-9 101,3 3-56,-2-5 5,5 2-5,-2-5-11,3 0-12,2-1 51,11-3-79,-4-2 62,30-11-78,-21 4-1,16-8-5,-22 7-3386,-1-2 3386,0-1-24,-2-1 80,6-9-21,-7 6-2,2-5 12,-10 8 5,-1-1-10,-2 1-18,-2-1 0,-1 1-10,-1-1-7,-1 1 12,-1 0-17,0 1 3406,0-5-3406,-1 6 38,1-2-55,-2 8 0,1 1-5,0 2-1,0 1-16,0 1-11,0 1-90,-1 0-891,0 3 683,-4 2-100,0 2-168,-3 4-274,0 2-348,0 1-431,-1 3-5540,-2 9 7181,1-3 0,2-2 0,3-8 0</inkml:trace>
  <inkml:trace contextRef="#ctx0" brushRef="#br0" timeOffset="120890">28652 6181 12006,'10'2'3608,"-3"-1"-2426,-7-1 3836,0 0-4777,23-6-11,-15 5-12,18-4-5,-21 5 185,5 0-219,-2 1-28,4-1-16,-1 0-18,-1 0-22,3-2-5,0-1-23,0-1-5,1-2-34,2-1 0,-2 0 28,9-8 0,-6 4-6,6-8 1,-8 5-7,-1-2-4,0 0 10,-2 0 6,-1-1 6,-2 1-1,-2 0 12,-3 0-11,-1 2 66,-2-5-60,-2 5-12,-2-1 39,-4 4-67,0 5-11,-3-1-12,2 5 1,0 0-6,-3 3 0,0 3 22,-1 2 1,-1 6-12,-1 2 11,0 4-27,0 2 5,0 2 0,2 1-6,0 3 6,3 0-11,2 0 0,2 1-6,2-1 0,2-1-5,2-2-12,3-2-11,3-1-33,4-2-51,2 0-56,3-2-78,3-1-101,4-1-151,3-3-325,3-1-1068,3-3-315,2-2-2214,1-3 4437,6-1 0,-20-1 0,-1 0 0</inkml:trace>
  <inkml:trace contextRef="#ctx0" brushRef="#br0" timeOffset="121515">29702 6090 21222,'26'-39'237,"1"0"0,-2 3 0,-8 10-136,-16 23 1331,0 1-1421,-1 2 507,0 4-513,0 4 12,0 7 0,-1 6 0,-1 5-1,-1 6-457,-1 4 453,-1 3 4,0 1-4,-1 0-1,1-1-11,0-1 0,0 0 0,1 1 0,1-2-6,2 0 1,1 0 259,0-3-266,0-1 7,1-4-96,1-2 101,0-4 0,0-5 11,-1-2 736,0-6-708,-1-3 640,0-3-555,0-3 114,0 0-143,0-5-50,-1-1-34,-1-7-5,-2-3-1,0-5-5,-1-2-5,1-4-486,1-3 485,-1-4-5,2-3 0,1-2-6,0-4 6,1 0 0,0-3 5,1 0-1084,0-1 1090,0-1 11,1 0-5,1-1 0,0 2-6,2 0 0,2 3-17,1 1-6,4 4-16,2 2-22,2 5-183,4 4 171,3 5 5,4 4 29,4 5 5,4 4-676,5 4 704,3 3 6,1 5 0,1 2-22,-4 5 11,-2 4 19,-7 1-25,-4 3 11,-6 1 1,-5 3-12,-3 1 0,-6 2 0,-3 2 976,-3 2-976,-7 2 0,-4 1-752,-9 1 629,-6 0 28,-7-2 5,-4-1 57,-7-4 84,-1-2-29,-5-4-5,1-1-11,1-4-28,1-3-56,5-1-79,4-2-179,8-2 390,3-1-1371,8-2-878,6-1-2654,5-2 4866,6 0 0,2 0 0</inkml:trace>
  <inkml:trace contextRef="#ctx0" brushRef="#br0" timeOffset="122168">30503 6068 17772,'-44'-24'128,"1"-1"1,2 2 0,7 10-50,15 24-23,-1 2 1373,1 2-1396,2 3 848,3 2-864,2 0 674,3 1-674,3 1 6,3-2-1,2 0 17,4-2 0,2-3 6,4-1 17,2-2 1586,2-2-1575,2-2 11,1-3-11,3-2 0,1-2-6,1-4-6,1-1 7,1-5-12,-1-3 0,-1-3 0,0-2-17,-2-3 0,0-2-5,-2-2 5,-1-2-17,-1 2 17,-2 0 6,-3 3 17,-2 2 22,-2 3 586,-3 2-569,-1 4 274,0 2-285,-1 2-34,-1 2-34,0 3-5,0 0 5,-2 5 1,0 3 5,-3 5-17,-1 3-11,-2 3 11,-1 1-11,-1 4 0,-2 0 6,2 0-3393,-1 1 3387,2 0-11,1-2 11,2 0 0,4-1 0,0-1 6,4-2 5,2-1 0,4-2 0,4-3 12,0-2 10,2-3-16,0-4 5,-1-1-10,1-5-12,1-2 16,1-4-4,1-2-1,0-2 0,0-1 0,0-3 0,-1 0 12,-1-2-12,-1-1 6,0 0 0,-1 0-6,-1 1 6,-2 1 5,-1 2-5,-1 4 3392,-2 2-3393,-1 3 7,-2 3-23,-1 2-34,-2 2 40,2 5-6,-2 8 0,2 3-6,0 6 6,0-3-11,0 2 0,1 1-11,0 0-18,0 2-10,2-1-23,1 2-16,0 0-29,2-1-22,1 0-57,1-2-49,2-1-107,-2-3-156,1-2-287,-1-2-352,-1-4-549,-2-3-1490,0-4 3187,-2-1 0,-1-2 0,-2 0 0</inkml:trace>
  <inkml:trace contextRef="#ctx0" brushRef="#br0" timeOffset="122322">30969 6078 15586,'2'-6'3417,"-1"1"537,-1 5-3635,24-61-134,-16 43-140,5-16 0,-1 4-45,-9 25-68,-1 2-94,1 2-163,1 1-285,2 4-1032,0 4-7213,3 2 8705,-2 1 0,-3-6 0,-2-1 0</inkml:trace>
  <inkml:trace contextRef="#ctx0" brushRef="#br0" timeOffset="123073">31267 5999 13737,'-3'7'3126,"2"-2"-2045,1-5 3080,0 0-4054,46-6-6,-26 11-6,37-3-16,-39 14-1,0 2-16,-3 3 50,4 11-62,-7-4-5,1 6 0,-7-9-6,-3-2 6,-2-1-1,-3-2 18,-2-2 16,-4-2 12,-3-3 11,-2-2 72,-7-1-105,4-5-12,-5 0 11,7-4 22,2-1 12,2-2 11,2-1 79,3-10-107,2 1 89,12-16-83,-1 8-1,9-10 7,-1 6-357,3-2 362,1-2 11,3-1 5,1 2 12,1 0-17,0 3-27,-1 3-35,-1 3-5,8-1-90,1 5-50,0 4-91,-3 5-138,-11 7-203,-1 3-2514,3 10 2279,-4 1 0,-3-2 0,-7-6 0</inkml:trace>
  <inkml:trace contextRef="#ctx0" brushRef="#br0" timeOffset="130593">17048 7697 8013,'2'0'4593,"1"0"1877,-3 0-6095,22-34 196,-13 20-341,15-24 5,-19 29-11,-1 4-17,-2 0-17,1 1-16,-2 1-6,0 0-23,0 1-33,-1 1-33,-2-1-85,-1 1-11,-3-1 12,-2 1 10,-2 1 12,-4 0 6,-3 0 5,-2 1 5,-2 1-5,-1 3-5,1 0-7,1 0-4,2 1-12,3-1-17,4 1-11,3-3-17,3 1 0,3-1 12,0-1 33,2 1 11,1 0 28,2-1 11,2 1 23,11 1-50,-1 0-18,9 1 1,-3-2 5,1 0-11,2 0 0,-3 0 0,-1 2-11,-3 0 5,-3 0 1,-3 1 10,-1 6 12,-5-3 11,-2 4 6,-2-2 5,-3 0 6,-3 2 6,-4-1-1,-2 2 34,-11 7-50,3-6 11,-15 13-34,14-13 0,-4 3-11,10-7-6,4-1-5,2-1-6,3-1 6,3 0 6,1-1 5,2-1 16,1 0 12,3-1 45,8 2-39,0-3 5,5 0 0,-2-2-5,0 0-6,-1-1-6,0 0 6,-3 0-17,0 0 1,-2 0-7,-2 0 1,-1 1-6,-3 0 0,0 0 0,-2 0 17,0 3-1,-1 0 24,0 2 16,-3 0 5,-2 2 12,-3 3 5,-3 2 68,-9 8-84,3-4-18,-7 7-4,6-8-18,1 0 0,3-1-5,3 0 6,0 5-18,4-6-5,2 5-5,2-2 16,4-5-11,2 4 0,2-7-6,4 1-27,2-1-7,4-1-27,4 0-39,5-2-3426,3-1 3330,5-2-973,19-1-477,-10-3 1652,18 0 0,-37 0 0,-2 0 0</inkml:trace>
  <inkml:trace contextRef="#ctx0" brushRef="#br0" timeOffset="132334">17032 13565 12993,'5'-2'2156,"-1"1"1866,-4 1-3843,49-25-11,-29 17-95,9-6 0,0 0 50,-11 9-22,-1 0-1,0 0-10,-1 2 5,0-2-5,-2 2-6,-2 0 5,-2 1 1,-3 0 11,-2 2 5,-2 0 90,-2 0-207,-7 0 50,-4 5-11,-4 1 0,-4 4-6,3-1-5,-1 1 6,0 0-12,-1 0 0,2 0-11,0 1 0,3 0-11,0 0 0,3 0-23,-1 4 12,4-5-1,0 4 6,4-6 12,2-1 5,0 0 17,1 0 55,7 3-27,1-2 6,6 2-12,-1-4-6,2 0-10,2 1-6,1-2-6,0 1 0,-3-1-11,-1 0-22,-4 0 10,-2-2-4,-4 1 27,-3-1 17,-2 2 73,-8 5-29,-10 5-49,-4 1-1,-7 1 29,-6 0-35,9-3-4,-9 2-7,16-5 1,1-1-1,5 0 1,1-1-6,4 0-6,3 0 6,1-1 0,2 0 0,1 1 6,0 0 0,1-1-6,2 2 5,0-1 1,3 0 5,3 6-11,0-3 6,3 4-6,0-3 0,0 1 5,2 0-5,2 2 0,1 0 6,1 0-12,-1-1 6,0 1 6,-1 0-1,-2 0-5,-2-2 0,-1 1 6,-3 3 16,-4-5 12,-1 2 16,-7-5-5,-3-1 0,-6-1 0,-4 0-12,-5-1-5,-2-3 0,-4 0-11,-2-1-220,0-1 208,-1-1-5,4 0-22,0-1-202,-3-1-179,11-1-1143,-1-1 715,13-1 0,4 1 1,2 1-1</inkml:trace>
  <inkml:trace contextRef="#ctx0" brushRef="#br0" timeOffset="153565">23424 9254 19787,'9'-6'179,"1"0"-129,1 2-10,2-1-18,3 0-22,4 0-45,3 0-112,3-1-263,5 1-527,3 0-2672,3 0 3619,5 0 0,-19 3 0,-1 0 0</inkml:trace>
  <inkml:trace contextRef="#ctx0" brushRef="#br0" timeOffset="153789">23474 9531 16443,'-4'1'1607,"1"-1"3569,3 0-5171,33-8-38,-6 2-62,31-8-4759,-12 4 4507,3 0-320,1 0 268,0 1-2514,-2 1-6918,-5 2 9730,-9 0 0,-17 4 1,-7 1-1</inkml:trace>
  <inkml:trace contextRef="#ctx0" brushRef="#br0" timeOffset="154651">24882 8999 21635,'2'28'403,"-2"1"-318,-3-6-24,-1 2-5,-4 13-593,1-8 430,-4 9-128,3-12-224,0 0-247,0-1-643,1 0-1021,2-2-1942,3-1 4312,0 0 0,2-10 0,0-3 0</inkml:trace>
  <inkml:trace contextRef="#ctx0" brushRef="#br0" timeOffset="155052">25477 9064 23179,'-27'-44'291,"2"12"10,14 43-257,-2 4 73,0 1-95,1 2-5,1 2 47,2-1-30,2 10-12,3-7-16,2 7 5,5-11-6,2 0 138,3-2-132,4-1 12,0-1 38,9-1-10,-4-5 139,9-1-72,-12-7 5,4-3-17,-7-2-16,1-6-6,-2-1 0,2-3-11,-2-2 73,4-10-73,-5 5-6,1-7 11,-7 9-5,0 1-11,-3 0-6,1 1-11,-3 1-6,-1 1-11,-2 1-11,-1 1 5,-1 2-11,0 1 0,0 2-11,-2 0-22,4 3-28,-2 1-68,3 3-67,-2 2-129,0 0-263,-2 1-554,-2 2-1160,-2 2 2291,-5 3 0,9-3 0,-1-1 0</inkml:trace>
  <inkml:trace contextRef="#ctx0" brushRef="#br0" timeOffset="172389">19418 9331 19227,'-36'-14'106,"0"0"1,3 2-1,4 5-16,7 16 11,-2 2 27,-2 4 1,-1 2-11,-3 4-23,-1 2-836,-1 2 785,1 3 12,-10 15-56,12-8-5,-4 10-12,17-16-17,4-1 698,6-3-720,3-2 355,3-2-378,5-3 353,3-1-330,6-2 11,3-3 6,4-2-1,5-2-38,2-2-79,4-4 109,1-1-372,2-1-213,0-3-381,0-1-3148,16-12 566,-11 1 3342,18-9 1,-37 14-1,1 0 1</inkml:trace>
  <inkml:trace contextRef="#ctx0" brushRef="#br0" timeOffset="173255">19767 9173 21170,'10'-50'207,"-4"14"-61,-11 52-1,-1 5-16,-2 5-814,-2 3 792,-1 3-18,0 2-15,-2 2-13,0 2-10,0-1-6,2-1-17,-1 1-6,2-2-11,1-1 6,1-2-11,3-3-6,0-3 198,2-2-192,1-5-6,1-1 0,0-5 0,1-1-6,0-4 6,0-3 638,1-2-302,0-2-112,0-1-6,2-3-72,1-3-102,3-4-4,1-3-12,2-3 0,2-2 0,2-1 5,0-2-10,1 0-1,0 0 6,0 0-6,-1 3 1,2 0-12,-2 4-11,1 1 0,-1 3-6,-1 3-5,-2 1 0,0 4 0,-2 1 5,-1 2 12,0 2 5,0 4 6,-1 4-6,0 4-5,0 2-1,-2 3 1,1 2-6,-2 2 5,1 0 1,-1 0-17,2-1 5,0-2 1,3-2-1,2 0-5,1-3 0,4-2-17,1-2 0,4-3-6,1-3 0,2-3 6,0-2-5,2-4-1,-2-2 1,1-4 10,-1-4 6,-1-1 6,-1-4-291,-1 0 307,-2-2-5,-1-2 11,-1-1 1,-2-2-1,-1 0 6,-2 0-1,0 1 7,-1 0-6,-1 3 16,0 0-5,-2 3 11,-1 2 6,0 1 308,-3 3-286,1 2 1,-2 2 4,-1 2-10,-1 2-12,0 2-100,-1 2 33,-3 4 17,-1 2 28,-4 5-17,-2 2 6,-2 4 0,-2 1-6,-1 3-11,1 1 6,-1 1-12,2 2 6,0-1-5,2 0-1,1 0-5,3-3 0,3-1-1,2-4 12,1-1-11,2-2 0,3-3 11,1-1 0,3-2 11,2-2 6,1-2 5,3-1-5,1-3 0,2-2 5,2-3 6,3-5-5,0-2 10,0-3-5,-1 0 17,-1-5-6,-2 0 17,-2-2-5,-1-1 10,-2-2 7,-2 1 4,-1-1-4,-3 1 16,-2 1 0,-2 2 16,-1 1 7,-1 2-6,-1 2 5,-1 2-16,-1 3-6,-3 1-11,0 3-28,-1 0-12,0 3-16,-2 2-28,0 1 0,-1 1-6,-1 4 6,-3 1 0,-3 5-6,-2 3-11,-2 4-3415,-1 3 3353,-1 2-317,0 1 217,4 1-74,1 1-77,4 0-141,3 0-184,4-1-247,3 0-297,2-1-448,4-1-1098,4-2-2139,5-2 4895,5-2 0,-8-7 0,0-2 0</inkml:trace>
  <inkml:trace contextRef="#ctx0" brushRef="#br0" timeOffset="173918">21057 9174 20554,'-37'17'188,"1"1"1,2-1-1,5 0-76,9 8-5693,-1 3 5625,1 1-81,2 0 48,0 2 433,2 0-456,3-1-10,2 0-17,2-1-12,4-1-33,2-2-318,2-2 239,5-3-49,2-2-40,5-3 2247,2-2-2829,13-1 222,-5-4-172,11-1 1498,-8-7-1700,3-1 39,1-3 169,0-2 218,1-4-1949,-2-1 2352,0-2 477,-1-2-102,9-9-5,-10 4 67,5-9 73,-12 7 84,-2 0 89,-1 0 74,-1 0 83,-2 1-2207,-1 2 2246,-1 0 2057,-3 4-2134,0 2-35,-4 2-55,0 2 29,-2 1-147,0 1-84,-1 3-95,0 1 3199,-1 1-3390,-1 1 189,-1 0-256,-2 3 5,-1 2 29,-10 10-17,3-1-12,-6 8 1,4-2-6,-1 0 0,1 3 0,-1 1 0,2 2-11,-3 9 0,7-9-17,0 13 11,8-19 6,4 3-1,4-10 1,4-3 17,3-2-1,3-2 12,3-2-6,1-3 1,1-2-1,2-3 6,0-4-3393,-1-3 3410,0-3 5,-2-1 12,-1-3-1,-1-1 6,-2-4 6,0 0 5,-2-4 78,2-10-61,-6 6 118,4-15-361,-9 20 304,1-4 3264,-5 13-3235,0 2-12,-1 3-22,-2 1-22,0 3-23,-3 2-39,0 0-28,0 2-61,-5 2 432,2 0-443,-4 2-1,1 3-28,-1 1-61,-2 4-90,-2 3-174,0 1-1440,-8 10-105,9-5-1580,-4 7-6308,11-9 9326,3-2 0,2-6 1,2-3-1</inkml:trace>
  <inkml:trace contextRef="#ctx0" brushRef="#br0" timeOffset="174959">21511 9761 20024,'32'-47'65,"-1"1"0,-2 3 1,-3 4-22,-1 6-10,0-3-6,1-4-6,0-2-5,-8 9 0,-1-1-902,11-17 885,-11 16 0,0 1 0,5-12 11,-2 0 1,-2 5 27,-3 1 11,-1 5 1235,-1-7-1145,-5 13 235,0-9-179,-5 21-23,-1 0 649,-2 11-704,0 3 615,0 1-750,-3 7 1593,-2 3-1531,-4 8 41,-2 5-64,-3 3-10,-2 5-452,-1 3 457,-1 5-870,1 1 865,0 3-2958,3 2 2935,2-1-6,4 2-552,3-3 524,3 0-22,2-2-40,4-1-49,3-3-6,4 0-141,3-3-83,4-2 441,4-4-1264,15 4 536,-6-11 1786,22 2-1611,-22-15 61,7-1 90,-15-8 957,0-1-744,-3-5 94,0-3 80,-1-3 21,-1-2 318,-1-4-306,-1-2 22,-1-2 230,5-12-56,-6 8-237,2-7 321,-8 13 45,-2 2 723,-3 2-673,-1 1-11,-1 3-33,-1 1-62,-2 3 184,-4-1-364,-2 5-38,-2 1 239,1 4-313,-1 1-22,0 2-5,-1 3-1,-1 3 0,-1 4-5,-1 2 6,-1 2-7,1 2-4,0 1-1,2 1 0,1 1-11,3 0 0,1 0 0,4 0-6,1 0 1,2-2 5,1-1-6,3-2 12,2-2-6,2-1 33,6-3-5,-1-4 6,4-1 0,-3-6-1,0-2 1,1-4-1,1-4-10,-1-1 10,0-3-5,-1 0 40,4-9-29,-6 5 6,1-5 22,-6 10 11,-1 2 29,-3 3 16,-1 2-11,-1 4-23,-1 1-5,0 2-78,-3 4 33,-5 7-22,-2 2 0,-4 7-6,3-3-5,0 1-6,1 1-6,2 0 0,1 0-5,4-1 11,1 0 0,1-1-5,5-2-1,2-1 6,5-2 0,3-2 6,4-1-1,2-3-5,4-2 6,1-2-1,1-3-5,1-4 12,0-4-7,1-4 6,0-4-515,-2-2 509,-1-4 7,-1-3-1,-2-3 0,-2-2 0,-1-4-11,0-3 0,-2-3-1448,0-3 1459,-1-3 0,-1-1 6,-2 0 0,-1 1-736,-1 2 742,-2 3 16,-2 5 6,-2 3 16,-1 5 7,-1 5 16,-1 5 407,-1 4-396,-1 5 1395,0 3-1418,0 3 883,0 3-983,0 1 22,-2 5 17,-1 3 12,-4 6-6,0 6-6,-3 4-6,-1 5-5,-2 4 0,-1 4-728,0 3 717,-1 4-1013,1 3 1018,1 2-1096,2 2 1080,1 1-18,4-1-16,2-1-39,3-2-39,2-1-63,3-5-66,1-2-101,3-5-2566,1-4 2297,0-6-235,-1-3 140,1-5-845,-1-4-624,2-4-3320,-1-4 5517,2-3 0,-5-1 0,0 0 0</inkml:trace>
  <inkml:trace contextRef="#ctx0" brushRef="#br0" timeOffset="175508">22666 9360 12853,'-4'-1'4032,"1"0"-492,3 1-3400,-3-2-45,9 2-33,2-2-17,12 2-17,4 0-17,1 0-11,2 0 0,0 0-6,1-1 6,-2-2 0,-2-1 6,-2-1-6,-2-1 0,-1-2 5,-3 2 18,-2-2 10,-1 1 35,-4 0 27,-1 1 45,-3 0 28,-1 2 33,-2 0-5,-1 2-16,0 0-29,-3 1-10,0 0-7,-3 1 17,-3 0 34,-1 2 11,-3 0-6,-1 3-22,-1 2-39,0 1-39,0 0-12,0 2-27,2 0-18,0 1-10,1 0-7,2 0 1,3 1-17,1 0 6,2-2-6,2 1 0,1-1 5,1 0 1,1-1 5,3-1 0,1-1 12,1-1 10,0-2 18,1-2-1,1-2 12,1-2-1,0-3-5,2-4 6,0-2-6,0-2 0,-1-2-6,0-1 6,-3-2-5,0-1-1,-3 0 23,-1 1 17,-2 1 10,-1 3 18,-1 2 0,0 2 10,-2 2 7,-1 3-29,-1 0-16,-2 2-22,-1 1-29,-1 2-11,-2 1-6,-1 3 6,-2 2-11,-2 4 5,0 2-5,-1 2-6,0 2 17,-6 12-11,6-4-6,-4 9 1,8-9-7,3 3-10,1-1-1,4 2-5,2 0-12,3-2-16,4-1-39,4-1-62,6-3-113,4-3-200,3-2-376,2-2-728,2-4-2745,0-2 4093,4-3 1,-14-3 0,-1-1 0</inkml:trace>
  <inkml:trace contextRef="#ctx0" brushRef="#br0" timeOffset="185630">26319 9490 23349,'10'-33'22,"-2"6"-72,-8 28 11,-1 3 44,-1 2-5,-3 4-235,-7 13-179,-3-2-550,-6 10 964,-17 6 0,22-20 0,-11 7 0</inkml:trace>
  <inkml:trace contextRef="#ctx0" brushRef="#br0" timeOffset="188756">19263 10650 21517,'-9'-18'695,"1"3"-477,7 14-11,-1 0 84,1 0-50,-5 1-142,1-1-60,-5 1 8,-2 3-8,-5 2 0,-4 4 1,-4 2 10,-3 2-3352,-4 3 3341,0 1-11,-1 2-559,-13 14 542,12-6-2070,-10 11 2070,17-10-1150,1 0 1145,2 0 817,3-1-834,4 0-11,3-3-12,6 0 355,3-4-444,9 5 2147,4-8-2097,9 2-16,6-9-1,6-4-33,7-1-6,6-4 2075,7-1-2170,5-3 673,4-4-1016,3-4-1411,-18 0 1,0-1 770,-11 3 0,0-1-1154,9-4 0,-2-1 2361,15-11 0,-26 12 0,-4 1 0</inkml:trace>
  <inkml:trace contextRef="#ctx0" brushRef="#br0" timeOffset="189413">19729 10467 19336,'0'36'806,"-3"1"-3855,-12-8 3223,-3 3-23,-3 2 878,-3 2-934,0 0-33,-2 2-23,3-2-11,2 0-900,3-2 877,5-2-327,4-2 310,4-3 1519,3 7-1507,6-10 445,2 2-456,5-11 2736,1-4-2719,2-3 1637,2-4-1564,5-4-23,-5-4 5,5-4 68,-3-13-73,-3 1 141,2-9-163,-5 4 5,0-1 0,0 0 12,0 2 55,5-7-50,-4 10 6,2-2 10,-6 12 1,-3 4-6,-2 3-16,-2 2 234,0 1-274,-2 5 6,0 1 5,0 4 24,-1 10-24,-1-3-5,-1 9 5,-2-5-5,-1 2 0,0 2-17,0-1 5,-1 1-5,3-1 0,-2-1 0,3-1 0,0 6 0,2-7 0,2 2 6,2-9 5,3-3 12,2-3 5,2-3 11,2-2 0,4-1 6,2-4 0,3-2 78,26-20-84,-17 8-835,19-16 830,-24 14-12,-1-2-315,-2 0 321,0 1 6,-3 1 16,-2 3 6,-3 2 146,0 1-84,-7 6 789,0 0-829,-6 6 344,0 1-410,-2 5-1,0 1-6,-2 5 1,1 2-6,-3 7 0,2-2-6,-2 5 1,3-6-1,0 0-11,1 1-5,1-1-17,0 0-34,2 0-50,2-2-460,4 7-33,0-7-398,5 3-739,-1-8-2476,3-3-4973,0-2 9202,-1-3 0,-6-1 0,-4-1 0</inkml:trace>
  <inkml:trace contextRef="#ctx0" brushRef="#br0" timeOffset="189592">20324 10608 19714,'16'13'-9831,"-3"-1"7915,-2 1 0,-6-6 1,-2-3-1</inkml:trace>
  <inkml:trace contextRef="#ctx0" brushRef="#br0" timeOffset="190098">20601 10877 25175,'-8'32'115,"0"-1"0,-6 28-54,3-23-3323,0 4 3307,-2 1-29,-2 2 559,0 0-559,-2 0-10,0-1 0,-1-1 112,1-3-118,0-3 0,2-3 0,3-4 6,2-4 5,3-5 11,1-6 1676,4-4-1614,0-5 366,1-3-377,1-5 590,2-4-641,1-7-11,4-4 12,3-6-490,3-3 484,2-4 0,1-5-6,2-4-1378,-1-4 1372,1-3 7,0-3-1,-2-1-6,0 0 1,-2 1-6,-1 3 11,-1 2-781,0 3 792,-2 2-10,0 4-7,0 3 6,-2 4-5,1 3 0,0 4-1,1 4-10,0 3 5,1 3 360,1 2-371,1 3 1322,1 1-1317,2 3 956,2 2-950,2 1-6,0 2 0,0 3-5,0 2 0,-3 4 0,-1 1 5,-2 3 1,-1 4-1,-2 3 6,-3 2-11,0 3 5,-4 1 1,-2 0-1,-2 0 12,-5-1-6,-5-1 0,-8-1-6,-6 0-5,-5-4-17,-6 0-1274,-3-3 1229,-2-3-39,1-2-67,3-4-136,6-1-211,4-3-381,8-2-756,6-2-1984,7-4 3647,4-4 0,1 2 0,2 1 0</inkml:trace>
  <inkml:trace contextRef="#ctx0" brushRef="#br0" timeOffset="190642">21224 10745 24900,'-13'-30'95,"1"8"-50,8 26 17,-4 2-1,0 2-16,-3 1-6,0 2-16,1 0-12,1 2-5,2 0-6,2 1 5,2 1 1,2 0 5,4 2 0,3 0 12,6 1-23,3 1 0,3 0-6,4 2-5,1 0 16,2 0 1,1 1-583,0 0 588,-1 0 0,-1-1-5,-3-2-1,-3 0-5,-3-2 0,-5-1 18,-4-2-7,-4-2 0,-4-2 12,-3-1-23,-5-1 588,-4-2-616,-3 0-29,-3-2-38,-2-1-56,0-1-84,2-2-96,1-1-150,1-3-152,4-3-134,0-5-102,4-4-122,1-3-213,2-5-326,3-3-318,1-3-56,2-3-792,0-1 1642,1 0 640,2 0 532,1 4-196,1 5 880,0 3-2534,1 6 3031,-3 2 107,1 4-146,-2 2 361,0 4-1038,-1 1 595,0 3-814,0 5 3454,0 1-3393,0 6-3458,0 0 3335,1 2-60,-1 2-52,1 3-22,-1 2-11,0 0-45,0 3-6,0 0-22,-1 2-28,-1 1 0,-2 1-56,-2 1-2363,-3-1 1999,-2 1-1047,-1-1-2605,-1-1-4867,1-4 8883,1-4 0,6-10 0,2-3 0</inkml:trace>
  <inkml:trace contextRef="#ctx0" brushRef="#br0" timeOffset="190923">22006 10848 21976,'-3'-3'1367,"2"1"67,1 2-1529,77-41-3626,-36 30 3555,11-10 1,1 1-339,-3 19-196,2 1-236,-3 1-340,-1 1-814,-4 3-1842,-4 2 3382,-1 2 1,-20-4 0,-2 0-1</inkml:trace>
  <inkml:trace contextRef="#ctx0" brushRef="#br0" timeOffset="191093">22117 11164 15706,'48'-6'18,"-1"-1"1,-2 1 0,-3 1 624,-8 0 1,-3 0-1658,22-2-563,-19 3 1,-1 0 1576,18-1 0,-25 2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0T13:51:20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4137 3417 16762,'31'-31'-187,"-1"0"1,1 0 0,1-7 0,2 7-10,1 17 0,0 5-2092,9-1 1739,1 1-179,0 1-644,-13 4 0,1 1 1372,0 2 0,-1-1 0,16-1 0,-13 3 0</inkml:trace>
  <inkml:trace contextRef="#ctx0" brushRef="#br0" timeOffset="385">4304 3487 9333,'-55'28'943,"-1"1"0,6-4 0,7-2-394,10-4 1778,8-1-2137,7-6 695,7 1-714,10-4-57,7-3-19,10-3-67,24-6-73,-2-4-82,19-5 15,-7-2 583,3-3-628,-13 4 1,2 0 27,1-1 0,0-2 50,10-2 1,-1-1-518,-14 4 0,-3 1 663,21-13 230,-26-1-124,-15 7-22,-5-7 146,-29 0-118,-1 7 40,-19-6-524,4 9 653,-4 0 78,0 0 46,1 2 150,3-1-16,4 1 102,5 0 233,5 0-6,0-5-178,4 2-456,4 1 418,5 5-644,5 7 1244,1 2-1365,1 2 674,1 1-694,7 4 282,3 2-27,10 5 57,3 4-105,25 15-108,-17-8 0,2 0-871,0 2 1,1 0 873,1 3 0,0-1-14,13 15-222,-5 2 28,-19-12 0,-2 3-291,-7 1 0,-3 2 78,-2 9 0,-7 1-490,-12-2 1,-7-1-516,1-8 1,-4-3-870,-4-3 0,-3-2 2410,-22 10 0,23-17 0,0-3 0</inkml:trace>
  <inkml:trace contextRef="#ctx0" brushRef="#br0" timeOffset="4334">6767 4010 15331,'11'-45'328,"0"-1"1,0 4 0,-2 5 200,-1 11-282,0-3 1289,0-3-1340,1-2 174,0-5-252,-1-3-34,0-3-28,0-4 0,0-2-40,1-2 395,-1 0-400,0 0-22,-1 1 16,-1 3 1,-1 3-6,-2 3 17,-2 3 748,0 5-675,-3 3-67,-5-1 140,-1 13 563,-4-2-703,1 15 1167,0 3-1003,-1 2 593,-1 5-477,-1 3 213,0 4-144,-1 7 3,0 5 1,-7 24-150,7-6-922,-4 19 703,11-11-3027,2 4 2791,3 4 68,4 3-663,4 1 747,4 2-77,4-18 1,2-1-16,-3-11 1,2 0-770,5 9 1,1-2 425,15 9-117,2-7-315,4-4-68,1-7-365,5-6-404,1-5-614,3-8-1115,0-5-1989,-4-4 5570,-8-2 0,-18 0 0,-9-1 0</inkml:trace>
  <inkml:trace contextRef="#ctx0" brushRef="#br0" timeOffset="4682">7590 3628 16312,'0'-43'737,"1"0"1,-1 3 0,-1 9-444,-3 19 1209,-1 3-1726,0 3 722,-2 4-190,0 1 359,-1 2-427,-2 4 1312,0 4-904,-1 4 41,-1 4 124,0 3-162,0 3-345,3 5-245,0 0-267,4 3-232,2 1-47,2-2 55,4-1-48,2-4 10,6-2-119,3-3 12,3-4 149,3-2 181,1-3 160,3-4 171,0-3 205,1-3 112,-1-4 289,1-2 143,-3-6 33,-1-3 10,-3-3 25,2-12-397,-9 4-165,-1-9-201,-8 6-235,-5 1-198,-3-1-213,-5 1-191,-3 0 38,-3 3 95,-2 1 127,-2 3 158,-1 0 159,-2 4 176,0 2 100,0 4 182,0 2 98,-1 4 130,-1 1-25,0 4-4,2 3 41,2 3-34,2 4 91,3 2-109,3 2-197,3 2-280,3 3-241,4 2-330,2 3-336,6 1-478,3 3-784,7-1-1479,5 0 3404,8 2 1,-13-14 0,2-2 0</inkml:trace>
  <inkml:trace contextRef="#ctx0" brushRef="#br0" timeOffset="5243">8069 3534 25941,'-48'-24'-1156,"9"9"1284,39 33-308,0 4 81,1 1-20,1 2 17,2 0-22,2 0-296,2-3 217,2-1 300,2-4-423,3-2 84,2-3 180,1-4 420,2-2-168,1-3 159,1-2 120,0-5 211,0-1 94,1-6 646,8-10-637,-8 2-3130,5-8 2603,-11 7-141,-2-1-522,-3 2 103,-2-1-55,-2 4-151,-3 0-49,-1 4 51,-1 1 264,-2 3 20,-1 2 136,-1 2-83,-1 2 3208,-3 1-3040,-1 5 715,-3 1-462,-1 7-50,-2 3 4,-1 4 0,0 2 24,2 2-3415,2 1 3204,3 0-1080,3-2 782,2-2-21,4-1 5,3-2-33,6-3 6,3-1 121,3-3 55,3-3 125,3-2 54,3-3 76,1 0 112,2-4-495,-1-3 660,0-4-428,-1-3 392,-3-3-6,-4-2-30,2-14-174,-8 6 1397,0-11-1527,-10 10 1640,-3-12-1821,-3 9-84,-3-7-78,-4 12-9,-2 1 6,-3 2 23,-1 2 63,1 2 67,0 4 80,1 1 9,1 3 807,2 2-729,2 3 26,3 1-14,2 2 1418,0 0-1546,4 4-264,1 2-188,5 4-352,4 3-399,3 2-679,4 2-1851,2 0 2995,6 3 0,-18-13 0,-1-1 0</inkml:trace>
  <inkml:trace contextRef="#ctx0" brushRef="#br0" timeOffset="5862">9068 3507 18743,'-38'-11'1,"16"4"2478,36 9-2402,6 0 1206,0-1-1202,0-1 2,2-1 8,-1-3-5,-1-1-1778,-3-2 1892,-1 0 359,-4-2-583,-1-1-809,-5-2 762,-2-2-42,-2-2-22,-2 0-48,-3-1-36,-2-1-19,-5 2 177,-2 0 18,-2 1 20,-3 2 22,-1 2 23,-1 2 2397,-12 3-2358,8 2 1715,-8 3-1694,10 4-1,1 2-14,1 4 12,1 2-7,1 2-20,2 2-14,2 1-21,1 1-1956,1 2 1922,3 1 1,0 10-42,5-5 4,2 8-7,5-9-20,4 0-2260,7-1 2261,3 0-96,22 6 113,10-5 43,3 0 9,1-9-9,-1-8 39,-14-3 6,10-2 27,-21-2-5,-1-3-644,-5-1 635,0-3 1932,5-8-1896,-3-5-1864,-1-1 1818,-6-2 1675,-7 7-1689,-2-3-12,-1-1-2,-1 0 949,1-11-976,-1 8 9,-1-9 7,-1 11 1,-1-1-2135,1 2 2172,-1 1 2181,0 0-2140,1 2-23,1 1 10,0 3 7,1 1-13,0 3 304,0 1-302,2 3 14,0 1 6,2 2 3362,2 1-3409,1 3-10,2 2-17,2 3-11,11 12-20,-5-3-23,9 9-3412,-8-4 3409,1 1 9,0 1-285,0 1 238,1 0-58,-2 0-126,0 1-242,-1-1-2256,5 13-1979,-10-8-4397,2 5 9008,-12-16 0,-4-8 0,-2-5 1</inkml:trace>
  <inkml:trace contextRef="#ctx0" brushRef="#br0" timeOffset="7009">10591 3166 17008,'-5'-5'3227,"1"0"-2455,4 5 1296,0 0-1676,-73-40-2529,45 31 2190,-15-12 0,0 5 48,18 23 128,-2 4-105,-1 3-8,-1 3-7,1 2-33,2 2 8,2 3-15,4 2-113,0 17 63,9 5-67,3 1-12,12-4-14,6-17 1419,7-2-1431,5-3 4,4-2 435,6-4-444,4-2-21,4-5-1779,4-2 1720,3-5 0,2-1-971,3-5 895,0-3 25,1-4 17,-3-4 69,-17 2 1,0-1 29,16-8 62,-20 7 1,0-1 18,4-8-13,-4 0 19,-6 1 30,-4-1 136,-5 2-133,-4-1 137,-1-9 91,-4-1-102,-1 3 1715,-2 5-1715,-2 11 1198,-3 1-1114,-5 1-152,0 5-10,-5 1 16,0 5-5,-2 4 0,-3 3-23,0 4-16,-1 3-12,0 2-16,2 3 11,1 1-12,3 0-16,1 2 11,2 10-11,4-7 5,2 7-22,7-5 12,2-7 10,4 3-16,1-12 22,1-3 11,2-3 6,-1-2 11,2-2-12,0-4 24,8-8-29,-5 0 22,5-10 18,-8 3 10,-1-3 23,-2 0 101,1-13 162,-1-7-195,-3 6 21,-2 1 6,-4 21-11,-2 3 191,0 1-308,-1 5-12,-1 0-17,-1 6-5,-2 1 0,-1 3-23,-2 3 1,0 3 16,-2 2-11,-1 3 6,0 1 10,1 2-21,2 2 27,0 1-22,4 0-11,2 1 0,4 10 0,4-9-1,5 6-3391,4-11 3392,3-4-6,3-1-238,4-3 244,2-4 6,3-2 5,0-3 5,0-2-5,9-8 0,-11-1 6,5-8 11,-13 0 5,-2-1-5,-2-3 16,-1-2 12,-3-2 6,0-2 5,-2-2-6,-1-1 0,0-2 6,0 0 11,-1-1 6,1 1 101,3-13-73,-3 11-241,1-8 257,-3 16 1,-2 1 0,-1 3 3106,0 3-3106,-2 2 354,-1 2-366,-1 4-10,0 3-24,0 1 466,0 3-413,-1 0-39,1 3 4,-2-1 72,0 1-40,0 1 29,0 2-30,-2 2-104,1 5-42,-1 2 46,2 4-55,1 2-89,3 3 42,4 3-62,4 1 16,7 3 37,6 1 9,5 1-1449,7 0 1495,5 0 13,3-1-3,1-1 37,0-1-70,9 8 57,-17-10-30,3 6-79,-24-12-11,-6 0-52,-5-2-50,-5-1-37,-6 0-2983,-3 0 2777,-7 0 810,-2-1-1265,-2 0-916,-1-3-1199,-1-1 3016,0-1 0,10-5 0,2-1 1</inkml:trace>
  <inkml:trace contextRef="#ctx0" brushRef="#br0" timeOffset="7409">11939 3249 25177,'46'1'91,"-1"0"1,-3 0 0,-7-1-1,-13 0-52,1-2-5,0-1-6,0-3-6,2-2 1,-1-1 5,0-3 0,-2 0 0,-2-3 22,-2-1-22,-4-2 17,-2-2-12,-3-2-10,-3 1 27,-2 0 12,-3 2 6,0 2-4,-3 3 4,-2 2-3,-3 3 80,-9 0-72,1 4 39,-7 1-17,2 3 6,-2 2-11,0 3-23,0 2 11,0 2-21,2 4 10,0 1 0,2 2-23,1 3 11,1 3-34,1 1-17,0 3 11,3 1-41,-1 15 23,5-9-11,2 12 6,7-12-29,5 1-51,6-1-61,8 2-118,6-1-703,7-1 301,7-1-404,7-2-816,3-1-3433,4-4-3871,-4-5 8470,-8-4 0,-20-8 0,-9-2 0</inkml:trace>
  <inkml:trace contextRef="#ctx0" brushRef="#br0" timeOffset="8120">13301 3231 16779,'-9'0'1904,"2"0"-1360,7 0 1113,0 0-1819,70-40-1298,-24 26 1283,7-10 1,4 3-56,-22 15 0,0 4-65,2-2 0,0 1-107,0 1 1,1-1-1420,13 2 0,0-1-37,-14 2 1,0 0 1300,13 1 0,-4 1 0,-13 0 0,-4 1 1</inkml:trace>
  <inkml:trace contextRef="#ctx0" brushRef="#br0" timeOffset="8492">13635 3326 16095,'-56'24'1109,"0"0"0,6-2 0,10-4-761,23-7-136,7-1-49,5-2 783,15 1-851,20-2-297,32-3 23,-17-5 0,4-3-1598,9-2 1,1-1 1692,-9 0 0,-2-2 17,0 0 0,-3-1-1620,13-5 1603,-7 0 39,-11-1 210,-8 0-92,-9-12-6,-12 6 28,-8-11 40,-11 9 44,-8-1 50,-5 1 35,-4-1-340,-4 2 407,-2 1 78,-1 1 2324,0 1-1697,-7-8-112,7 1-755,3 1 167,12 6-67,12 9-62,2 3-50,2 3 3233,0 2-3362,2 1-5,4 2-1,3 3 1,6 3 5,6 4-6,6 6 6,23 14-1036,-9-3 1002,-12-8 1,-1 2-9,0 4 0,-3 1-2988,11 15 2979,-13-14 1,-3 2-196,1 31-1973,-10-12 1827,-10 16-813,-11-19-274,-11 0-2671,-7-1-5181,-1-4 9210,2-8 0,13-15 0,6-7 0</inkml:trace>
  <inkml:trace contextRef="#ctx0" brushRef="#br0" timeOffset="9659">16293 3264 15905,'-1'-9'1579,"1"2"-6505,0 7 5750,-26-63-46,13 36 243,-4-11 0,0 2-523,1 15 759,-1 4-932,0 4-62,-2 2-44,1 5-40,0 2-27,-2 2-29,0 2-50,-3 4-6,1 4 3392,-15 15-3403,-2 11-39,-1 4-372,4 5 355,13-9-22,4 0-28,0 16 16,9-13 12,1 11 5,18-6 6,2-13 11,13 7-12,1-17 12,4-2 17,3-5 0,3-4 39,0-4 22,0-2 29,-3-7 5,-3-2 151,5-16 28,-4-10 11,-1-18-139,-12 7 22,-9-1-23,-6 15 6,-2 2 134,-2-6-139,0 13-40,-3-3-11,1 15-27,1 3-52,-1 3-21,2 2 325,0 1-337,0 5 17,-2 3 5,0 6-10,0 4-18,-1 4 0,1 2-16,2 4-45,1 16-163,5 7-22,2 0-462,5-2 138,2-16-304,2 0-487,2-3-828,4-2-2213,1-4-3977,1-6 8208,-4-5 0,-9-7 0,-4-3 0</inkml:trace>
  <inkml:trace contextRef="#ctx0" brushRef="#br0" timeOffset="10112">16605 3133 21439,'-4'-44'1040,"0"1"0,0 2 0,-1 9-794,1 24-117,0 0-84,3 6-57,0 2 1,0 7 11,1 11 11,2 4-5,1 11-653,2-3 669,2 3-11,1 3 0,1 2 6,1 2-17,1 2-5,-1-1-12,3 18 11,-5-17-5,1 10 0,-5-24 11,-3-5 0,0-4 0,-1-5 22,0-3 57,0-4 27,0-4 6,-1-1 654,-1-4-699,-1-3-6,-3-5 7,1-4-7,-2-3 40,-1-15-62,3 6-22,1-11 11,3 9 0,3 0-17,3 2 23,3 2-3409,3 3 3391,0 3 1,9-1-6,4 5-22,9 3-11,-5 6 33,0 6-17,-6 3 12,0 4-6,9 9-11,0 7-12,-2 1 3387,-6 0-3408,-9 2 44,-7-7 5,-2 7-5,-11-10-5,-4 0-12,-10-1-56,-27 6-1003,5-5 1028,12-7 1,-1 0-77,-16 1-39,1-3-27,2-4-57,5-2-111,6-2-325,6-3-3563,5-10 4246,11-2 0,4 1 0,7 5 0</inkml:trace>
  <inkml:trace contextRef="#ctx0" brushRef="#br0" timeOffset="10402">17594 3044 17160,'3'-5'3176,"0"2"-314,-3 3-2229,-77-2-443,46 6-781,-16-3 1,2 2 718,18 9-32,0 3-12,1 1 281,0 4-348,-5 12-29,5 8-3044,4-1 3061,9 1-94,11 0-18,14 1 57,1 0 654,14-7-828,16-6 106,-6-11-100,8-4 0,2-3-34,3-4-395,-9-3 1,-2-1 52,3-7-532,0-3 920,-1-4 206,6-3 0,-22 6 0,-2 1 0</inkml:trace>
  <inkml:trace contextRef="#ctx0" brushRef="#br0" timeOffset="10744">18182 3158 21500,'-9'-24'-812,"1"5"499,8 19-68,0 0 235,0 4 62,0-2 30,0 5 56,0-4 39,0 1 0,0-2 22,0 1 23,0-2-28,0 1-68,0 0-424,0 0-40,0 0-308,0 1 771,0 1 1,0-3-1,0 2 1</inkml:trace>
  <inkml:trace contextRef="#ctx0" brushRef="#br0" timeOffset="11350">18182 3158 9959,'55'6'6100,"-10"-2"-5128,-42-6-58,0 0-88,1-1-86,-2 2-75,1-1-65,-2 1-130,1 0-46,0 0-85,-2-1-97,2 0-2,-2-1-47,0-1-19,0 1-73,0-2-13,-2 0-87,-2-1 38,-2 0 19,-1 1-26,-3 0 70,-3 1 2,-4 1 35,-2 0 343,-3 3 51,-3-1-3,-1 2 25,-1 2-34,1 4 112,-13 8-499,10 1-294,-8 4-39,12-2-14,-4 9-76,10-6-44,-2 6-57,14-8-65,4-2 348,5 0-15,4-1 14,7-2 37,6-1 44,5-2 19,5-1 12,4-4 57,3-2-278,1-3 359,1-3 60,-2-4-31,-1-5-31,-1-5-166,-1-4-19,-2-4-8,-2-3-643,-2-2 655,-1-3-27,-5-2-10,-1-3-14,-4-2 140,-3-2 10,-2-2-10,-3 0 17,-3 1 11,-2 0-2803,-2 5 2831,-1 3 1,-1 4-263,-2 6 296,-1 4 162,-2 5-207,0 3 393,-1 4-469,1 4 3220,0 3-3229,0 3-9,0 4 11,0 4 6,-1 6-27,0 2 137,1 4-20,-1 3-19,3 4-10,2 1-734,0 5 696,5 1-27,2 3-24,4 1-153,6 3-22,2-1-14,5 0 14,2-2-41,3-1-46,1-3-91,0-3-139,0-4-129,0-3-163,-2-5-206,-1-4-259,-2-5-469,-1-4-1099,-2-4-1972,2-4 4801,1-4 0,-11 1 0,0-1 0</inkml:trace>
  <inkml:trace contextRef="#ctx0" brushRef="#br0" timeOffset="11702">18913 3122 23209,'-25'-17'162,"8"4"-33,21 16 6,5 0-1,3 0-33,4 0-40,5-2 1,3 0-34,3-1-3386,3-2 3391,2-1 1,0-4 22,-2-2-17,-1-2 73,6-9-56,-12 4-2252,4-7 2361,-14 6-3,-3-2-10,-4 2-8,-3-1 9,-1 2 2265,-4 0-2303,-1 3-13,-3 0-112,-3 2 31,-3 1 35,-1 4 33,-3 0 14,-2 4 29,-1 1 17,-1 1 16,-1 4-3,-1 2-7,0 4-20,0 3-54,1 2-29,2 4-823,0 2 756,4 3-20,1 4-19,2 1-19,3 3-13,4 2-701,3 2 712,5-1-45,3 1-35,9-1-42,5-1-76,7 0-140,6-2-683,5-2-55,5-1-946,3-4 2093,6 0 0,-25-12 0,-1-3 0</inkml:trace>
  <inkml:trace contextRef="#ctx0" brushRef="#br0" timeOffset="12462">20030 3174 21075,'-3'-47'524,"-1"-1"1,1 5 0,0 7-161,-1 17-34,0 1-89,-2 3-56,0 1-34,-2 3-50,0 1-23,-3 4-22,-1 1 0,-2 3-16,-2 1-18,-2 1 12,-3 4-1,-12 10-16,5 1-6,-12 9 23,-4 12-1351,10-6 1317,-11 13-40,10 0 24,13-9-18,2 8-2955,16-16 2966,10-1-5,8-2 17,28 4-332,-2-8 329,-1-7 0,3-3 22,-5-4 1,-1-3-7,1 1 1,-1-2 835,25-4-822,-27-5 7,-6-2 33,-4-2 5,-7-4-10,-3-1 27,-4-3 62,-1-13-78,-5 7 11,-2-9-1,-2 12 3210,-3 1-3176,-1 2-10,-2 3-7,-1 2-10,0 3 28,-4 1-90,3 5 564,-3 1-576,1 5 1,3 4-17,-4 3 5,4 4 6,0 5-22,1 2-18,0 3-72,3 14 17,1-7-34,3 11-342,10 1-391,10 3 75,-3-17 0,3 0-569,17 13-2080,5-9-1286,-7-13-3354,-3-5 8076,-4-4 0,-14-4 0,-7-2 0</inkml:trace>
  <inkml:trace contextRef="#ctx0" brushRef="#br0" timeOffset="12943">20600 2921 20771,'-2'-41'580,"0"0"1,-1 3 0,1 8-239,2 16 706,0 4-947,0 4 241,0 2-331,0 3 157,1 8-168,2 2 493,4 23-465,4 11-17,1 5-17,0 7 6,-7-23 0,1 0-3379,0 19 3379,-2-16 0,0-2-6,-2 15-148,-1-1 148,-1-3 6,-2-2-6,-4 9 6,2-16 12,-3 5-7,4-20 6,-1-6 23,1-3 44,1-5 153,0-3 3162,1-5-3337,-1-4 236,0-6-236,0-3 0,0-4 0,1-2-17,0-4 6,1-1 0,0-3-12,0-1 18,3 0-6,1 0-1,4 1 1,2 1-11,9-6-23,-3 11-800,7-5 789,-7 14 12,0 4-12,1 2 11,0 4-22,8 1 5,2 8 12,0 2-18,0 6 12,-9 1-11,0 2 6,1 2-18,-1 2 12,0 1 0,-1 2-6,-1 0 0,-3 1-16,-3-1 10,-3-1-10,-4 0 10,-3-4 1,-6 0 726,-14 3-765,-1-8-34,-12 2-40,5-10-263,-17-2 112,11-6-633,-10-2 247,18-6-464,6-2 1136,2-11 0,10 14 0,2-7 0</inkml:trace>
  <inkml:trace contextRef="#ctx0" brushRef="#br0" timeOffset="13203">21735 3033 17070,'3'-4'3601,"0"0"-1690,-3 4-1150,-66-10-2946,34 7 2417,-10-2 1,-1 0 120,9 8 733,1 2-884,2 3-51,3 5 154,1 1-210,3 4-28,3 3-16,2 1-12,5 3-11,4 1 0,4 1-17,4 2 6,6-1-17,5 1-17,8-1 6,6 0-23,8-2-16,5 0-40,7-3-994,5-1 826,6-3-201,5-3-460,1-3-1103,3-3-7809,-7-4 9578,-9-3 0,-22-1 0,-11-2 0</inkml:trace>
  <inkml:trace contextRef="#ctx0" brushRef="#br0" timeOffset="15245">15096 3013 13334,'0'-4'2510,"0"1"2351,0 3-4620,-14-38-73,11 28-90,-11-28-95,14 38-83,0 0 111,1 6 0,0 0-17,2 6-16,1 0-140,3 11 5,-1-4-67,2 7-56,-2-8-84,0 1-90,1-1-122,2 0-125,1-2-380,2-2-924,3-2-1754,3-2 2911,5-2 0,-10-4 0,-1-1 0</inkml:trace>
  <inkml:trace contextRef="#ctx0" brushRef="#br0" timeOffset="15435">15441 3025 12759,'-3'-1'2860,"0"-1"1307,3 2-4206,-24-10-123,22 9-107,-15-6-172,30 13-283,4 0-912,2 2 788,5 0 0,-11-3 1,0-1-1</inkml:trace>
  <inkml:trace contextRef="#ctx0" brushRef="#br0" timeOffset="16233">22134 2728 20671,'20'5'-291,"-4"3"-168,-21 14 118,1-6-130,0 6-235,1-8-728,1 1-1646,0-2 3080,0 3 0,2-9 0,0 1 0</inkml:trace>
  <inkml:trace contextRef="#ctx0" brushRef="#br0" timeOffset="16419">22492 2700 9894,'1'-8'2958,"0"2"-54,-1 6-1464,0 0-4922,-48 50 1560,35-28-2069,-14 9 1,4-2 3760,22-12 1,1-8-1,0-3 1</inkml:trace>
  <inkml:trace contextRef="#ctx0" brushRef="#br0" timeOffset="17676">6892 4808 14941,'0'-5'2947,"0"1"2340,0 4-5208,-49-42-6,34 37 5,-39-27 0,45 51 74,-7 24-108,3-3-1799,-5 21 1755,3-9-5,0 5-4,8-26 1,-1 0-3,1 2 0,1 0-741,0 1 1,0 1 725,2 0 1,0 1-11,1-1 0,0 1-90,2 15 0,1 0 14,1-12 0,1 0-485,1 11 0,1 0 448,1-15 1,0-2-9,1 1 1,-1 1-2,-1-2 1,1 0-11,-2 0 0,0 0-139,1 27 32,-5-4 70,-4-23 1,-2-1 198,-6 10 270,-11 4-241,2-27 5,-3-6 73,-17-9-12,9-9 23,-12-9 17,15-8 17,3-6 22,3-5 16,4-4 7,4-5-18,8-2-43,3-2-41,5-2-64,7 14 1,1-1-43,8-17-29,-2 17 0,1 2-77,13-13-146,4 2-280,6 3-689,2 1-2077,5 3 3315,-18 16 0,0 2 0,1-2 0,1 1 0</inkml:trace>
  <inkml:trace contextRef="#ctx0" brushRef="#br0" timeOffset="18325">7202 5041 18487,'-4'-3'2694,"1"2"1059,3 1-3753,-35-42-39,26 31-17,-27-31 0,36 42 16,0 0 24,3 0 16,0 0 0,4 0-6,2 1 0,1 0 6,1 1-5,0 1-1,0-1-11,-2 1 6,-1-1-6,-2 0 6,0 0 11,-3-1-5,0 1 5,-2 0 5,1-1-83,-1 1 27,-1-1-10,0 1-1,0 0-11,-2 2-5,1 0 0,-2 1 5,0 1 6,-1 0 11,-1 1 16,-2 1-4,-2 0-1,-3 2 11,-3 0-16,-2 1 5,-14 6 28,6-2-473,-9 4 490,9-5 0,1 0 0,0-1-6,1-1 6,1 0 6,2-1 5,2 0-5,1-1 11,2-1 5,1-2-5,2-1 16,1-1-5,0 0 0,0-2-5,0 0 501,-1-1-502,1-1-5,-1 0 5,0 0 1,-1-1-23,0 1 22,0-1-11,-1 0 17,1 0-11,0 0 0,2 0 0,1 0-6,3 0 0,1 0 0,1 0 0,2 0-5,0 0 0,2 0-46,-1 0 40,7 0 6,0-1-17,8-2 0,2-1-29,6-1-16,4-1-67,5-3-50,5 0-91,5-3-1356,4 1 942,2-1-560,1 0-1484,1 1 2722,4-2 0,-25 7 0,-2 0 0</inkml:trace>
  <inkml:trace contextRef="#ctx0" brushRef="#br0" timeOffset="19868">7324 5026 19578,'-49'-35'863,"9"6"-627,34 27 716,0-1-768,0 0 256,0 1-289,1-1 116,0 0-166,0 1 403,0 0-437,2 1-5,0 0 5,1 0-11,0 0 11,0 0-5,2 0 246,-2 0-230,2 0-66,-2 0-7,1 0 12,-1-1 0,0 0 28,0 1 5,-1-2 12,1 2-1,0-1 1,0 1 11,1-1-12,0 1 1,1-1-1,0 1-5,0-2-5,0 0-1,0 0-5,0 0 0,0 1-17,0 0 0,0 0-6,0 1-11,2 1-11,1 1 6,4 1 5,0 2 0,4 2 6,1 2-11,2 1 16,1 1-22,3 2-3397,0 1 3391,1 2-230,2 1 230,0 1-5,3 2 5,-1 0 1,1 2-6,-1 0-2183,0-1 2177,-3 0 11,-2 0-27,-2 8 33,-8-7 0,-2 6-6,-9-10 12,-3-1-6,-5 0 5,-4-2 1,-3-1 11,-1-2 0,-1-2-400,1-5 422,1-1 1982,2-3-1987,1-4 5,3-2-11,2-4 5,3-3-10,4-1-1,1-2 0,3-2-10,2 0-7,4-1 6,5-1-16,2-1-6,4 0-12,3 1-16,3 0-28,4 1-51,2 0-44,3 2 1506,2 2-1624,1 2-425,18-1 206,-12 4-145,9 1-247,-8 5-447,-14 2-382,6 2-397,-17 2-246,-2 0-24,-2 3 365,-4 1 572,-3 1 587,-2-1 2103,-3 2-1268,-1-2 648,-3 3-10,0-4 319,-3 3 355,0-3 373,-1 0 181,-1 0 10,1-2 1333,-5 0-1909,4-2-191,-2 0 660,2-1-1085,4 0-129,0 0 447,2 0-952,8 2-22,-1-1 6,10 0-6,0 1-6,3-1 6,3 0-5,2-1-1,1 0 6,0 0-5,-1-2 10,-1-2 1,-3 0 16,2-6-11,-8 2 12,1-4 10,-8 3-10,-3-1 5,-2 0 5,-1 0 1,-3-1 5,-2 1 6,-2 0-11,-2 1-1,-3 2-10,0 0 16,-2 2 11,-1 0 57,-10 2-57,5 1 12,-8 0-18,9 2 7,0 3-18,1 0-10,2 5 5,-4 5-6,5 0-16,-1 5-12,6-2-5,4 2-11,1 1-6,2 2-6,2 0-5,1 1-17,3 0-6,4 0-33,4 0-39,3-1-51,4-1-78,4 0-79,5-2-106,4-2-162,5 0-130,2-4-3593,4-2 3179,2-4-224,2-2-1257,1-3 456,2-4-258,-2-2 40,-15-3 0,-1-1 874,14-5 1523,10-8-1538,-24 6 1538,-5-1 288,4-9 1044,-12 5 86,3-6 3564,-10-4-3514,-4 8 753,-2-9-893,-4 11 3238,-1 1-2611,-4-5-1165,-1 8-124,-4-4-78,-2 11-89,-3 2-3427,-1 3 3230,-2 2 74,-11 1-242,5 5-28,-8 2-16,9 4-23,-1 3-11,1 3-22,0 1-12,1 4-16,1 2-12,-5 13 1,7-8-220,-1 10 214,10-14 0,4-1-6,2-1 3284,5-2-3267,3-3 0,5-1 0,4-5-5,4-2 5,13-5 33,6-6-16,1-4-181,-3-6 186,-11-1 6,-3-1 17,0-1-6,-4 0 17,-2-1 6,-1 0 0,-4-1 22,-1 1 5,-3 0 29,-1 3 134,-1-2 407,-3 7-559,0 0-32,-2 7-24,0 1-16,-5 4-16,0 3-1,-6 5 0,-1 5-5,-2 3-1,-1 3-231,-2 3 220,1 3-665,-1 4 676,0 3-10,0 3-6,-1 4-17,1 3-12,0 2-4,2 1-18,2 1 0,4-1 6,4-2 0,4-4 23,6-6 33,3-6 0,7-6-338,1-6 360,2-4-11,1-7-16,1-2 214,1-5-226,18-11-39,8-8-56,-13 2 0,1-1-71,-6 2 0,0 0 23,0-1 1,-1 0-1407,14-9 754,-1 0-1194,-11 6 1,-1 0 1344,21-13 1,-9 4-1,-19 15 1</inkml:trace>
  <inkml:trace contextRef="#ctx0" brushRef="#br0" timeOffset="20092">9440 5050 18442,'-3'0'2560,"0"0"-207,3 0-2768,38-27-4402,-11 19 4452,2-6 1,2 1-610,10 12-184,1 1-1138,-1 1-2045,-2 2 4301,1 2 1,-19-2 0,-2 1 0</inkml:trace>
  <inkml:trace contextRef="#ctx0" brushRef="#br0" timeOffset="20251">9579 5240 13581,'-7'3'6967,"2"-1"-5836,5-2 1446,0 0-2750,-2 7-735,32-13-173,-6 7-1299,30-12 2380,-7 4 0,-22 3 0,0 1 0</inkml:trace>
  <inkml:trace contextRef="#ctx0" brushRef="#br0" timeOffset="21825">10903 4847 10242,'0'-3'2090,"0"0"3578,0 3-5562,-36-39-67,19 29-5,-30-29-6,28 38 5,-3 1 7,-1 2 10,-3 0 12,0 2-12,-3 0 6,1 2-6,-1-1 74,-10 3-57,11-3 17,-5 1 12,15-2 16,4-2-11,3 0-1,2-1-32,3 0-29,2 0-50,2-1-51,1 1 73,0 2 40,1 1 5,0 2 5,1 2 18,0 2 16,1 2 17,-1 3 22,1 3 141,-2 14-141,0-3 0,0 11 1,-1-6-18,-1 2-954,-1 2 915,-1 2-16,1 0-6,1 1-11,0 1-12,1-1-3097,1-2 3070,1-2-40,6 11-325,3-14 286,6 7-22,2-17-23,3-1-1989,4-5 1905,4-2-449,2-3 192,2-4-258,2-1-689,1-5 1406,-3-3 0,-1-1 0,-4 0 0,16-3 0</inkml:trace>
  <inkml:trace contextRef="#ctx0" brushRef="#br0" timeOffset="23043">17627 4767 21187,'5'-40'840,"-1"8"-526,-4 32 739,0-1-947,-3-1-72,-1 1 39,-3-2 22,-3 2 11,-2-1 23,-2 2 0,-4 0 5,0 0 6,-1 0-5,1 0-7,1 0-16,3 0 68,1 0-119,7 0 12,0 0 50,4 0 785,2 0-858,3-1-16,0 0 0,4-1 5,6-1-28,0 2 0,6-2-11,-2 2 6,1-1 5,1 1-11,-1 0 11,-1 1-11,-2 0 0,-2 0 0,-1 0-11,0 1 11,-4 1-17,1 3 17,-3 0-11,2 8 5,-2-2 1,2 6-12,-3-1 17,1 2-6,0 3-22,5 12 17,-3-6 6,5 10-23,1 3 5,-3-9-1613,2 11 1602,-7-15 17,-1 2-11,-2-3-11,-2 0 5,-4-2-16,-2-2-6,-5-1-11,-5-1-28,-4-1-476,-3-2 375,-6-2-112,-3-2-191,-3-2-369,-4-1-695,-2-3-2458,-1-2 4021,-4-2 0,21-2 0,1 0 0</inkml:trace>
  <inkml:trace contextRef="#ctx0" brushRef="#br0" timeOffset="24227">11290 5103 11771,'0'-5'1983,"0"1"3798,0 4-5428,3-62-135,-3 45-95,3-45-56,-3 61-33,0 1 22,-1 3 56,-2 3 39,-4 6 235,-9 15-212,1 0-28,-8 11 55,-7 9-3526,8-10 3376,-6 11-2280,14-15 2251,3-1-645,5-2 634,4-2-139,6-5 150,3-3 1,8-2-1,4-4 1903,16-2-1892,-6-6 12,12-1 0,-11-8 11,2-1-5,-1-5 2827,-1-3-2665,7-10-51,-11 2 1396,1-7-1379,-14 5 377,-4-3-400,-3 1-16,-3-3 68,-8-11-130,-2 9-11,-6-7 40,-10 4-57,3 10-11,-9-5 0,5 12-5,0 4 0,-13-1-29,0 6-16,-1 0-62,-1 12 6,19 0-39,-3 7-74,11 1-3452,4 4 3307,2 2-1352,4 3 1105,1 0-1405,8 14-123,2-9-2006,8 11-5128,-2-14 9234,-1-2 0,-7-12 0,-2-4 0</inkml:trace>
  <inkml:trace contextRef="#ctx0" brushRef="#br0" timeOffset="24443">11830 5416 21265,'-20'-5'-616,"3"10"-173,22 17-954,3 9-738,3-6 2481,5 2 0,-10-17 0,1 0 0</inkml:trace>
  <inkml:trace contextRef="#ctx0" brushRef="#br0" timeOffset="24894">12679 5147 23147,'-22'-24'8,"-1"0"1,-16-11 2,27 53-5,-1 2-6,0 1-6,-1 3-5,0 1 6,2 1 5,2-1-23,2 2 12,2-3-6,4 1 0,0-3 6,4-2 0,2-3 5,7 1 18,-1-6 10,6-1 12,-4-7 16,2-2 6,0-1 6,1-5 55,7-7-55,-4-2 5,4-6 95,-3-10 18,-5-6-91,-1-3 6,-6-1-255,-5 12 249,-1 1 113,-4-10-112,-2 10 66,-7-14-83,0 20 34,-12-9-57,7 16-16,-6-2-18,8 9-16,1 1-39,2 3-34,3 0 228,2 3-272,1 3-225,1 9 57,1 2-141,1 8-151,2-2-268,2 3-517,3 0-1125,2 3 1639,6 4 0,-7-15 0,2 1 0</inkml:trace>
  <inkml:trace contextRef="#ctx0" brushRef="#br0" timeOffset="25095">13239 5379 22907,'-21'4'-790,"4"3"364,15 11-106,2 0-230,0 1-459,2 1-1383,1 1 2604,4 3 0,-3-12 0,0 1 0</inkml:trace>
  <inkml:trace contextRef="#ctx0" brushRef="#br0" timeOffset="25520">14090 5103 18920,'-43'-17'35,"-1"-1"1,5 2-1,6 9 1624,18 24-1642,0 3 631,0 0-631,-4 13-2724,6-7 2701,-2 8 393,7-1-398,5-8 5,0 7 1,5-14 10,3-1 1,3-3-17,2-3 27,2-3 18,2-1 3260,0-4-3216,2-1 1,0-2 448,0-4-438,1-2-380,-1-4 381,1-2 16,-2-2-5,-1-2 6,-1-3 100,2-11-112,-5 6-11,0-8 11,-7 10 6,-2 2 0,-2 0-6,-4 2-5,-2 1-23,-4 3-6,-2 1-16,-2 1-34,-2 3 347,-6-1-430,8 6-203,-4 0 68,13 8-79,1 1-122,8 5-186,2 2-353,7 2-649,3 2-1759,4 0 3355,4 3 0,-11-10 0,0 0 0</inkml:trace>
  <inkml:trace contextRef="#ctx0" brushRef="#br0" timeOffset="25733">14927 5424 11133,'4'0'285,"-1"0"-161,-3 0-449,67-16-1532,-39 11 1086,14-4 1,-1 1-2489,-17 6 3259,-2 2 0,-11-1 0,-4 1 0</inkml:trace>
  <inkml:trace contextRef="#ctx0" brushRef="#br0" timeOffset="25993">15686 5398 12960,'42'-8'566,"1"-1"0,-4 2 0,-6 1-163,-15 1-78,-1 1 1921,1 0-1972,16-2-268,-10 1-6,14-1-34,-14 3-27,2-1-18,4 2-66,0 0-35,3 1 496,1 0-535,1 0 18,0 0 33,-1 1 45,-3 0 543,3 0-347,-13-2 39,0 2 1362,-16-2-1457,-2 1-56,-5-1-23,-3 1 365,-5-2-280,-5 1-40,-2-1-157,-3 2-515,0 0 689,-2 1 0,14 0 0,3 0 0</inkml:trace>
  <inkml:trace contextRef="#ctx0" brushRef="#br0" timeOffset="31951">3572 8258 14500,'6'-61'-397,"6"10"1979,16 43-1767,6 0-34,4 1-49,6 0 326,0 1-456,2 2-61,-3 2-40,-4 0-44,-3 3 798,-5 3-1656,0 7 281,-12 2-297,-4 7-2195,-21 8 2076,-7-3 955,-13 11 10,-5-7 470,-6 1 124,-3 2 7,-5 0 524,11-9 1,-2 1 282,1-1 0,0 1-397,1-1 0,0-1-3,5-2 0,3-2 403,-2 4 598,5-5-854,7-3-125,4-3-67,6-5 140,3-1 2398,6-3-2146,3-1-202,5-3 549,6-3-974,5-3-79,6-4-767,5-2 711,4-3-28,3-1-5,3-2 6,0 1-7,-13 4 1,-1 0-11,14-8 5,10-6 17,-13 3 56,-14 5 6,1-4 5,-18 7-17,-5 2-33,-5-1 5,-7 1 34,-6 0 34,-7 2 61,-3 0 56,-5 2 309,-14-3-197,9 3-803,-7-2 932,16 5 33,3 0 687,4 0-675,3 0-51,4 1-94,4 1-68,3-1 62,3 0 639,2 3-942,2-2-33,3 5 5,4 1-6,3 0 7,4 4-7,3 1-10,4 6 5,3 2-477,3 5 471,1 2-3252,0 4 3207,1 3-16,-2 3-492,-3 1 408,-4 3-45,-4 2-73,-5 2-151,-6 3-348,-5 1-1205,-9 4 1973,-8 8 0,5-25 0,-2 0 0</inkml:trace>
  <inkml:trace contextRef="#ctx0" brushRef="#br0" timeOffset="32451">5370 7934 20522,'-18'-58'-628,"3"15"1688,14 53-788,0 3-222,1 3-155,0 3-113,2 1-167,2 0-150,3-1-197,3 0-382,4-1-1207,4-2-1902,3-1 4198,8 0 0,-14-7 0,1-1 1</inkml:trace>
  <inkml:trace contextRef="#ctx0" brushRef="#br0" timeOffset="32609">5662 7960 22987,'-25'-36'-970,"0"0"1,1 2 0,10 14 1789,17 28-1300,5 5-152,3 2-114,3 4-304,5 2-1014,1 3 1937,8 2 1,-13-11-1,0-2 1</inkml:trace>
  <inkml:trace contextRef="#ctx0" brushRef="#br0" timeOffset="33494">6955 8304 17186,'0'-12'2047,"0"3"-1701,-5-24 0,0-6-206,0 4 192,-1-10 0,-1 0 422,3 11-242,0 6-48,0 4-156,1 6 11,1 3 18,-1 5-222,1 3-116,0 4-119,1 2 378,1 12-204,0 1-16,0 12 8,0-2-17,1 4 21,1 1-25,2 3 13,3 1-3426,0 1 3292,2 2-10,0-2-55,6 14 40,-4-13 45,3 7-9,-6-18 26,-1-3 25,-1-3 8,-2-6 57,-2-2 228,0-4 3398,-2-2-3614,-5-12-64,0 1 24,-6-10-1,2 3 12,0-2 9,0 0 16,0-2-5,3 2-12,-1 0-39,3 1 12,1 1-102,4-3 34,4 4-16,3-2-102,15 1 102,-2 5-6,12-2-3387,-5 5 3387,2 1-2263,3-1 2296,0 2-326,12-4 394,-14 2 5,8-2 11,-18 2 23,-3-1 2107,-4 0-2096,-3-1 5,-1-2 6,-3 0 17,-1-2 0,-1 0 3254,-2-8-3254,0 5 705,-2-6-705,0 7 0,-1 0 6,0-1 22,0 1 0,0 1 22,0 1 109,0 3 1,0 1-7,0 3-144,0 4-35,0 0-72,0 10 44,3 1-27,1 10-3482,2 3 3377,2 3-1260,2 4 1231,0 2-744,6 14 703,-4-9-45,4 11-44,-4-14-82,-1 1-335,0-2 38,0 1-369,-1-2-515,2-2-135,-1-3 1657,3 0 1,-10-15-1,-1-4 1</inkml:trace>
  <inkml:trace contextRef="#ctx0" brushRef="#br0" timeOffset="34184">7741 8179 13491,'0'-3'4027,"-1"1"-5128,1 2 1022,-25-31 548,22 23-446,-17-23 964,36 31-1003,0 0-35,7 0-89,5-1 101,-6-2 28,6-1 22,-11-2 28,0-1 6,-3-1 17,-2 0 3112,-1-8-3106,-6 3 1163,0-6-1130,-6 0-34,-2 4-11,-3-4 50,-5 3-37,0 6 3,-2-3 98,-4 7-54,3 2 13,-4 1-6,4 3-18,-1 3 10,1 1-14,0 5-14,1 1-12,2 2-38,3 2-27,2 2-47,4 10 7,2-4-37,3 7 34,3-8-66,4 0-39,4 0-19,1 0 22,3-1 3,1 0 26,2-2 27,0 0-221,15 2 160,-8-8-371,10 2 443,-10-10 7,0-3-4,-3-2-6,-2-3 18,-3-4 65,-3-4 32,-2-1 7,-2-3 117,-2-11-61,-3 6 22,-1-9 162,-5 4-118,-1 8 7,-1-3-12,0 12 376,-1 3-460,0 1-66,-2 4-180,1 0 55,1 1-5,0 4 96,2 0 10,2 6-16,2 0 10,4 1 7,2 1-6,4 0 16,4-1-27,16 1 11,-5-6-493,11 0 521,-9-5 11,0-3 17,0-2-6,-1-5 17,-3-3 6,-2-3 5,-4-1 39,-2-3 163,1-11 78,-5-4 51,-3-12-163,-6 11 52,-5 3 5,-2 13-27,-1 3 469,-1 4-528,0 2 7,-2 3-191,2 3-39,0 1-35,1 5 7,-1 4 15,0 5 2,-1 7-16,0 7 33,-1 5-807,-1 5 812,0 4-8,2-7 0,-1 1-53,-1 21-870,2-17 0,1 1 763,-1 21-84,3 2 45,0-29 0,0 1-129,2 0 1,1 0-704,0 0 0,2 1-95,1-1 0,1 1 692,2 4 1,1-1-1,0 2 1,1-2-1</inkml:trace>
  <inkml:trace contextRef="#ctx0" brushRef="#br0" timeOffset="34659">10534 7830 23775,'-25'-33'44,"7"13"-49,19 44-6,3 3-23,0 3-33,1 1-62,-1 1-67,0 1-780,0 0 444,-2 1-409,0 0-1059,-2 1-3248,1-3-4583,-1-2 9395,1-7 1,-1-10 0,0-7 0</inkml:trace>
  <inkml:trace contextRef="#ctx0" brushRef="#br0" timeOffset="35109">10614 7322 18154,'-49'8'12,"11"2"1025,42 11-1020,3-2 22,3 1-11,4-2 5,2-2 18,0-1 10,2-5 35,-1-1 72,-1-3 112,-2-2 50,-3-3 17,-2-1 307,-1-3-452,-3-3 145,1-4-219,-3-3 587,1-3-608,-2 0 16,-1-2-17,-1 0-5,-2 0 67,-5-5-117,1 8-18,-5-2-27,4 8-23,0 3-78,2 1-140,0 3-62,2 1-95,1 1-102,0 4-312,0 3-1972,1 6 2778,0 6 0,1-8 0,0 0 0</inkml:trace>
  <inkml:trace contextRef="#ctx0" brushRef="#br0" timeOffset="35727">12638 8071 16295,'31'-48'686,"0"0"1,-3 4 0,-8 6-176,-17 10-41,-3-2-39,0 2-67,0 2 926,-3 4-1032,-1 3 967,-5-1-1096,2 7-51,-4 1 414,3 7-480,0 3 1040,-2 1-1063,-2 4 0,0 4 0,-3 6-6,-1 5 0,-2 4-2957,0 5 2951,1 4-2273,0 4 2274,2-1-1088,2 1 1059,4-2-168,4-1 152,2-2 22,7-2 6,3-3 11,5-2 11,4-4 1713,10 0-1657,-7-8 23,6-3-12,-9-6 1,-1-6-1,-1-2 12,0-7 22,-2-2-6,0-4 12,-2-2-18,-2-1 2597,1-12-2490,-3-1 2257,-1-7-2329,-3 12 16,-1 7 559,-1 8-609,0 7-39,-1 0-18,1 6-161,-1 2 78,-3 10 67,2-1-23,-4 11-10,3-3-18,0 3-38,0 1-40,2 2-3448,1 1 3331,4 0-494,7 14-436,11 1 353,2-1-253,4-6-240,-6-14-387,-1-3-952,2-3-2347,-2-4 4435,4-2 0,-13-4 0,1-1 0</inkml:trace>
  <inkml:trace contextRef="#ctx0" brushRef="#br0" timeOffset="36284">13086 8011 16133,'9'-46'776,"1"0"1,-2 4 0,0 8-256,-2 19 1296,-2 2-1475,0 4 490,-1 2-838,-2 4 233,1 1-272,0 10 924,2 0-862,3 10-17,-1 1 0,3 2-6,0 3-5,-1 2-3392,0 0 3386,-1 1-11,0 12-11,-2 2 11,0-1-153,-3-5 181,-1-14 5,1-4 18,-2-3 3310,2-4-3227,-2-4 102,0-3 240,1-2-224,-1-13 88,1 1-245,-1-13 12,0 4 5,0-3 0,0-1 5,2-2 90,3-11-61,0 9 5,3-8 101,3 6-134,-3 8-17,3-3 33,0 9-72,-2 6-18,2 0-4,2 8-7,3 7 13,7 7-2,2 9-3402,-5-1 3386,0 1-288,-7-6 288,0-1 0,0 1 6,-1-2-68,-1-1 67,0-1 7,0 0 55,-3-4 3488,-1-2-3337,-4-4 406,-2-2-467,1-8-112,0-1 5,1-9 18,2-9-57,-1 4-17,3-8 23,-1 9 5,1 1 1,2 4 99,-1 1-110,5 0-7,-4 7-10,2 0-18,0 7 23,-2 1 0,5 2 0,-3 1-5,2 3-7,1 2-4,2 4-40,6 11 11,-4-1-134,9 18-574,-12-12 507,0 9-74,-5-9-139,-4 1-247,1 0-352,-2 2-629,1-1-1769,-1 0 3456,1 1 0,-3-13 0,0-2 0</inkml:trace>
  <inkml:trace contextRef="#ctx0" brushRef="#br0" timeOffset="37463">15417 8310 22221,'11'-45'108,"-1"1"1,0 3-1,0 5-46,0 7-17,2-1-6,-1-5 17,3-21-28,-3 10-22,-5 14 0,0 0 5,3-17-884,-2 0 878,-2 0-5,-2 2 789,-2-13-772,-3 19 638,-3-8-644,-6 17-11,1 10 668,-3 0-679,4 12 1330,0 4-1347,2 2 278,0 3-267,-1 1 11,0 2 6,-15 20-16,7-2-606,-10 18 616,11-7 1,-1 4-6,2 3-17,6-7 0,0 1-17,-1 18 19,4-16 1,1-1-37,4 14-861,5-2 834,4-2-40,6-1-33,5-4-12,3-2-61,4-3-34,4-2-78,3-4-95,5-3-68,1-4-33,3-4-40,2-4-17,-2-6 7,-1-3 38,-2-5 147,-5-4 150,-1-4 129,6-17 168,-12 3 34,5-11-305,-15 6 367,-2-1 27,-1-1 57,-2 0 458,2-8-274,-6 10-22,0-6-51,-7 15-27,-1 1-17,-2 3 524,-2 2-581,-2 4 826,-1 2-932,0 2 327,0 4-428,-2 1 1,0 2-7,-1 3 12,-3 4 0,-1 4-22,-2 4 5,0 4-16,0 0 5,1 2-12,-4 11-32,5 1 16,2 1 5,6-5 12,6-11-6,2-2 0,2-2 23,3-3 22,1-2 34,1-4 33,1-3-6,0-2 1,0-3-28,2-3-18,1-4 18,2-4 11,-1-3 22,1-3-5,-2-1-1,1-2 6,-3 0 1,-1-2 4,-2 2 18,-1 0 11,-1 1 16,-2 2 18,-1 2 10,-1 3-5,-2 3-28,0 3-33,-1 4-73,1 1-298,-1 2 242,0 8 27,-1 1-5,0 8 0,0 0 0,-1 1 6,0 2 0,2 2-6,-1-1-12,1 2-21,2 6 27,1-6 1,2 5-1,3-11 17,1-1-11,4-3 17,1-2 11,4-4-6,1-2 1,2-2 5,0-5-11,2-3-1,0-5 19,1-5-13,0-4-5,-1-3-876,-1-3 887,-2-4 0,0-3 5,-4-4 1,0-5-6,-3-4 0,-1-3 0,-2-3 5,-1-1 18,-2 0 5,0 0 5,-2 1 7,-1 4-1,-3 5 34,0 4-3088,-1 6 3122,0 5-12,-2 5-5,-2 6-18,0 4-38,0 5-51,1 2 555,1 3-622,0 2 3408,0 4-3374,-1 3 33,-1 6-5,-1 5-1,0 6 7,-1 6-950,2 4 938,-1 5 0,3 3-23,1 4 1,5 3-17,2 3-23,6 2-22,3 1-28,3 1-17,4 0-1574,1-2 1485,2-3-107,-1-4-96,0-3-184,-3-4-285,-3-3-443,-2-4-947,-3-5-2183,-4-4 4463,-1-4 0,-4-9 0,-2-3 0</inkml:trace>
  <inkml:trace contextRef="#ctx0" brushRef="#br0" timeOffset="38017">16331 7802 18206,'41'-21'-47,"-1"0"0,-3 2 1,0 7 504,-4 16 1,-1 4-548,19 3 33,-18-5 0,0 1-140,11 1 39,-3-1-27,-2-1-1,-5-3-6,-4-1 35,-5-1 49,-4-3 40,-3-1 576,-3-4-504,-3-2 1012,-3-1-989,-2-3 400,-1-1-367,-2-1 29,-1-1 28,-1 2 910,0 0-821,-1 1 45,0 2 28,-1 2 129,0 2-162,-1 1-29,-1 2-44,-2 1-34,-1 2-34,0 0-27,-1 3-18,0 1-10,-2 3-12,0 3-11,1 1-6,2 1-11,2 2-5,1 1-12,2 1 23,4 1-6,1 0 6,6 0 11,1-1-17,4-1-11,0 0 12,2-3-12,0-2 22,0-3 6,0-4 6,-1 0 78,4-8-51,-5 0 12,3-8-11,-8 0-1,-2-3-16,-1-3 17,-2-2-3404,-4-2 3415,0 1-307,-2 0 318,-3 0-2155,-2 3 2132,-5 1-20,-2 2 60,-3 2-1,-2 3 40,-1 2-16,-1 2-12,0 2-6,0 4-22,0 0-22,2 2-23,1 2-11,2 3-11,1 4 202,0 3-213,0 2 5,3 3-11,-1 4 0,3 2-11,3 3-1,2 2 7,3 2-18,5 1-10,4 3-18,8-1-66,4 2-275,22 10-1265,-7-11 1427,-10-12 0,0-2 337,13 7-1373,0-2-1377,-1-3 2643,1 1 0,-18-11 0,-3-2 0</inkml:trace>
  <inkml:trace contextRef="#ctx0" brushRef="#br0" timeOffset="38766">18757 7786 12601,'1'-49'2718,"-1"-1"0,0-3 0,-1 5-1844,0 7-593,-2-6 783,0 11-656,0 12-77,-1-2-4105,2 15 3926,0 3 797,1 4-972,1 1-61,-1 2 67,1 8 184,-1 2-128,1 23-34,0-5 7,2 15-12,1-5-12,1 3 12,2 2-11,1 2 11,0 2-325,0 1 330,-1 1-22,-1-3 12,-1-2-6,-2-5 5,-1 8 6,-1-15-6,-2 5 12,0-19 0,-2-4 16,1-3 360,0-3-254,1-3 57,1-2 168,-2-5-258,2-2-56,-3-6 35,-1-11-41,1 2 1,0-9 0,2 7-1,0-3 1,1 0-1,1 0 12,0-1-6,1 1 1,2 1-1,1 2-34,1 2 7,0 3-1007,1 4 984,-1 3 0,0 2-28,2 2 5,0 3 1,4 0 2873,10 4-2868,-2 4 11,9 3-5,6 14 11,-9-2 945,9 10-956,-12-7 5,-1 1-17,-3 0 6,-2-1-12,-3-1 7,-5-2-40,-5 5 51,-15-4 22,-3-1 5,-15-7-198,1-7 187,-4-3 523,-4-2-528,-1-2-17,0-3-12,0-4-32,4-2 4,5-2-66,5-2-152,5-1-296,6-1-437,5-2-595,5-1-1147,4-1 2761,5-4 0,-3 12 0,3-1 0</inkml:trace>
  <inkml:trace contextRef="#ctx0" brushRef="#br0" timeOffset="39975">19242 7847 19389,'29'16'207,"-1"-1"0,17 8-151,-9-25 1736,-11-3-1725,-2-1 0,-1 0-5,-3-2 687,-2-1-682,-3-1 0,-1-2 1,-3-1-2629,-1-3 2634,-1 1 884,-2-6-777,-2 0-85,-1 1 0,-5 2-28,0 8 6,-4 0 5,0 1-5,0 1 3404,-2 1-3421,1 0-6,-1 1-16,-1 1 5,-2 2-33,1 1-18,-1 1 1,3 4 11,0 1-11,0 6 0,0 1-6,-3 15-5,4-3 5,-1 10-39,6-5 5,1 2-238,2 1 194,4 0-34,4-1-28,3 0-50,5-1-34,2-1-3335,4-1 3262,3-1-38,4-1-562,3-2 371,2-3-208,4-3-179,0-4-162,3-3-163,1-4-67,0-3-50,2-3 89,0-3-408,15-8 1383,-16-2 280,9-7 448,-12-9-17,-13 6 129,6-11 135,-16 8 111,-2 0 74,-2-1 159,-2-1 540,0-11-884,-4 9-419,-1-9 334,-5 14 2652,-2 2-2685,-2 5 995,-6-5-1259,-1 9-83,-4-2-68,1 9-27,-1 2 529,-3 2-586,0 2-10,-2 1-18,-2 5-5,0 2 5,-1 6-16,0 3 5,-1 2-381,0 5 358,1 1 7,-1 2-23,3 0 5,1 1-10,3-2-4,4 0 4,5-1-12,2-2-5,6-2-18,4-1-4,5-2 4,4-2 12,2-3 28,1-2 17,2-4 22,1-3 17,0-2 0,1-4 762,0-3-740,0-5 1,-1-2 10,0-2-3399,-2-3 3388,0-2 6,-2-2-164,-1-1 181,-2-2 0,-1-1 5,-2 0 6,-1 0 179,0-6-89,-5 11 5,0-4 0,-5 15-39,0 2 3252,0 3-3364,-2 2 232,-1 1-283,-1 2 7,-2 3 16,-2 1 0,-1 5 0,-2 4-17,-2 3 6,0 4-40,-3 12 6,4-5-669,-1 8 653,8-10-35,2-2-4,2 1-18,3-2-33,2 0-221,4-2 188,5-1-35,2 0-3143,3-2 3060,1-3-12,2-2 430,1-3-408,-1-3 23,-1-3-33,-1-4-40,-1-3 23,2-3 28,0-6 100,3-2 96,0-3-2037,0-3 2160,1-3 6,-1-2 1779,0-4-1752,-1-2 29,0-3 39,-1-1 56,-1-1 33,-1 2 51,-2 2 33,-3 5 29,-3 4 28,-3 5 5,-5 2-28,-1 4-39,-2 2-56,-1 3 3067,0 2-3224,-2 2 648,2 2-805,0 1 0,-1 1 23,2 3 50,-3 3 28,0 5-6,-2 6 1,-1 4-23,-1 4 5,-1 3-10,0 2-12,0 3 0,2-1-11,1 0 6,2-1-18,1-2-4,3-2 4,3-3 1,3-1 11,4-3 23,1-3-1,1-3 12,0-3 16,0-4 6,0-4 6,-1-1 16,3-4-5,0-3-6,3-4 6,0-2 0,0-3-12,0-2 23,0-3-17,-1-4 17,-1-1 28,-2-3-5,-2-1 16,-1-2 17,-2 0 0,-1 0 28,-1 3 6,-2 2-12,-2 4 12,-1 4-23,-1 1-17,-1 4-22,0 2-33,0 2-35,0 3-44,-1 2-56,1 1-375,0 2 336,0 3 5,0 2-78,2 5-112,2 2-117,0 2-96,2 3-218,1 0-376,0 2-588,2 1-1702,1 1 3405,2 3 0,-5-12 0,-1 0 0</inkml:trace>
  <inkml:trace contextRef="#ctx0" brushRef="#br0" timeOffset="42526">19924 7832 10784,'4'-4'5443,"-2"1"-1045,-2 3-4002,13-43-314,-10 30 4,9-33 30,-12 40-74,0 1-94,0 0-12,-2-1-51,0 1-40,-2 0 170,0 0 51,-1 0-13,-1 2 123,-1-1-9,0 0 43,-1 1 33,0 0-4,0 1-23,1 1-36,-1 0 10,1 1-23,0 0-13,1 1-10,0 0 22,0 2-11,1 0-45,-2 2-42,1-1-17,-1 2-40,-2 0 24,2 2-79,-2 0-5,-1 3-34,0 1 39,0 2-21,-2 3 7,0 2-9,-2 4-19,1 1 42,0 3-468,1 0 461,1 0-31,1-1 13,3-1-9,3 0 1,2-2-19,2 0-6,3 0-40,3-3-27,2 0-6,3-2 45,1-2 46,1-1-60,0-1 44,1-2 5,1-2 31,2-2-17,3-2-104,3-1-288,5-3-507,5 0-1526,3-2 2404,10 0 1,-22 0 0,0 0 0</inkml:trace>
  <inkml:trace contextRef="#ctx0" brushRef="#br0" timeOffset="43895">21392 7870 8332,'1'-6'3775,"-1"1"3283,0 5-6641,17-62-1767,-12 43 1510,5-16 0,-3 3 676,-6 24-584,-1 1 244,0 0-298,0-1-31,0 1-8,-1-1 896,-1 2-923,-1-1-11,0 1-4,-1 1-22,1 1-6,-1 0-32,0 1-28,0 1-10,0 1-16,-1 0-4,-2 1 5,1 1-10,-3 2 5,0 2-12,0 1 5,0 3-7,1 0 10,0 2 4,2 2-6,2 2 4,2 1-7,2 3 11,2 1-11,3 2 17,5 3-17,3 0 7,3 1-5,3 0-679,1-1 675,2 0 1,0-1-5,-1-2-17,-2 0 1,-3-3-13,-3 1-11,-5-3-400,-3 0 354,-4-1-28,-4-1-26,-3-1-44,-5 0-133,-6-1 497,-3 0-949,-5-1-1018,-3-1-1255,-2-2 2267,-5 1 0,16-6 0,1 1 0</inkml:trace>
  <inkml:trace contextRef="#ctx0" brushRef="#br0" timeOffset="44111">21359 7828 12074,'4'-4'4733,"0"1"-969,-4 3-3731,-16 26-29,3-8-39,-14 22-21,7-16-73,2 1-63,1 1-111,3-1-124,3 2-175,3 0-256,3-1-493,3 1-1189,1-2 2539,1 2 0,0-13 1,0-1-1</inkml:trace>
  <inkml:trace contextRef="#ctx0" brushRef="#br0" timeOffset="44499">21837 7956 20375,'-12'-12'457,"4"3"-243,14 12 16,4 0-16,2-2-38,4 0-27,3-3-21,3-2-33,2-4 0,3-3-7,0-3 15,-1-3 26,-2-2 5,-2-3-10,-4-2-12,-3-2 11,-3-3 151,-1-11-134,-5 10 0,-2-8 140,-8 7-134,-1 9-23,-5-4-5,0 13-23,-2 3-28,-2 1-5,0 4-34,-2 1-6,-1 3 6,1 3-11,-3 4 16,-7 11-33,6 1 6,-4 8-17,9-3 0,2 2-1,3 3-27,2 2-11,4 1-34,3 3-67,7 0-85,4 1-122,8-1-174,6-2-258,6-2-825,4-1-973,1-3 2062,6 2 0,-20-14 1,-1-1-1</inkml:trace>
  <inkml:trace contextRef="#ctx0" brushRef="#br0" timeOffset="48608">23363 8001 16779,'0'-5'3545,"0"1"-710,0 4-2882,4-45-2,-3 34-1,2-31 22,-3 48 51,0 5-5,0 4-17,0 5-10,-1 3-23,0 3-29,-3 0-51,1 3-52,-1 1-90,-1 0-56,1 0-38,0 0-68,2-1-51,1-2-134,1-2-235,2-3-380,2-4-934,3-2-2107,3-4 4257,2-3 0,-5-4 0,0-2 0</inkml:trace>
  <inkml:trace contextRef="#ctx0" brushRef="#br0" timeOffset="48960">23426 7480 16997,'-7'25'224,"4"-2"-145,12-6-18,2-2 1,1-1 33,0-1 17,2-3 45,-1-1 44,0-3 96,-1-3 62,-2-2 22,-2-1-34,-2-3-78,-1-1-84,-1-5-39,-2-2-18,0-3-4,-1 0 4,0-3 1,-1 0 22,-1 0-16,-1 1-7,-3 0 52,-5-2-136,1 6-27,-3 0-17,1 7-28,-1 2-22,-1 2-34,0 1-34,0 2-50,1 2-33,2 4-51,2 2-107,1 3-217,4 2-652,1 3 1228,3 3 0,-1-9 0,2 0 0</inkml:trace>
  <inkml:trace contextRef="#ctx0" brushRef="#br0" timeOffset="49799">25146 7983 18486,'-3'-42'395,"0"0"1,1 3 0,-1 10 1162,0 21-1395,1 3 376,0 2-600,2 2 80,-1 0-69,0 5 852,-2 2-757,-1 7-6,-2 2-16,-2 3-1,-2 2-11,0 1-5,-1 1-12,2 0-5,0 0 0,3 0 5,2-1 1,2-2 5,2-1 5,3-1 1,1-4 16,4-1 1,-1-4 38,2-2 29,-1-3 28,1-1-6,0-2 56,6-8-124,-2 0 7,5-7-23,-5 1 17,1-1-12,-1-2-5,-1 0 17,0 0-11,-2 1 5,-2 3-6,-1 3-49,-4 4-35,-1 2-66,-1 3 94,-4 6 34,-1 2 1,-4 6-12,0 2-12,0 1 1,0 3 11,3-1-5,1 1 5,2-1 5,1-1-5,4-1 0,2-1 11,5-3 12,2-2-1,5-3 17,1-2-11,5-3-5,3-1 10,4-4 1,0-3 5,2-5 6,-2-2 0,-1-4-292,-2-2 291,-1-2-4,-3-4-7,-2-2-5,-3-2 6,-2-3-420,-3-2 420,-2-1 5,-5-1 0,-1 1-5,-3 0 10,-1 4-4,-3 3-7,0 5 1,-3 3-29,0 3-16,0 3 257,0 4-302,1 2-79,0 3-122,1 2 420,0 2-488,1 0-39,-1 5-61,0 2-220,1 5-313,0 3-425,1 3-712,1 3-1417,4 2 3512,2 5 0,-1-13 0,0 0 0</inkml:trace>
  <inkml:trace contextRef="#ctx0" brushRef="#br0" timeOffset="50459">26054 7834 12309,'4'-42'892,"1"1"1,0 3 0,-5 6 1724,-12 11-2348,0 7 45,-10-3-247,7 11 619,-4 1-663,5 5-12,1 3 6,-1 2 22,0 5-11,-2 4 5,2 2 1,-1 3-6,1 3-6,1 0 347,-1 15-369,4-10-5,1 10-7,5-14 7,3-2-12,0-2 17,4-1 1133,8 2-1111,0-6 17,8 1 129,5-10-72,-5-3 4,7-4-4,-8-4-1,0-5-6,-1-1 12,0-3 17,-2 0 11,-1-3 16,-2-1-10,-2-1 162,0-11-134,-5 9-1,0-6 12,-5 14-12,0 0-5,0 5-56,-2 2-40,-1 2-44,0 2-39,-1 2-1,0 1 12,-2 2 5,0 2-10,-1 4 4,0 1-4,-1 3 4,2 1 7,0 2-1,3 1 1,0 2-12,3 0-6,-1-1 1,2 1 5,1-2-5,3 0 16,3-2-11,2 1 1,2-3 16,3 0 11,2-1 11,2-3 17,1-1 6,2-5 6,1 0-1,-1-3 84,8-8 12,-1-7-73,-2-4-6,-5-5-5,-10 4-6,-2-3-6,-2-4-5,-1-2 5,-2-2-536,-1-1 547,0 0 35,-1 1 4,0 3-200,-1 3 195,0 3 12,-1 3 5,0 3-17,-1 3 17,1 4-45,-1 2 514,0 2-553,0 3 123,0 2-151,2 8 34,-1 1-34,4 10-6,-1-2-22,6 16 23,-2-5-6,6 11-3393,-3-8 3376,2 2-33,8 17-2252,-4-13 2262,5 12-1040,-7-18 990,-2-1-33,-2-3-57,-4-1-413,-3-2 229,-6-2-36,-18 5-9420,-17-4 9237,1-2 1,5-9 0,21-8 0</inkml:trace>
  <inkml:trace contextRef="#ctx0" brushRef="#br0" timeOffset="51278">27786 8003 31028,'4'-4'1739,"0"1"-1739,-4 3 0,38-60 0,-28 44 0,12-18 0,-6 7 0,-16 27-2138,0-1-377,-4 7 2498,0 1-683,-5 6-424,0 2 887,-5 11-52,2-5-17,-1 7 1321,6-7-668,3-1-790,2-1-137,1 0 3284,5-2-3522,2-2 108,5-2 234,3-3 175,2-3 270,2-2 211,3-3 300,0-3 126,2-3 269,1-3-541,-1-4-218,0-4-583,-2-2 281,-1-1-123,-2-3-108,0-1-80,-3-1-99,-1-2 419,-1 1 45,-2 1 22,-2 1 29,-1 3 201,-2 2-8,-1 3 19,-3 2 372,0 5-419,-1 2-98,0 4 18,-1 0-99,-2 4 168,-2 2 92,-4 5 15,-1 3 41,-2 1 9,0 1 18,1 1-96,2 0 86,3-1-366,2 1-143,2 0-73,6 0-102,4-2 35,6 0 133,4-2 71,6-1 50,3-1 115,5-3-553,1-2 744,0-3 132,-1-2-45,-2-4-51,-3-2-43,-3-5-248,-3-3 153,-2-1-29,-4-4-73,-3-1-37,-3-3-45,-3-1-72,-3-3-31,-3-1 31,0 0 6,-3 1-11,-1 2 39,-1 2 18,-2 4 31,1 2 49,0 3 22,1 4 53,0 2 549,2 4-696,0 1 155,0 2-16,1 0 5,0 4-293,1 3-246,0 4-472,0 3-429,2 2-4622,6 13-1860,-1-9 7619,4 6 1,-7-16 0,-2-4-1</inkml:trace>
  <inkml:trace contextRef="#ctx0" brushRef="#br0" timeOffset="51929">28974 7890 15819,'0'-4'1521,"0"1"3295,0 3-3650,-7-60-1392,2 42 150,0-15 0,-1 3-5,-3 26 382,0 1-365,-2 2 611,0 0 42,-6 7-575,4 0 549,-5 6-74,6 1-99,1 1-418,0 3-159,2 0-96,1 1-99,2-1-84,1-2 62,2-2 33,1-1 65,2 0 27,0-3 6,3 0 97,1-2 254,2-1 181,2-3 187,-1-1 134,3-1 63,0-3 60,1-2-41,1-3-95,0-3-184,0-1-112,-1-2-166,-1-3-117,-1 1-96,-1-3-120,-1 2 69,-2-2 28,-1 4 36,-2 2-18,-2 3-54,0 4-4,0 1-71,-1 3 231,-1 2 363,-3 2-37,-3 4-33,-2 3 14,-2 3 0,-2 2 2,2 1-52,0 0-177,2 1-380,2-1 80,2-1 35,3 0-80,1-2 16,4 1-92,2-2 115,5 0 112,4-1 142,5-2 117,4-1 100,4-3-3245,4-1 3444,4-2-185,2-3 269,0-3-74,0-4-132,-1-4-119,-2-4-104,0-3-58,-4-3-87,-1-4-87,-2-3-89,-3-6-113,-3-3-5,-3-5-782,-3-2 792,-2-1 23,-4-2 22,-2 0 15,-1 0 7,-3 1 70,-1 4 30,-1 3 71,0 4 42,0 6 19,-1 3 17,0 6 27,-1 4 46,1 5 2813,0 4-2855,0 3 391,0 3-426,0 0 1240,0 8-1179,0 2-18,-2 10-1,2 3 9,-2 5 11,1 6-6,0 3-1755,0 6 1754,1 3-74,1 5 17,0 2-15,1 3-18,2 2-20,1 1-32,1-1-7,1-3-33,-2-3-36,0-5-43,-1-3-45,0-5-81,-1-2-92,-1-5-151,-1-4-225,1-4-387,-1-4-532,0-4-807,1-3-2163,1-5 4717,1-2 1,-1-3-1,1-1 1</inkml:trace>
  <inkml:trace contextRef="#ctx0" brushRef="#br0" timeOffset="53059">29188 7832 13512,'15'-34'-424,"1"0"0,18-18-1250,7 55 1579,2 2-146,0 0 493,-5-1 0,-1 1-574,10-1 129,-12 0 1,-2-2-327,-3-1 421,-5-1-57,-2-1-27,-4-2 107,-2-3 13,-2-1 22,-2-1 97,-2-1 1068,-1 1-1332,-1 0 1291,-1 1-1243,-1 0 3339,0 2-3182,-2-1 471,-1 2-226,-1 0 60,-2 1 42,1 1 62,-2-1-58,1 2 618,-1-2-657,0 1 25,-2-1 119,1 0 71,-4 1 186,1 0-77,-2 0 619,-2-1-650,1 1 102,-2 0-20,0 2-257,1 0-4,-3 2-162,1 2-37,0 1-128,-2 4-36,0 0-105,-2 3 13,-1 1-83,-1 3-41,0 2 3,-7 10-23,6-5 15,-4 8 16,10-10-13,2-1 14,4-1-42,1-1-56,3 7-32,4-7-43,3 4-94,11-2 243,0-5 91,8 2-245,11-6 203,-6-4-4035,26-1 3960,-20-5 27,10-2-78,-14-3-170,-1-4-528,-2-2 192,-2-3-106,-3-3-67,-3-2 71,-3-4 149,-3-3 162,-3-3 198,-2-3 121,-3-3 195,1-15 253,-2-3 2374,1 0-1783,2-5-466,-3 24 77,3-8 65,-2 15-2909,1 1 3114,0 1-939,-1 1 826,1 1 147,3-8-281,-1 9 280,2-7-332,-4 10 2552,-1 2-2576,-2 2 1774,0 0-1830,-2 4-24,-1-1 441,-1 5-592,0 1 97,-1 2-336,0 2 68,-2 6 41,-2 3 17,-3 9-15,-2 3-3388,-2 4 3380,-1 6-1874,1 3 1883,1 4-99,-3 23 75,7-16 0,0 1-7,1-8 0,-1 0-711,1 7 1,1-3 701,0 2 0,-3 12 19,3-17-9,-2 6 1102,2-15-1091,2-10 97,1 0-68,1-11 1980,0-4-1792,0-1 3494,0-3-3516,5-4-90,0-3-20,6-5 493,2-11-504,-1 3-14,3-8-3387,-5 6 3380,1-1 4,4-9-11,0 4-46,-1 2 0,-3 10 7,-6 10-13,0 2 22,-1 2-2,1 2 3387,0 1-3387,1 3-15,1 2-5,1 4-3,6 8 3,-2-2-17,10 16 14,-8-13-12,5 7 17,-6-10-6,1-2 5,0-1 16,1-1 1,1-3 3,-1-1 13,1-4-15,-1-1 15,-1-2-1,2-2 2,-1-2-3392,1-3 3379,0-5 0,0-2-7,-1-2-14,0-3 64,3-16-41,-4 6 14,1-11 3,-6 12 58,1-10-38,-2 11 12,1-5 95,-3 8 3393,-3 5-3482,-1 2-23,-1 8-21,-1 5-68,0 2 28,-1 5 1,-2 2 5,0 6 0,-1 1-44,0 3 17,0 2 1,1 1-12,1 2 39,2 2-11,1 2-78,6 15 11,2-9-715,5 9 653,-1-14-17,2-2-3221,2-2 3093,0-1-85,2-2-316,0-4-25,0-3-319,-1-3-2801,6-4-1243,-7-3 5080,5-5 0,-15 1 0,1-2 0</inkml:trace>
  <inkml:trace contextRef="#ctx0" brushRef="#br0" timeOffset="53226">30675 7420 14723,'-3'-5'3316,"0"1"-2459,3 4-1501,8-7-275,0 14-1120,8-3-4839,-3 15 6878,-2-2 0,-6-8 0,-1-3 0</inkml:trace>
  <inkml:trace contextRef="#ctx0" brushRef="#br0" timeOffset="54142">30912 7627 24032,'-3'10'28,"-2"10"-28,-2 19-675,1 1 675,4-13 0,0 0 5,1-2 215,0-2-220,1 1 112,1-10-78,0 1 39,1-9 207,1-4 198,2-2-366,2-3-56,4-4-6,3-4-5,3-3-12,1-4 1,3-2-6,0-2-17,1-1 12,-2 0-7,8-6-10,-7 9-12,5-2-5,-10 10-6,-1 2-16,-1 4-18,0 2-21,0 3-12,0 1 0,-2 4-17,1 2-17,0 4-3403,0 3 3370,-1 2-17,1 2-263,5 12 151,-3-7-67,4 10-311,-3-12 165,0 1-106,3-3-79,1 0-28,2-2 18,2-2 138,2-2-139,14-2 533,-8-5 88,9-1 2953,-14-6-2846,-1-3 45,0-4 23,-2-4 38,0-3 34,-1-3 12,1-5 45,-1-2 38,1-2 57,-2 0 44,-2-1 45,-2 3 22,-5 0-126,-4 4 126,-3 2-61,-4 2-89,-4 3 254,-3 2-418,-5 4-44,-5 1-16,-3 4-24,-5 3 396,-2 2-417,-4 4 5,1 4-397,-3 5 358,2 2 11,1 4-6,2 3 1,3 1-7,3 2 7,4 1-12,4 1 0,3-1-5,4 0-17,3-3 33,3-2 6,2-3 34,4-3 10,2-4 29,1-2 28,3-5 17,0-2 27,3-2 1,0-5 540,0-1-524,2-5 12,0-2 22,0-1 33,-1-3 12,1 0-6,-2-2-16,-2 0-29,-1-1-10,-1 1 5,-3 0-29,0 3-21,-3 3-40,-2 2-45,-1 4-38,-1 2-63,-1 2 29,-1 12 22,0 1 5,0 12 1,0 0 11,0 4-23,0 3 1,-2 2-1316,-2 2 1310,-2 4-11,-1 1-17,-2 3-17,-2 2 16,-1 2-21,-2 0-23,1 3-17,0 0-5,2 1-18,2 0-619,2-1 608,3-1-10,2-3 49,1-3 35,2-4-248,0-6 314,0-6 35,0-8 10,-1-7 17,0-5 1188,-1-6-1221,-1-6 693,-1-5-693,-2-6-12,1-5 0,0-3 1,1-5-1,2-2 12,0-5-12,0-1 340,3-4-334,3 0-670,2-1 676,5 3-6,1 3 6,4 3-23,1 3 12,2 3-12,2 4-447,0 2 430,2 4-5,0 3-23,1 3-39,1 3-34,2 3-133,2 2-197,2 3-364,2 0-616,3 3-1568,0 1 2985,5 3 0,-21-3 0,-1 1 0</inkml:trace>
  <inkml:trace contextRef="#ctx0" brushRef="#br0" timeOffset="55692">7143 9422 20173,'10'-27'140,"0"9"-106,-5 32 16,1 3 1,1 5 16,-1 3 6,0 4-23,-2 3-1011,0 1 989,-2 0 0,-1 0 6,0-1-7,-1-2 12,1-2 12,-1-3 5,-1-3 45,1-3 33,-3-3 45,1-3 778,-1-4-694,0-1 358,1-4-262,1-2-46,-1-2 91,1-13-343,-1 2 1,0-14 16,1 5-5,0-2-17,1-2-6,0-2 6,0-1-5,0-4 83,1-15-72,-1 10-723,2-11 723,-2 15-12,2 2-5,-1 0 0,1 2-12,2 1-86,0 3 81,2 1-17,0 3 6,2 1-11,1 2-1,2 3-5,0 1-11,2 3 5,1 2 716,1 0-716,2 5-10,1 0 98,9 3-93,-6 3 6,6 2-7,-9 5 1,-1 2-17,-1 3 11,-2 3 1,-2 3 16,-4 2 11,-4 1 0,-1 2-11,-6 0 11,-4 0-11,-5 0-265,-6 0 259,-4 0 17,-3 0 12,-1-3-12,-1-2 62,2-4-6,2-4 23,4-4 22,2-4 5,4-3-10,3-2 5,2-3-17,2-2-45,2-2 1,2-2 264,1 1-303,0-1-1,3 2-11,1 0-11,2 1 11,3 2-6,0 1-5,2 2 0,2 0-17,1 1 5,2 1-22,2 2 6,3 1-17,2 3-22,2 1-6,2 2-45,1 0-50,3 1-56,1 1-85,1 1-100,2-1-134,2 0-629,2-1 90,1-2-363,1-1-4234,16-1 5690,-11-3 0,-6 0 0,-20-4 0</inkml:trace>
  <inkml:trace contextRef="#ctx0" brushRef="#br0" timeOffset="57200">7972 9510 16068,'-28'-21'-84,"0"1"0,-15-13 2610,47 35-2487,3 1 1185,3 2-1191,4 0-5,4 0 6,2-1 5,4-1-11,0-2 28,2 0-17,-2-1 670,-3-3-665,-1-1 2438,-4-3-2415,-1-1-5,-4-1 11,0 0-6,-2-3-11,-2 0 0,-2-3-6,-1 1 57,-1-10-57,-2 6 12,-2-5-12,-2 7 17,-6-4-33,0 6 5,-3-3 0,2 10-5,-1 0-12,0 3 1,-1 2-12,0 1 6,0 3-17,0 2 11,0 3-17,1 3 12,-2 3-1,1 3 7,-1 2 4,1 3-10,0 1 5,1 3-11,1 0 11,3 1-16,0 0 10,4 0-5,2-1-11,5 10 11,1-9-5,7 7-7,2-14 7,4-1-18,15 2 35,-6-9-1563,12 1 1557,-11-8-314,2-3 314,-1-3-6,1-3 0,-2-3 11,-2-4 6,-2-2 5,-2-3-10,-2-3 27,-2-1-6,-3-2-10,-2-1 33,-2-1-23,-2-2 57,-2-13-40,-3 8 12,-1-8 11,-2 13-17,-1 1 0,-1 2 0,0 2-6,-1 1 1489,-1 4-1455,1 2 364,-1 3-353,2 3-22,0 2-23,1 2-16,-1 3-258,1 0 241,0 8-12,0-4 6,-1 4-16,1-5 162,0 0-157,0 1 23,0 0-23,0 3 11,0-1-11,0 1-23,-1 1 23,1 1 0,-1 1 0,0 2 17,-1 3-11,0 1 5,0 2-5,-2 1-6,0 2 11,0 0-11,-1 2-11,0 2 22,0-1-3403,1 1 3392,0 1-866,2-2 860,1 2-419,0-2 419,2-1-31,1-2 31,2 0 18,4-3-7,0 0 2729,3-4-2745,0-1 1212,8 1-1195,-4-4 0,6-1-6,-5-4 11,1-3 6,1 0 5,0-3 0,0-2-22,0-3 743,7-11-737,4-8-1,-2-2 49,-1-4-54,-8 5 6,-1-2 5,1-2-11,0-3 17,0-1-6,0-1-6,-2 0 7,0 1-7,-4 1 23,-2 2 0,-3 1 6,-3 3 39,-2-11-40,-3 12 6,-2-6-5,-3 12 0,0 2-6,0 0-6,0 2 0,0 1-5,0 1-6,2 0 1,-1 2 27,1-2-11,0 5-6,1 0-5,1 7-23,1 2-27,-1 1-1,1 1 6,0 1 17,-1 3 22,0 2-11,0 6 11,-2 13-11,1-4 0,-1 11 6,1-8-12,2 2 1,0 0 10,-1 1 7,2 0-24,-2 1 24,0 1-24,0-1-4,-2 16 16,1-10 5,-1 10-5,2-11 11,1-2-33,1 2 16,0-3-16,5 15 22,5 0-28,12 10-3381,-1-16 3398,5-9-2269,-5-14 2269,1-4-276,0-3 282,0-3-1,-1-2 12,-1-2-163,-1-2 157,-1-3 2048,7-8-2054,-7 0 17,5-8-11,-7 2 12,-1-1-1,1-4-39,0-1 3094,7-12-3066,-7 6 0,6-9 11,-2-1-11,-6 10 332,1-9-315,-8 14 338,-3 0-321,-2 4 11,-2 0-12,-3 3 18,-2 1-7,-5 3 24,-6-3-35,3 5 1,-4 0-6,6 5 325,3 2-325,3 2-17,2 0 12,1 1-180,2 0 157,4 7 0,0 0 0,8 13 5,-3-5 1,3 8-6,-2-4 0,2 2 0,0 0-11,3 2 0,8 11 5,6 2 6,1 1 0,0-3 6,-8-11-12,-1 1 0,-1-2-5,-2 1-28,-2-1 22,-2 0-3414,-4 0 3392,-2-3-808,-4 1 802,-2-3-50,-11 6 11,-2-6-45,-11 4-44,-3-8-97,-5-1-184,-4-1-391,-3-3-6890,-22-1 7735,9-3 0,7-2 0,20-1 0</inkml:trace>
  <inkml:trace contextRef="#ctx0" brushRef="#br0" timeOffset="57942">9863 8907 21607,'5'17'117,"0"-2"-16,-4-9 191,0 2-96,-2-3-6,-1 1-27,-3-2-18,-1-1-38,-2 1 10,-1-2-10,-1-1-18,-2 0 12,1-1-17,0-1 0,-1-2 0,3-2-28,0-1 11,3-2 34,-2-6-34,4 4 6,-1-6 11,3 5 6,1 0-1,0 0-10,1 1-12,2-1-17,0 2 1,1 0-12,1 1 11,0 1-10,0 1-12,-1 1-6,1 2-11,-2 1-5,1 1-6,0 0 0,0 1-6,1 0 1,2 1-1,2 2 0,0 1-5,3 4 6,0 1 5,1 2-6,-1 0-5,-2 2 0,0 2-12,-2 1 18,-3 0-12,-2 2-6,-1-1-10,-3 1-12,-3-2-11,-3 2-78,-4-2-34,-2 0-84,-2-1-112,0 1-180,-1-3-442,1 0-694,2-3-1507,1 0 3187,1-2 0,6-3 0,1-2 0</inkml:trace>
  <inkml:trace contextRef="#ctx0" brushRef="#br0" timeOffset="58402">10083 8906 13989,'3'-3'3495,"-2"0"919,-1 3-4425,19-19 44,-14 17 34,13-13 1,-20 22-12,0 1-5,-4 1-12,2 1 0,-3-1 0,2 0 1,-2-1 4,1-1-10,0-1 0,1 0-1,0-2 6,2 0 23,0-2 61,1-1 740,1 0-768,-1-4-22,1 0-12,-2-4 12,1 0-11,1 0-6,0-1 5,0-1 18,1 0-12,0 0 11,1 1 29,1-1-12,1 2 6,1-1-1,1 0-27,0 1 0,1 1-17,0 1-11,0 1-12,1 0 7,-1 2-24,1 0-10,0 0 28,-1 1-40,1 0 17,0 1-11,2 2-11,0 1 11,1 2 0,-1 3-6,1 1-16,-2 1 0,1 1-18,-2 2-4,-2 1-18,-2 2-44,-1 1-40,-5 4-84,-3 1-100,-8 3-202,-5 0-717,-6 4-3336,-6 0 4585,-7 6 0,17-17 0,0 0 0</inkml:trace>
  <inkml:trace contextRef="#ctx0" brushRef="#br0" timeOffset="63885">5605 4548 22889,'10'-50'500,"0"0"0,-1 4 1,0 6-75,-2 4-1338,2 3 1637,-3 3 936,2-5-1176,-4 13-70,0-3-154,-2 15-33,-2 3-203,0 4-242,0 1-82,-8 14 945,-1 1 760,-10 15-747,-13 19-39,4-5-964,8-13 0,-2 2 1104,-12 16 422,-1 4-323,-2 0-904,0 0 12,2-2-42,2-1-64,3 1-90,3-3-86,1-1-388,3-1 449,3-2-142,0-3-324,4-2 14,1-5-231,4-2-579,0-3-733,4-4-1621,2-3-334,3-5 3355,0-4 1,2-6-1,0-2 1</inkml:trace>
  <inkml:trace contextRef="#ctx0" brushRef="#br0" timeOffset="64115">5024 4698 22020,'-5'-49'-200,"-1"0"1,0 4 0,2 7-104,4 15 2286,0 3-1628,0 5-109,1 3 90,3 4 960,2 3-526,4 2 960,4 2-672,5 6-603,5 2-150,5 8-266,6 3 264,4 6-1068,5 2-718,4 3 201,3 1-474,4 1 1507,-27-15 0,1-1-443,0 1 1,0-1 641,0 1 0,1 0-675,-1-1 1,0 0 744,0 0 0,0 0-11,28 12 17,0 0-128,-1-3-197,-2 0-530,-2-2-1961,-1-1 2433,4 2 1,-26-11-1,-2-1 1</inkml:trace>
  <inkml:trace contextRef="#ctx0" brushRef="#br0" timeOffset="71736">6544 8752 16928,'-40'2'508,"-1"0"1,-22 5-123,67-2-908,5 2 484,4-2 273,5 1 36,5 0 29,5-1 95,25 1-246,-20-3 0,1 0-2245,1-1 0,-1 1 2344,3-1 1,-2-1 136,17 2 373,4-2-601,-13 0 0,3-1-49,6 0 1,2-1-240,-6 0 1,2-1-1,-1-1 484,14 1 1,-2-2-446,0-1 0,2-1 350,-18 1 0,2 1 1,0-1-13,4-1 0,1 1 1,0 0-9,0-1 0,0 1 0,-1 0 291,-1 0 0,-1 0 1,-3 0-190,2 1 0,-2 0-156,-1 0 0,-1 0-158,-2 1 1,-2 1-16,-2-1 1,-1 1-31,-3 0 0,0 1-11,27-1-24,-7 0-9,-7 2-137,-7 0 308,-5 0-315,0 0-11,-13 2-43,1 0-33,-13 0-105,-3 0 804,-1 1-807,-3-1 1002,1 1-1344,-1-1-186,3 1-317,1 0-2707,4 0 3955,5 0 0,-7-1 0,1-1 0</inkml:trace>
  <inkml:trace contextRef="#ctx0" brushRef="#br0" timeOffset="72366">10687 8530 15882,'-45'-8'669,"1"1"0,3 0 0,5 1-1213,6 3 968,1-1-119,2 2 35,2 0-131,1 0-79,1 1-300,1 0-142,1 1 2,2 0-3184,-1 1 3159,1 0-464,0 1 427,0 2 455,-10 1-202,6 1 192,-8 1 0,9-2 0,-2 1 16,0-1-16,-1 1 3070,-5 1-3093,5-1 907,4-1-1091,11-2 72,7-2 337,9 1-68,0-2-45,7 1-10,11-1-74,10 0-16,16-1-46,-7 0-765,0-2 766,-13 2-1,0-1 40,14 1-11,4 0-17,14-1-858,-13 2 835,-3-1-16,-13 1 17,1 0-281,-2 0 343,0 0 1,-2 0 976,-3 0-686,10 0-28,-1 0-79,8 1-204,-6 2 4,-9 0-231,-4 1-191,-7 0-379,1 1 728,3 2 0,-9-4 0,-1 0 0</inkml:trace>
  <inkml:trace contextRef="#ctx0" brushRef="#br0" timeOffset="73060">12997 8633 8929,'-46'4'514,"1"0"1,2-1-1,6-1-14,7-1 663,-2 0-715,2 0-821,0-1 717,-1 1-8,0 0 104,-3 0-102,0 1-2,-1-1-162,-1 1 156,-1 0 264,-14 0-315,12 0 259,-23 0-251,29-1 8,-5 0 9,18-1-11,7 0-35,5 0 688,3 0-805,3 0 29,1 0-213,7-1 606,2-1-533,7-2 23,5 1-18,4-3-14,5 2 12,4-1-24,4 0-522,4 1 520,3-1-11,3 1 11,2 0-7,3 0 4,2 0 27,-14 2 1,4 0-1689,5 0 1,0 0 1596,2 1 1,0-1-10,0 2 0,-2-1-503,-12 1 0,-1 0 518,0 0 0,0 0-3,1 0 1,-1 0 5,-1 0 0,0 1-6,-1-1 1,0 1 59,-1 0 0,-1 1 7,29 1 13,-4 0-428,-5 0 428,-3 1-1485,-5-1 1456,-3 0 0,-5 0 1166,-5 0-1194,-4-1 545,-4 1-562,-4 0 693,-3 0-498,-2 0 2770,-2 0-2978,-1 0 882,0 0-1378,0 1-872,2 1 1489,3 0 0,-8-2 1,1 0-1</inkml:trace>
  <inkml:trace contextRef="#ctx0" brushRef="#br0" timeOffset="73759">16013 8588 19551,'-8'0'252,"1"0"-163,7 0 57,0 0 39,-66 3-1505,39 0 1509,-13-1 1,0 0-97,14 1 177,-1-1-489,-1 1 542,-3-1-98,-1 1-99,0 0-141,-2 0-71,1 1 381,-1 1-83,0 0 32,-3 0-194,-1 0 152,-1 1-9,-1-1-16,0 0-22,2-1-28,1 0 0,4 0-19,2 0-16,5 0 5,4-2-53,6 1-18,5-2 1008,5 1-1104,2-1 1063,3-1-949,1 1-52,3 2-292,0-1 60,6 1 62,1 0 48,4-2 37,4 0-76,3 0 113,4-1 430,3 0 129,3 0-95,4 0-596,3 0 392,6-1-729,6-1 757,6-2-628,-25 2 1,1 0 437,2-1 0,1 0-2,3 1 0,1-1-15,1 1 1,2-1-520,1 0 0,0 1 510,2 0 1,0 0-65,1-1 1,-1 1 1,1 0 0,0-1 44,0 1 1,0 0 0,-1 0 0,0-1 5,-1 0 1,-1 1 0,-1-1 0,0 0 2,-3 0 1,1 1 7,9-2 0,0 0 1,-14 1 0,-1 0 8,9-1 1,-3 0-76,7-2-4,-4 0 14,-6 1 336,-3 0-344,-3-1 602,-3 2-602,-2-1-14,-3 1 102,-1 1-24,-1-1 844,-2 2-883,-1 0-23,-2 1-31,-1 0 1258,-2 1-1335,0 0-138,-3 0-47,1 0-177,-1 2-120,1 0-1378,5 4-2074,-2-1-2875,2 3 6870,-5-3 0,-5-2 0,-2-1 0</inkml:trace>
  <inkml:trace contextRef="#ctx0" brushRef="#br0" timeOffset="84553">18934 8818 4194,'-51'-1'158,"1"-1"1,3 1 0,5-1 15,6 1-3383,1 0 3445,2 0 32,1-1 1285,2 1-1138,1-2 33,3 1 22,2 0 943,3 0-971,4 0 599,4 0-526,1 1 3216,6-1-3362,1 1 207,3 0-300,2 0-74,7 1 91,2-1-17,9-1-26,6 0-18,6-1-27,9 0-649,7-2 574,7 0-2067,8-1 2002,-26 2 0,0 1-55,4-1 0,1 0-1238,4 0 0,1 0 1243,3 0 1,3-1 23,2 0 1,4 1 0,-1-1-596,-11 2 0,-1-1 1,2 1 533,15-1 0,3 0 1,-3 0-326,-13 1 0,-2 1 0,0 0 316,2 0 0,0 0 0,0 0-84,1 1 1,0-1 0,0 1 116,0 0 0,0 1 0,-1-1-3,1 1 1,-1-1 0,0 1 0,-1 0 0,0 0 0,-1 0-2,0 0 0,-1 1 0,0-1 2,-2 1 0,0 0 0,0 0-6,18 0 1,-1 1-1,-3 1 1,-1-1-6,-4 0 0,-1 0-6,-4 0 1,-1 0 240,-3 0 1,-2-1-233,-3 1 0,-1 0 365,-3-1 1,-1 0-353,26 2 1170,-6-1-1164,-8 0 6,-5-1-11,-5-1-1,-3 0 2182,-5 0-2215,-3 0-28,-2 0 1327,-4 0-1500,-2 0 1173,-3 0-1509,-1 0 543,-3 1-2370,0 0 2392,-1 2 0,-4-2 0,-1 1 0</inkml:trace>
  <inkml:trace contextRef="#ctx0" brushRef="#br0" timeOffset="85433">23960 8730 7942,'-52'-16'476,"0"-1"0,4 2 0,8 2-162,16 4-6,2 1-22,3 2-29,2 1 1138,2 0-1171,2 1-5,0 1-28,1-1 417,0 2-420,0-1 201,1 1-219,0-1 660,0 2-758,1 0-8,1 0-6,1 1-9,0 0-2,2 0-5,0 0-16,2 0-20,0 0-10,0 0-4,2 0-1,-1 0 31,0 1 4,1 0 7,-1 1 3,-2 1 6,-1 0-2,0 0 5,-2 0-2,1 0-10,-2 1-5,1 0 6,1 0-21,-1 0 1,2 0-7,-1 0-28,2 0-18,1 0 0,0 0-11,2 0 4,0-1 31,0 1 3,1-1 22,0 1 16,0-1 38,-1 0 66,0 0 48,0 0 77,-3 0 23,-1 0-21,-3 0 6,-1 0-28,-3 0-8,-1-1 8,-1-1-17,1 0-3,-1 0-21,4-1-23,2 0-48,3 0-56,2 0-60,2 0 82,1 0 31,7 0 23,2 0-9,9 0-35,4 0-27,8 0-4,5-2-22,8 1-427,4-3 417,6 1 419,2 0-11,5-1-22,1 0-279,-16 1 1,2 1-816,2 0 0,1 0 219,-1 0 1,0 1 535,3 0 0,-7 1 0,-8 0 0,-2 0 0</inkml:trace>
  <inkml:trace contextRef="#ctx0" brushRef="#br0" timeOffset="86112">25109 8761 2100,'-47'-11'700,"0"1"0,4 0 0,7 2 2377,16 1-2365,2 2 1190,4 0-1359,2 1 656,4 1-851,2 1 2504,3 1-2678,1 0 394,1 0-456,6 1 5,2-1-5,8 0 0,6-1-5,7 1-423,7 0 383,9 0-635,6 0 607,9 1-251,-26-1 0,1 1 435,2 0 0,1 0-931,3 0 0,2 0 924,1 0 1,1 0-12,3 0 0,1 1 3,0 0 1,4 0-726,-3 1 0,3 1 0,-1-1 721,7 1 0,1 0-210,-8 0 1,1 0 0,-2 0-363,2 0 1,-2 0 358,-1 0 1,0 1 5,-2-2 0,0 1-2,-3 0 1,-1-1 0,-1 1 1,-1 0 3,-3-1 0,0 0-1,-2 0 0,-2 0 9,30 2-3,-7 0 1,-8-2 315,-7 0-329,-6 0-2,-8-1-4,-6 0-3,-5 0-39,-5 0-81,-4-1 1058,0 1-1325,-3-1 2364,2 1-4100,0 1-4880,0 0 7003,1 0 1,-4-1 0,-2 0 0</inkml:trace>
  <inkml:trace contextRef="#ctx0" brushRef="#br0" timeOffset="88293">7582 10183 16167,'-58'-7'-916,"11"2"887,49 6-93,2 2 219,4 0 182,4 3 29,6-2 19,7-1-145,7-1-1,9-1-24,8-1-1639,7-3 1624,-24 2 0,0 0-31,3-2 1,0 1-6,2-1 0,2 1-31,0-1 0,0 1-24,2-1 1,0 0-22,1 0 0,-1 0-13,1 1 0,0-1-9,0 0 1,0 0-10,0 0 0,0 1-4,0-1 1,0 0-3,-1 1 0,0 0-3,-1 0 0,-1 0 9,0 0 1,-2 1-2,-1-1 0,-1 1 1,-2 0 1,0 0-12,25-1-472,-6 1 444,-8 0-20,-9 0 42,-9 1 86,-9 0 199,-7 0 18,-5 0 1189,-7 0-1351,-5 0 814,-7 2-961,-9 1 40,-8 3-414,-10 2 475,-7 1-705,-9 0 661,26-4 0,-2 0-8,-2 0 0,-1 0 4,-2 1 0,-1-1-16,0 1 0,-2-1-9,0 1 0,-1 0-8,1-1 1,-1 1-1494,0 0 1,1 0 1503,-1-1 0,1 0 10,-1 1 0,1-1-270,1 0 1,0 1 277,0-2 0,1 0-1,1 1 1,1 0-3,0-1 1,2 0 5,1 1 1,-1-1 39,-9 2 1,0 0-18,11-1 1,1 0 11,-7 1 0,1 0 85,-7 2 32,7 0 311,6-2-60,9-1-182,7-2-154,8-1 355,3 0-181,8-1-196,5 0 310,8-1-298,7 0-18,8-1-49,8-3 96,11-3-136,7-5 1055,-24 6 1,1-1-837,3-1 0,1 0-112,2 0 0,1 1-19,3-2 1,0 1-238,1-1 1,3 1 184,-3 0 0,4-1 1,-2 0-1175,8-1 1,1 1 1138,-8 0 0,3 0 0,-3 1-61,5-1 0,-3 0-48,1 1 0,0 0-76,-2 0 1,0 1-108,-2 0 0,0 1-381,-4 0 0,0 1-1057,-2 0 1,-1 1 1739,3 0 1,-4 0 0,3 1 0,-4 0 0</inkml:trace>
  <inkml:trace contextRef="#ctx0" brushRef="#br0" timeOffset="90470">8073 7355 18854,'0'-5'-105,"0"1"4710,0 4-2977,-41-68-3460,28 48 1206,-10-17 1,2 4-282,17 28 111,1 2-1036,3 2 751,-1 0 96,2 7 293,1 0 1203,0 8 229,4-1-341,0 4 106,1 1 50,2 2-299,0 1-9,0-1-890,2-1 331,-1-2-229,6 5 103,-4-7-47,6 2 220,-5-8 550,1-2 299,2-3 668,10-3 251,-2-5 448,10-3 282,-5-6 397,4-4-21,3-3-403,4-4-827,1-2-1379,1-2 0,1-3 0,-1 0 0,0-1 0,0 1 0,-3-1 0,-2 1 0,-4 0 0,8-9 0,-13 11 0,7-4 0,-9 8 0,-7 9 0,1-1 0,-8 10 0,0 1 0,0 4 0,1 0 0,0 2 0,4 3 0,-8-2 0,0 3 0</inkml:trace>
  <inkml:trace contextRef="#ctx0" brushRef="#br0" timeOffset="102659">6228 11359 17820,'8'-43'376,"0"0"0,0 4 1,-3 6-334,-5 19 1751,0 0-1493,-1-3 449,-1 6-904,-3-2 295,0 7-951,-3 1 1938,-1 3-1104,-4 1 308,-3 2 211,-5 5 226,-6 4 256,-5 4-3155,-5 5 3545,-3 2-307,-1 3-347,0 0-80,2 2-176,5-1-512,4-1 68,6-2-171,7-2-133,5-3-191,6-1-201,3-2-171,4-2-410,3-2-135,4-2 65,3-1 294,2-1 333,3-2 3461,0-2-2852,3 0 216,1-1 452,2 0 230,2-1 43,1-1-175,0 0-236,-1-1-82,-1 0-88,-2 0-43,-2-1-66,-3 1 15,-2 1-109,-3 0-88,-3 1-62,-2 0 379,-3 0-427,-1 2-691,-1 1 70,-1 3 190,-3 2 332,-1 2 140,-4 2 477,-2 1 107,-4 3 53,-2 1 585,-2 1-144,-2 1-169,0-1-288,0 1-459,0-1-435,2 1-159,-5 7-111,5-1 127,1-1-57,6-5-103,7-7-148,2-3 278,1-2-115,1 0 23,0-3-111,3 0-203,0-2 287,4 2 253,4-2 272,-1-1 101,5 0 151,-3-1 77,1 0 173,-2 1 257,0 0-279,-2 1-221,-3 1-373,-1 1-206,-2 2-98,-1 8 121,-4-1 217,-2 7 129,-5-2 181,-4 2 213,-3 2 238,-5 2 229,-1 1 135,-4 1-194,0 2-889,-2-1 599,1 0-170,1-1-121,2-2-59,4-1-111,4-3-76,5-3-119,5-1-140,3-2-126,2-3-118,5-1-310,1-2-175,6 0 392,10 0 195,-2-3 149,8-2 236,-4-1 178,1-2 162,0 0 303,2 0 741,10-3-897,-8 1-329,7-3-3610,-12 3 2997,-1 0-2258,-2 0-4842,-2 2 7639,-4 0 1,-7 0 0,-3 0 0</inkml:trace>
  <inkml:trace contextRef="#ctx0" brushRef="#br0" timeOffset="103824">5717 16045 16303,'-7'-38'560,"2"8"-538,14 23-5,5 1-17,-2 0 0,6 0-6,-5 2 1,0 2-6,-1 1-23,0 0-44,1 2 50,-4 1 39,1 2 39,-6 3 45,-2 2 34,0 1 34,-2 2-12,-5 3 0,-2 2-17,-6 3-10,-2 2 105,-16 14-117,5-7-922,-12 11 906,8-10-1,-1 0-17,1 1 6,-2 0-5,3-1-7,2-1-10,3-4-12,4-1-15,2 3-30,7-10 7,2 1 10,7-10 23,2-1 16,1-3 7,1 0 144,4 0-88,-1-2 893,3 0-821,2-1-124,-3-1-4,5 1-18,-3-1-16,1 0-18,1 0 12,1 0-22,1 0 0,1 0-6,-1 0-6,1 0 0,-1 0 1,-1 1-6,-2 0-12,0 3 23,-3 0 6,-1 2 11,-2 2 22,-2 1 62,-4 12-51,-4-4-5,-5 10-6,-3-5-11,-2 2 6,-2 1-12,0 0-16,-5 12-18,7-9-525,-2 7 537,10-12-6,4-2 0,2-1 6,1-3-5,2 0-1,1-2 6,2-1 0,2-2 516,2-1-516,-1-1 11,1 0-11,0-1 22,1 0-5,1-1-11,5 5-23,-3-4 6,4 5-6,-4-4-11,7 6 11,-4-2 11,6 4-10,-6-5 10,0 1-11,-1 1 0,-1 2-5,-4 0-6,0 2 0,-6 0 17,0 1 16,-7 1 7,-11 12-7,-4-9-5,-12 9 0,1-11-779,-3 0 784,-3-3 12,-2-1 17,0-3-23,1-2-5,4-3-34,4-4-541,-1-3-1318,12-5-6280,2-1 8167,12-4 0,2 3 0,2 1 0</inkml:trace>
  <inkml:trace contextRef="#ctx0" brushRef="#br0" timeOffset="113742">7400 12574 13284,'-3'-43'1213,"1"0"1,-1 4-1,2 6-277,-1 10-5863,1 2 5521,0 1 342,1 3-443,0 1 1392,0-1-1493,0 6-95,-1 0-96,1 8 2839,-1 1-3169,1 1 1122,-2 2-1083,1 3 68,-2 2 83,3 5-38,0 4-35,0 3 1,0 2-39,0 3 5,0 1 6,1 0-23,2 2-3391,2-1 3380,1-1-1549,1 1 1533,1-2-124,4 9 118,-3-9-6,3 6 0,-5-13 12,0-2 2638,-3-2-2600,0-4 57,-3-1 78,0-4 2655,-1-1-1552,0-1-1086,-3-6-61,-1 1 77,-5-9 40,1 1-62,-1 0-5,3 3 44,3 2-173,1 2-84,1 1-763,1 3 785,4 1 85,7 0-57,9 1 11,2 0 1,4 0 10,-7 1 18,0 0 27,-2-2 0,0 1 18,-1-1-7,0-1 12,0-2 117,14-13-72,-13 3 72,17-19-33,-22 14 17,4-7 5,-9 7 141,0-6-141,-4 6 6,0-5 11,-3 8-28,0-1 11,0 2 118,-2-6-101,0 6 6,-2-3-1,2 7 135,1 0-173,0 3-35,1 1-111,0 4-370,0 1 398,4 6 22,1 0-61,11 15-23,-4-4-44,6 8-46,-6-3-66,-1 1-63,-2 1-627,3 13 214,-4-7-719,2 7-44,-3-11-666,1-2-1226,0-1 3360,5-1 0,-7-9 0,1-2 0</inkml:trace>
  <inkml:trace contextRef="#ctx0" brushRef="#br0" timeOffset="114485">8100 12597 22240,'-13'-38'-169,"5"7"91,26 23 39,-2 1 5,5-2-16,1-1 44,-6 3 12,4-3 5,-10 3 6,0 0 11,-2-2 5,-2 0 63,0-4-46,-4 3 1,1-4 61,-5 1-56,-1 4 6,-2-3-1,0 6 7,-2 0-1,0 1 6,-1 0-6,2 2 22,-6 0-61,3 1-11,-2 1 0,2 1-11,1 1-6,-1 2 5,0 2-27,-6 9 11,6-1-1,-4 7-4,6-4 10,2 2-22,2 0-11,1 0-6,1 0 6,2 0-6,2-1 6,3 0 0,4 0-12,2-3 1,2 0-6,2-2 5,2-2-21,1-3 32,2-1 18,1-3 11,0-1 16,1-1 7,-1-2-1,0-2 22,-2-2 18,-1-3-6,-1-3 16,-2-2-5,-2-2 0,-1-1 6,-2-2 67,1-9-45,-3 6 5,0-5 18,-4 10 38,-1 2 12,0 3 5,-1 2-22,-2 4-61,1 1-398,-2 3 268,0 5 68,0 1 5,1 6-22,0-1 6,3 2-12,1-1 6,2 2 0,2-1-11,2 0 0,2 0-6,3-2 6,3-2 17,3 0-23,4-4 6,2-1 11,2-2-23,0-3 34,0-2 1,-1-3 16,-2-2 11,-2-4 17,-3 0 5,-2-2 18,-4-1-1,-2-2-5,-3-2 11,-3 0 11,-1 1 23,-2 0 22,-2 1 22,-1 2 29,-1 1 16,-1 3 17,0 3 5,0 1-21,-1 3-34,1 1-62,-2 2-56,0 1-67,0 1-34,1 0 11,0 2 6,-1 3 39,0 4-11,-2 5 6,0 3-12,-1 4-5,0 2-28,0 13-6,2-7-28,0 9-17,2-11-39,4 2-67,2-1-50,5 0-90,2-2-106,4-1-197,4-1-346,5-2-1101,3-4-1426,5-3 2700,8-3 1,-18-6 0,-1-2 0</inkml:trace>
  <inkml:trace contextRef="#ctx0" brushRef="#br0" timeOffset="114741">9742 12218 16364,'-7'0'2516,"1"0"-1514,6 0 1233,0 0-2331,0-14-72,15 6-50,6-11-51,15 9-50,3 1-57,-1 0-105,1 2-129,-3 1-226,-2 1-2519,8 3-789,-12 1 4144,6 4 0,-24-2 0,-1 2 0</inkml:trace>
  <inkml:trace contextRef="#ctx0" brushRef="#br0" timeOffset="115102">9758 12496 17989,'-37'24'806,"8"-6"481,33-18-1052,3-1 334,3-2-457,5-2-45,4-3-28,4 0-16,3-2-6,1 1-17,1-1 183,0 1-211,-1 1-28,0 1-33,-1 0-57,0 2-72,-2 0-90,-1 1-438,6 1-878,-8 0-1793,4 0 3417,-8 1 0,-8 1 0,-1 0 0</inkml:trace>
  <inkml:trace contextRef="#ctx0" brushRef="#br0" timeOffset="115494">10223 11953 16982,'-41'-38'296,"-1"1"1,4 3 0,9 8 1846,20 19-1975,3 4 1113,2 1-1214,2 1 548,1 0-615,1 6 6,4 0-1,1 6 12,3 0 6,2 2 24,1 4-43,1 0 3,1 3-4,1 1-10,1 3 10,-1 1-1,3 3-8,-1 1-1279,0 2 1288,2 1-15,-2 0-740,0 0 750,1-1-93,-3-2 84,1-2-16,-1-1 4,-1-2-10,-1-1-6,0 1-9,-3-2 1,-2 0 12,-2-1 0,-3 2-4,-3-1-23,-4 1-12,-7 1-28,-6 0 9,-7 0-37,-3 0-38,-3-2-79,-2-1-275,2-2-610,3-4-1523,4-1-6172,5-3 8347,6-3 1,7-4 0,3-2-1</inkml:trace>
  <inkml:trace contextRef="#ctx0" brushRef="#br0" timeOffset="116551">11177 12489 9554,'-2'-9'3783,"1"1"-2668,1 8 189,0 0-4521,-8-60 3912,5 34-326,-2-11 0,0 0 279,3 13 1022,0-9-1122,1 8-26,1-5-188,0 11-50,0 1 111,0 3-104,0 1 129,0 0-266,0 5-46,0 1 3167,0 5-3376,0 3 582,0 7-419,0 1-18,0 10-4,0 0-7,0 3-22,0 5 1,-1 1-3392,0 4 3399,-1-1 1,0 3-2,1-1-23,0 15 15,1-12-163,2 8 137,1-16-18,2-3-51,4 4 3302,-2-6-3294,1-3 62,-3-9 140,-4-6 420,0-3 464,0-1-1017,-1-7 9,-2-1-8,-1-8 67,-6-13-32,0 4 21,-3-12-371,2 8 276,-1-3-618,1-2 647,-1-1 29,1-2-16,1 0-5,1-13 59,3 1 85,2 2-355,2 11 394,1 16 315,0 6-278,1 1 607,-1 7-716,1 1-30,-1 4-45,0 9 8,1 1-59,1 9 415,2 3-449,1 3-22,1 4 8,1 2-3426,1 2 3423,1 1-14,1 0-839,0 0 868,1 1-329,1-1 355,-1-1-15,0 0-59,2 8-13,-5-10-73,1 5-78,-6-13 274,-1-2-1050,-1-2-708,-1-1 1751,0 0 1,0-8-1,0-2 1</inkml:trace>
  <inkml:trace contextRef="#ctx0" brushRef="#br0" timeOffset="117503">12182 12577 28344,'20'-43'-1586,"-4"10"1049,-16 36-311,0 3 378,0 4 147,0 5 92,0 3 38,-1 4-497,-3 2 350,-3 4-836,-4 2 998,-1 2-133,-5 3-290,-2 0-682,-3 1-2645,-2 0-4276,1-3 8224,4-6 0,8-12 0,5-7 0</inkml:trace>
  <inkml:trace contextRef="#ctx0" brushRef="#br0" timeOffset="119534">7432 12465 7513,'0'-24'856,"0"3"1948,0 19-2548,0-1 1274,-1 0-1351,1 1 779,-1 0-815,1 0 2919,0 0-2907,0 0 97,0 0-131,0 0 26,1 0 52,0 1 31,-1-1 18,2 1 15,-2-1 191,0 0-224,0 0-12,0 0 163,0 1-220,0-2-56,0 1-3,0 0 49,0 1-386,0 0 224,0 6 44,0-1 1,0 7-12,0-2-5,0 2 11,0 2 0,2 0 6,-1 2-6,2 1-1,1 2 10,0 0-6,2 1-20,-1 0 8,1 1-14,0-1 11,-1 1 9,0-1-14,0 2 75,0 8 39,0 3-61,-1 0-6,0-4 1,-2-9 9,0-2 0,0-1 4,-1 0 8,1-2-1,-1 0 70,0 5-73,1-6 21,-2 4-20,2-7 2,-2 0-12,0-1 69,0 3-63,1-4-10,-1 3-9,1-4-3,-1-1-4,0 1 11,0-1-13,0 0 4,0 0-10,0 0-6,0-2 1,0 1-12,0-2 0,0 0-5,0 0 0,0-2 11,0 1 311,0-1-212,1 0-186,0-2-453,4-4-78,-1-2-466,3-6 1048,4-9 1,-6 12-1,3-6 1</inkml:trace>
  <inkml:trace contextRef="#ctx0" brushRef="#br0" timeOffset="120536">7817 12529 17886,'1'-44'674,"1"8"-505,-2 30 85,0 1-5695,1 0 5668,-1 1 656,0 0-705,0 1 957,0 0-876,0 0-22,0 1-35,0 0 3075,0 1-2994,0 0 2434,0-1-2619,1 8-110,-1-1-25,2 7 0,0-3-18,1 3 6,0 1-7,1 1 28,2 10-30,-2-4 36,3 6 60,-1 2 1,-1-7 18,2 8 6,-3-8 6,1-2-33,-1 2 34,1-3-36,0 0 17,0-1-20,-1-1 18,-1-1-5,0 0 10,-1-3 16,0 0-19,-1-2 44,0-1 11,0-1-30,-1-1 39,1-1-59,-1-2 46,0-1 11,0-1 1620,0 0-1720,0-9-45,0 1 22,0-7-25,-2-5-18,0 5-41,-2-7-19,0 6 70,0-1-3,-1 0-15,0-1 10,-1 1-19,1 0 35,-1-1-7,1 0 16,-1 1 15,2 0 21,-1 0-5,0 0 9,0 1 38,1-1 4,0-1 0,0 0 19,0 0-12,0-1-3,0 1 16,0 1-23,2 0 6,-2 1-40,2 0 12,-1 3-20,1 0 12,0 2-6,1 0 14,0 2 24,0 0-52,1 2 70,-2 0-90,2 2 80,0 1-70,-1 1-499,1 0 486,-2 4 238,2 1-139,0 3-75,1 1-10,3 0-132,-1 2 23,2 0-2,-1 2-158,2 1-394,0 0-62,-1 1-395,2 1-981,-1 1-6682,0-2 8785,-1-1 0,-2-7 1,-1-1-1</inkml:trace>
  <inkml:trace contextRef="#ctx0" brushRef="#br0" timeOffset="123224">7949 13990 20011,'-3'-42'-28,"1"9"866,1 35-877,0 1 355,0 3-288,0 4 157,0 2-185,0 4 0,0 2-28,1 0-40,0 3-38,0-1-68,0 2-72,0-1-84,1 0-118,2-1-140,2-1-230,2-1-404,0-2-917,3 0-2236,-1-3 4375,4-1 0,-6-5 0,0-2 0</inkml:trace>
  <inkml:trace contextRef="#ctx0" brushRef="#br0" timeOffset="123635">8307 13486 17232,'-57'7'247,"12"2"-174,44 11 44,2 12-78,1-9-11,4 8-16,1-12-1,2-1-6,1-2 1,0-2 11,2-3 33,0-1 40,0-4 67,-1 0 39,0-4 39,0 0 6,-1-3-17,0-3 0,0-3-16,-1-4-18,0-2 0,-2-4-22,-1-1-5,-1-2 10,-2-2 1,-1-2 240,-4-9-212,-2 9-34,-3-7-34,-3 12-11,0 3-27,-2 1-12,-2 1-12,-1 3 1,-1 1-11,1 2-1,0 2-27,1 2-17,2 2-90,-2 2 11,5 0-22,-1 3-28,5 1-84,0 6-151,1 3-246,0 3-488,1 2-1188,1 2 1421,1 5 0,1-11 0,0-1 0</inkml:trace>
  <inkml:trace contextRef="#ctx0" brushRef="#br0" timeOffset="124261">9629 13687 9507,'-7'1'4225,"1"1"-3082,6-2 2951,0 0-4108,12-3 32,3 1-33,14-3-21,0 0-28,4 0-3474,1 0 3320,2 0-32,0 3-213,1-1 64,-1 2-87,-1 1-117,-1 0-160,-4 2-1108,4 6 811,-14-1-251,0 5-539,-15-2-467,-7 1 1940,-8 2 394,-9 2 0,8-7 0,-2 0 0</inkml:trace>
  <inkml:trace contextRef="#ctx0" brushRef="#br0" timeOffset="124416">9603 13913 18671,'13'3'-271,"5"-2"276,13-8 56,5-1-218,4 0-269,1 0-336,3-1-1821,2 0-168,1 1-706,-3 0 2894,-7 1 1,-18 3 0,-8 3-1</inkml:trace>
  <inkml:trace contextRef="#ctx0" brushRef="#br0" timeOffset="124819">10292 13468 12571,'-3'-5'2730,"1"2"2652,2 3-4698,-61-49-2634,42 35 2111,-15-13 1,4 3 155,23 20 692,2 1-866,2 1 536,0 1-430,1 0-138,2 1 50,3 4 1043,2 0-1192,5 5-29,1 0 15,4 2-3,2 0-15,2 3-46,12 10-61,-6-4 177,9 8-42,-1 6-18,-9-6-497,6 10 449,-12-10-26,-2 1 3,-4 1 18,-3 0 11,-4 12 53,-4-9 37,-6 10 25,-14-1 67,-2-11-498,-10 8 553,3-15 7,-3-2-31,-2-1-70,1-2-471,-8 4-84,14-7-769,-3 2-944,19-9 2173,6-1 0,2-4 1,2-1-1</inkml:trace>
  <inkml:trace contextRef="#ctx0" brushRef="#br0" timeOffset="125323">11543 13625 14292,'-2'-6'3747,"-1"1"-2738,3 5-35,0 0-89,-20-62-1857,12 36 1291,-4-11 1,0 1 173,8 14 177,0 3-346,0 1-27,2 3-17,1 1-28,0 3-39,1 2 1284,0 4-1385,0 0 82,0 4-256,-1-1 73,1 10 12,1 1-12,1 8 6,2 2 0,2 3-17,0 4 11,0 2-956,0 3 956,0 1-5,0 3-6,-2 0 0,0 0 5,0 0-5,-2 0 6,0-1-504,-2-1 498,1-1-22,-1 0-229,0-2 178,0-2-78,-1-3-73,1-1-146,-2-3-212,1-2-331,1-2-583,0-2-1349,2-2-4908,0-3 7753,3-2 0,-3-4 0,0-3 0</inkml:trace>
  <inkml:trace contextRef="#ctx0" brushRef="#br0" timeOffset="125683">12432 13919 13497,'8'-9'4228,"-2"1"-2883,-6 8 2492,0 0-3871,3-26 23,-3 25 33,2-18-11,-6 34-5,0 2-23,-1 4-33,-2 2-68,0 3-123,-2 2-773,-1 3 320,-2 2-566,-2 2-1479,-4 0-5613,2-2 7552,1-5 0,6-12 1,5-8-1</inkml:trace>
  <inkml:trace contextRef="#ctx0" brushRef="#br0" timeOffset="127078">8425 14863 20699,'3'-35'672,"0"0"0,-3-25-570,-6 54-35,-5 0-33,0 3-17,-3 2-6,-3 0 11,-3 3-11,-3 3-4245,-1 3 4234,-2 1-1020,2 3 1015,0 0-12,2 2 0,3 0-5,2 2-29,3-1-45,0 7 57,7-6 5,1 6 6,6-10 12,2 2 2477,2-2-2467,4-1 2805,3 0-2794,3-2 1,2-1 5,4-2 0,13-2 1,-6-2-7,11-2-3369,-11-2 3403,-1-2 13,0-5-92,-4 0 102,-1-4 5,-3 1 22,-3-3 12,-2 0 129,2-8-135,-7 4-5,1-6 50,-7 1-79,0 7-5,-2-5 11,0 9 3432,-1 0-3432,-1 5 152,0 0-174,0 5-40,1 2-27,0 0-51,0 1 11,-1 2 23,-1 2 17,0 3 27,-2 4-10,0 4-12,-1 2-11,1 3-3409,1 2 3342,2-1-1135,1 2 950,1 0-112,4 0-135,3 1-117,6-2-213,3 1-381,4-2-818,3-1-2021,4-1 4077,6 0 0,-16-9 0,1 0 0</inkml:trace>
  <inkml:trace contextRef="#ctx0" brushRef="#br0" timeOffset="127719">8910 14863 19878,'1'-32'-104,"-1"0"1,1-17 1149,-1 58-1013,0 2 345,2 4-356,0 3 181,0 2-198,0 1 12,-1 1 567,0 1-584,0-1 6,0 1-12,-1-2 6,0 0 0,-2-3 0,1 0-11,-2-4 11,1-1-5,0-3 16,0-2 34,1-4 55,0-1 948,1-2-913,0-7-102,0-1-5,-1-6 12,-2-9-29,1 3-6,-1-9 1,2 5 5,0 0-11,0 0 23,1 2-7,2 2 1,-1 2 11,2 3 11,-1 2 1,0 3-7,0 3-5,-1 1-33,0 3-186,-1 1 130,3 0 33,1 2 39,4 1-22,2 2 11,3 2-6,3 1 6,2 2-6,1 1-10,10 7-1,-7-4-11,6 5 0,-11-6 5,0 1-10,-3-1 10,-1 0 7,-2-1-35,1 3 34,-5-5 17,0 1 34,-5-6 44,-1-2 678,-1-1-694,-2-6 5,0-2-5,-3-6-12,1 1-11,0-3-22,1-2 6,2 0-12,0-1 6,4 0-1,1 2-4,3 0-1,2 2-6,0 1 7,2 3-12,0 1 0,-1 2 11,1 2-22,-1 2-1,1 1 7,0 1-18,1 0 12,2 1 6,1 3-7,3 0 7,0 5-34,4 0-17,1 2-40,1 2-546,2 2 468,0 1-39,0 1-55,0 2-119,-2 1-128,-2 0-242,-1 3-290,-3-1-420,-1 2-1395,-3-1 2862,1 3 0,-7-11 0,-1-1 0</inkml:trace>
  <inkml:trace contextRef="#ctx0" brushRef="#br0" timeOffset="127985">10210 14816 20773,'24'-25'-205,"0"0"1,22-16-20,-17 36-62,2 0-61,3 1-95,1 2-69,1 0-239,0 1-471,-2 0-1097,-1 2-1188,-4 2 3506,0 3 0,-15-2 0,-2 1 0</inkml:trace>
  <inkml:trace contextRef="#ctx0" brushRef="#br0" timeOffset="128160">10401 14976 20274,'-12'21'-140,"9"-6"-78,28-21-118,6-1-174,4-1-2186,3 0 1570,3-1-734,-1 1-1857,0-2 3717,3 0 0,-21 4 0,-1 1 0</inkml:trace>
  <inkml:trace contextRef="#ctx0" brushRef="#br0" timeOffset="128467">10838 14550 19190,'-41'-33'429,"0"-1"0,3 4 1,9 6 130,19 14 1131,4 4-1551,1 0 517,4 5-965,1 0 583,3 7-264,1 2 960,6 7-960,3 2 0,2 5-11,5 2 0,0 5 6,3 2-3404,0 2 3392,1 3 1,-1 1-59,-1 1 47,-2-1-222,-3-1 200,-4 0-17,-5-1-6,-4-1-11,-5 0 1997,-5 0-2036,-4-2-34,-5-1-72,-4-2-124,-1-1-195,-2-1-275,0-3-521,0 0-1205,1-2 2609,-2 0 0,11-11 0,1-1 0</inkml:trace>
  <inkml:trace contextRef="#ctx0" brushRef="#br0" timeOffset="129808">11941 14752 7470,'9'-9'3019,"-2"2"-2056,-7 7 5114,0 0-5769,1-11-22,-1 7-29,1-7-27,0 10 2576,-1 1-2649,2-2 11,-2 1-6,1-3 6,-1 1 1,0-1-1,0 0 0,0 0-5,-1-3-7,-1 0 1,0-1-22,0-1-18,-1 1-5,1-2 84,0-2 28,0-2-101,0 1-22,1 3-6,0 4 1,1 1-24,0 1 1,0 1-17,0 1-22,0 0-225,0 0 180,0 10-3364,0-2 3392,2 11-729,0-2 718,1 5-4,0 2 9,1 3-6,-2 0 7,2 11-12,-2-9 0,0 7-12,-1-10 7,-1-3-1,1-1-159,0-1 165,0-2 4,1 3 7,-2-5 6,1-1 16,-1-8 3073,0-4-2220,0-1 489,-1-8-1330,-4-4-3414,0-5 3385,-5-4-90,2 3 74,0-2 0,-1-1-11,0-1 17,2-1-1,0-2 12,-2-9-6,4 8-16,-1-6 5,4 13 0,1 3 3361,0 2-3367,1 5 89,0 3-139,-1 3-230,1 2 230,0 3 33,0 2 23,0 4 0,0 3-11,0 2 17,2 4-6,0 0 5,2 2-10,0 1-1,1 0-5,4 9 5,-2-8 1,4 6-1,-2-10 6,1-1 6,-1-2-6,-1-1-12,-1-3 12,-2-2 6,-1-3 61,-1-1 23,-2-4 515,0 1-538,-1-10-55,-2 0-1,-1-9 0,-2-1 0,-6-14-5,0-5-1,0 1 12,2 5-11,4 13 11,2 3-1,0 5 1,1 2-11,1 3 5,0 2-280,1 3 163,-1-1 33,1 4 39,-1 1 29,1 6-18,0 2-55,0 4-91,0 2-167,0 4-263,2 3-420,2 1-4149,3 1 1393,1 2 3208,3 3 0,-6-15 0,1 0 0</inkml:trace>
  <inkml:trace contextRef="#ctx0" brushRef="#br0" timeOffset="134000">7926 16058 8013,'-3'6'7068,"1"-2"-811,2-4-5792,1-5-331,0 1-50,1-6-17,-2 0-16,1-3 0,0-2-1,3-3-27,1-1 21,4-15-27,0 5 17,3-10-434,-2 9 428,-1-2-12,1-2-4,-1-2-1,-1-1 0,-1-2 11,-1-1 1,-1-1 16,0-15-11,-2 15-626,-1-7 637,-2 20-5,0 4-40,0-5 40,-1 9 393,0-3-360,-3 7-28,1 6 6,-1-1-6,2 7-28,0 3 559,1 0-665,-1 1 29,1 0-113,0 0 33,-1 2 57,0 1 44,0 4 84,-1 5-22,-1 5-11,-1 7-6,-1 6-676,0 5 670,-2 4-8,3-7 0,-1 1-25,-3 18-578,3-16 0,1-1 561,-3 12-23,2-1-187,2-1 98,1-1-39,2-2-653,2-1 631,4-3 21,2-2 24,6-3-7,2-3 1,3-2-34,2-4 49,2-2-178,0-3-145,1-3 926,2-4-1352,0-3-174,0-4-1248,16-5 1192,-10-6 268,13-5 192,-13-4 330,1-4 268,10-15 225,-12 8 73,6-11 120,-15 11 468,3-10-297,-8 9 17,1-8 55,-8 15-16,-3-1 5,-2 2 640,-1-6-567,-2 8 701,0-6-712,-1 11 499,0 1-521,0 1-56,-1 3-29,0 1-72,-1 2-68,-1 2-72,0 0-90,0 1-61,0 2-73,0-1-51,0 1-39,-1 1-39,-9 8 56,3-1 0,-7 8 0,2 2-22,1 3 0,2 2-18,3-3-10,5-5-17,1-1-84,2 3-6,3-1 90,0-1 16,4-4 29,0-6 55,2-2 40,0-1 0,2-2 22,0-3-22,2-2 56,6-10-68,-4 3 29,5-6 5,-8 4 17,0 1 23,-3 0 10,-1 3 29,-2 2 11,-2 1-5,-1 2-24,-1 2-156,-1 2-39,-3 5 34,1 2 10,-3 6-5,1 2-5,-1 2-7,1 4 1,0 0 0,3 2-11,-1-2-1,2 1-3386,3-2 3398,1-1 11,4-1-5,2-3 10,2-3 6,2-2 23,3-3 5,0-3 17,2-1 3403,0-4-3285,19-16-124,-12 3-504,14-17 499,-19 10 17,0-4-12,-3-1 6,0-3 0,-2-2-11,-2-2 0,-3-2-6,-1-2-788,-2-2 805,-1-1 17,0-1 134,-3-15-78,-1 15-6,-1-8 17,-2 23 0,-2 2 6,-1 3 5,-1 4 0,-2 2 474,1 4-502,0 4-16,1 2-57,0 3 774,2 1-908,0 2-11,1 0 17,0 3 16,-1 4 62,-1 5 6,0 6-12,-1 6 6,0 20-5,1-6-773,0 17 761,3-14 6,0 2-23,0-1-16,2-1-1152,2-2 1068,0-2-23,2-1-44,0 0-34,2-1-428,-1-1 215,0-1-179,1 0-287,0-3-362,-1-2-601,0-2-1056,0-3-5026,-1-4 7959,-1-3 0,-3-9 0,-1-3 0</inkml:trace>
  <inkml:trace contextRef="#ctx0" brushRef="#br0" timeOffset="134550">8754 15825 16811,'6'-40'-55,"1"0"1,0 3-1,5 9-17,24 21-1,2 0 898,0 1-903,0 1 35,-1-1-30,-3 2-328,-2 0 323,-3 0-6,-3 2 515,-5-1-509,-2 1-40,-5 0 43,-4 1 3,-2 1 344,-4 0-228,-3 0 1021,0 0-841,-6 5 50,-1-1 52,-5 6 27,0-1 11,-2 1-34,1 0-50,-1 0-67,1 0-68,1 0-44,3-1-39,0 1-23,4-1-6,0-1 1,3 1 16,1-3 23,2 0 22,1 0 6,5-2 11,2 0-5,3-3-23,3 0-23,2-1-10,4-2-1,2-2-16,0-4 27,0-1-5,-2-2 6,-2-1 16,-3-1 6,-1-1 17,-3-2 12,-2 0-7,-3 0 1,-1-1 122,-4-8-3481,-1 7 3403,-4-5 12,-2 9-12,-2 2 17,-4 2 0,0 2-34,-2 1-10,-2 3-24,-3 1-4,-1 2-1,-2 0 0,-1 3-17,0 1-27,-1 3-12,2 3-17,0 1-10,3 3-12,0 2-12,3 0-10,2 2 5,3 0-11,2 1-11,3 2-6,2 0-28,3 1-11,4 1-28,4 0-11,7 0-22,5-1-46,4 0 3359,6-2-3481,4-1-135,3 0-2828,4-3 2279,1-1-604,3-2-1694,0-1 3295,7-2 0,-26-4 0,0 0 0</inkml:trace>
  <inkml:trace contextRef="#ctx0" brushRef="#br0" timeOffset="134791">9984 15643 14057,'-8'-2'2761,"1"1"-2078,7 1 964,0 0-1652,-16-24-6,25 16-34,-8-18 6,28 22-51,1 1-51,0 2-32,-2-1-337,-1 2 219,-3 0-90,0 2-179,-2 0-431,0 2-864,-1 2-6681,5 6 8536,-9-4 0,-1 0 0,-12-6 0</inkml:trace>
  <inkml:trace contextRef="#ctx0" brushRef="#br0" timeOffset="135208">10010 15874 19652,'-40'15'506,"0"1"0,2-2 0,13-4-389,23-9-55,1-1-23,5-2 0,3-2-5,7-3-51,6-3-28,5-1-22,8-3-3420,4 0 3375,3 0 11,2 0-16,-1-1-157,-2 2-23,12-7 101,-16 6-608,7-4 580,-19 6 0,-5 0 17,-4 1 39,-6-1 28,-3-1 28,-7-6 145,-5 4 3065,-6-6-2981,-3 7 34,-2-1 40,-1-1 38,-2 0-788,2 0 861,-1 0 1147,-5-5-1079,8 4 415,-7-8-382,13 11 11,-2-2-16,7 6-51,0 3-39,2 0 1082,1 2-1216,1 1-51,1 1-229,0 2 106,6 6 11,1 1-5,7 8-1,1 2-3408,6 4 3392,2 4-2258,2 2 2253,1 2-146,1 1 139,0 1-16,-1 1-6,-2-1-44,-3 1-34,-4 1-51,-4 1-67,-4 1-515,-8 17 135,-6-11 1926,-8 12-2677,-5-17-1042,-4-3 2414,-3 2 0,17-23 0,2-3 0</inkml:trace>
  <inkml:trace contextRef="#ctx0" brushRef="#br0" timeOffset="135584">10982 15535 19468,'2'-12'2514,"-1"3"-1797,-1 9 2325,0 0-3042,0-48-39,0 36 22,0-33 17,0 50 17,0 6-3370,1 5 3381,0 4-1271,1 7 1265,-1 2-137,2 4 126,-1 1 6,0-1 5,2 13-10,0-11-12,0 8 11,2-13-17,3 9 1,-1-9 2710,4 7-2716,0-6-34,-4-9-73,3 2 1719,-7-11-2173,0-4-395,-2-2-1778,-1-3 2745,-1-2 0,0-2 0,0 0 0</inkml:trace>
  <inkml:trace contextRef="#ctx0" brushRef="#br0" timeOffset="137686">8169 16475 8198,'-2'-5'3226,"0"1"3271,2 4-6038,-9-30 125,7 23-428,-7-22 74,9 29-135,0 0-100,0 2 27,0 0 40,0 3 55,0-1 12,0 4-6,1 2 6,1 2-6,0 2-5,1 2-1,0 2-5,-1 2 0,1 2-11,-1 2 0,0 1-40,-1 1 29,-1 12-17,0 2-28,-2 0-560,0-3 554,0-11-11,-2-1 6,1-1-102,-1 1 113,0-2 17,-2 0 44,-3 9-72,1-9-1,-2 7 1,3-11 0,1-1-1,0-3-5,1-1 537,0-4-537,1-2 180,1-2-18,2-3 102,-1-2 1108,2 0-1271,0-6-73,0 0-34,-1-6 12,0 0-1,-1-2-38,2-3 10,-1 0-5,1-1 0,1 0-11,5-7 11,0 7 11,3-5 12,-1 10-6,-1 0-17,2 1-6,0 1-22,6-2 22,-1 3-5,4 0-22,3 4 5,-5 2 5,5 1-5,-7 2-5,-1 2 21,0 2 1,0 4-11,0 1 11,0 1-6,0 2 0,1 0-5,-2 2 22,0 0-79,3 6 68,-7-5-6,0 5 45,-6-8 6,-3 0-12,-4 0-5,-3 0 17,-6-2 22,-3 0-12,-6-2 1,-2 0-22,-4-4-486,-1 0 452,-2-3-17,-1-2-28,1-2-40,0-4-55,3-3-106,3-3-197,3-4-763,4-3 253,6-4-279,6-2-2526,14-14-1,6 9 3076,16-11 1,-16 26-1,3 1 1</inkml:trace>
  <inkml:trace contextRef="#ctx0" brushRef="#br0" timeOffset="138123">8715 16689 22470,'8'4'28,"-1"-2"-62,-2-6 6,0-1 17,3 0-6,0-1 17,3 0 0,1-1 11,1-1-5,2 0 0,1 0-1,-1-1 12,0 1 0,-2 0 5,-1-2 6,-2 2 17,-2 1 50,-2 1 12,-2 2 5,-2 1 0,-1 1-17,-1 0-6,0 1-10,-1-1-23,-1 1-28,-2 0-17,-3-1 6,-3 1 22,-2 0 11,-2 1 18,-1 0-1,-1 0-17,1 0-22,0 2-11,3 1-11,1 1-12,2 2 0,1 1 1,0 2-18,2 1 18,0 3-12,1 1 0,0 4 12,2 1-7,0 3 7,1 2-6,0 2-12,1 1-22,0 1-39,1-1-84,0 0-56,3 0-84,2-2-89,6-1-119,5-3-235,6-3-262,7-4-427,6-4-733,6-5-7658,22-5 9496,-20-2 1,-1-1-1,-30 1 1</inkml:trace>
  <inkml:trace contextRef="#ctx0" brushRef="#br0" timeOffset="139424">9563 16609 7699,'-1'-5'3647,"0"1"5359,1 4-8563,0-47-74,-3 32-72,-1-35-5705,-5 45 5609,-2 2 545,-4 1-588,-4 1 842,-1 1-883,-5 3-33,-1 1-11,-2 6-2018,0 1 1979,2 2 1323,1 3-1352,2 0 1,3 2-17,3 1 604,0 3-638,0 10 17,5-7-5,0 9 88,8-9-139,2 1-17,1 2-39,5-2-74,2 1 2718,14 8-2795,0-9-6,10 5 482,0-14-554,3-3-18,5-3 23,4-4-28,1-4-68,3-2-66,-1-3-79,1-4 12,-2-2 44,-1-6 123,-4 0 34,12-12 392,-14 5 84,7-7 51,-18 8 94,-2 0 74,-4 2 72,-5 0 84,-1 1 593,-4-5-486,-3 6-56,-2-3 6,-4 7-46,-1 2-45,-1 0-10,-1 2-23,-2 0-34,-1 1 562,0 1-640,-1 1 112,-3 0-297,1 2-39,-3 2-28,-2 1-28,2 3 0,-5 4 0,3 2 0,-1 4-11,0 1 0,0 2-34,-5 10 23,5-6-6,-2 8 0,7-10-34,3 0-106,3 3 56,1-6 0,4 2 6,1-8 27,5-3 23,0-3 40,3-1 16,2-2 22,20-15-11,-10 4 23,15-14 5,-17 5 17,-1 0 6,0-2-12,-2-1-3397,-1-1 3414,-1-1 168,4-9 140,-5 4-2430,-2 1 2273,-6 10 1,-6 12-1,0 2 2241,-1 2-2325,-1 1-22,0 1-129,0 1 3393,-1 0-3404,-4 6 39,0 1-22,-2 8 5,-2-1-5,2 4 5,-2 0 6,1 3-3409,1 1 3398,1 2-1251,3 0 1228,1-1-1870,2 1 1854,3-2-34,2-1-221,4-2 187,4-2 1728,3-2-1745,2-2-21,2-4-997,3-3 957,2-3 1074,1-2-1074,1-5 252,2-1-218,0-7 11,0-2 16,-1-3-163,-2-2 214,-1-2 23,-2-2 38,-2-2 7,-2 0 32,-2-1 1205,3-6-963,-6 4-112,-2 2-1,-7 10 62,-4 9-101,-1 2 167,-1 2-251,-2 1-33,-3 2 11,-1 2 6,-1 2-1,-1 2 3393,0 3-3392,0 2-18,2 1 7,0 1-6,4 1-6,1 1 6,2 0 5,1-1-16,4 6 5,2-4 11,6 2 12,0-7-1,3-2-5,13 0-5,-5-3 10,12-2 7,-9-2 10,0-4 45,11-8-16,-11 1 83,16-17-56,-21 7 12,3-8 11,-11 7 16,-4-2 23,-1 0 180,-3-10-29,-2-1-174,-5 1-27,-1 5 0,-3 11-29,0 2-16,-2 2-17,2 3-17,-1 1-218,2 2-39,0 3-90,4 1-370,0 3-488,2 4-54,2 1-775,3 3-1768,5-1-4370,0-1 8161,1-2 0,-5-2 0,-3-2 0</inkml:trace>
  <inkml:trace contextRef="#ctx0" brushRef="#br0" timeOffset="139719">11077 16378 12797,'0'-3'4951,"0"0"863,0 3-5719,-33-45-946,23 34 812,-23-34 225,32 45-220,1 0 46,0 2-1,0 2 0,1 3 11,1 2-16,2 1 11,1 2-12,2 2 649,3 12-654,-1-4 0,3 10 0,-3-8 11,0 0-16,1-1-1,-1 1-3386,2-1 3381,-1 0-984,1 0 984,1 1-45,2 7 6,-4-7-17,-1 6-225,-8-5 1,-7-7-162,-5 3-464,-15-4-1127,2-5-1782,-12 0 3259,4-7 0,15-3 0,0-1 0</inkml:trace>
  <inkml:trace contextRef="#ctx0" brushRef="#br0" timeOffset="139936">10959 16381 15874,'2'41'95,"0"-4"-123,-2-22-39,2 1 1982,0 2-2071,3-1-113,2 2-118,1-3-223,4 1-404,2-1-829,2-3-1809,3 1 2994,4-2 1,-15-8 0,-2-1 0</inkml:trace>
  <inkml:trace contextRef="#ctx0" brushRef="#br0" timeOffset="140303">11481 16554 13284,'4'-5'4811,"0"2"-291,-4 3-4548,-21-5 6,16 4 22,-15-5 22,22 6 40,2-1 0,3 0-23,4-2 0,3-1-28,3-2 17,1-2-11,1 0 33,9-8-16,-7 1-6,4-5 67,-3-8 62,-3-3 67,-3-8-90,-7 10 6,-6 7 101,-7 6-134,0 6-7,-4-3 24,0 8-1,0 0-28,0 2-11,0 2-28,1 0-11,-1 0-17,0 2 0,0 3-6,-2 2-16,0 4 16,-2 3-11,0 2 23,-6 14-34,1 8-11,0 1-784,4 0 784,6-12 0,3 0-17,1-2-40,3 1-27,1-2-84,5 2-661,11 7-274,3-8-1578,13 5-6259,-6-14 8951,-1-4 0,-12-5 0,-5-3 0</inkml:trace>
  <inkml:trace contextRef="#ctx0" brushRef="#br0" timeOffset="140550">12026 16325 22601,'50'-34'-751,"-3"7"421,-15 26-57,3 0-1019,-1 0 857,1 0-117,-2 0-870,9 0-2093,-2 0-3479,4 6 5826,-16-3 1282,-10 4 0,-12-4 0,-4-1 0</inkml:trace>
  <inkml:trace contextRef="#ctx0" brushRef="#br0" timeOffset="140953">12299 16441 12164,'-45'24'926,"-1"-1"0,4-1 0,7-2-254,9-6-128,4 1 1212,3-3-1448,4-1 376,2-1-572,3-1 206,4-1-295,0-2-23,4 0 820,1-2-781,2 0 67,11-2-83,1 0-57,13-2-72,0-3-45,5-2-466,5-3 421,2-2-780,0 0 763,0-2-11,-3-1-18,-3 0-27,-2-2-33,-3-2-12,-3-1 23,-3-2-11,2-15 307,-9 6-317,-1-12 503,-10 12 66,-5-1 57,-3 2 39,-6 0 28,-2 1 39,-2 0 28,-1 0 0,0 2 28,2 0 378,1 2 93,-2-6-504,5 9-40,-1-3 302,5 8-408,2 6 732,0-1-844,2 6-56,0 2-56,1 1 447,0 0-520,-1 5 23,1 9-23,0 3 5,2 9-10,2-1-1,3 6 6,4 2-443,4 4 454,2 3-22,4 3-798,1 2 803,1 0-16,1 0 5,-2-2-22,-3-2-40,-3-3-122,-6 0-130,-4-2-313,-10 1-543,-6 0-1765,-11-1-6004,-4-3 8449,1-5 1,11-14 0,5-4-1</inkml:trace>
  <inkml:trace contextRef="#ctx0" brushRef="#br0" timeOffset="141541">13627 16244 16936,'-4'-4'3215,"1"0"-655,3 4-2297,-21-59-22,16 38-149,-6-13 0,1 1 88,11 22-24,0 0-49,1 3-29,1 2-50,-1 2-28,-1 3 11,1 1 17,-2 5 17,2 4 11,1 8 0,0 6 6,1 6-6,-1 7-6,0 5-11,-2 4-277,0 2 255,-1 2-514,0-1 508,-1-1-801,0-5 796,-2-2-12,0-5 23,1-2 0,-1-3-376,0-3 382,1-4-18,-1-3-10,1-2 209,0-4-282,1-4 407,1-3-593,0-3-462,0-3-1733,6-6-6508,-1-1 9074,5-4 1,-5 6-1,-2 1 1</inkml:trace>
  <inkml:trace contextRef="#ctx0" brushRef="#br0" timeOffset="144676">12121 13425 20895,'-7'-17'157,"2"3"-84,7 14-6,2 1-16,2 2-12,0 2-11,2 1-6,-1 2-5,2 2 11,-1 1-17,0 3 12,-1 2-7,-1 1-16,-1 3-16,-1 1-29,0 1-39,-2 1-62,1 0-100,-2 1-146,2 0-162,-2 0-202,1 0-225,0-1-414,0 0-666,1-1-1736,1 0 3797,0 1 0,-1-11 0,-1-1 0</inkml:trace>
  <inkml:trace contextRef="#ctx0" brushRef="#br0" timeOffset="144942">12050 13671 13518,'-57'-19'582,"16"4"1209,59 13-1606,5 1-28,4-2-17,2 1 83,3-2-128,2-1-16,2 0-29,-1-1-39,0 1-39,-1-2-235,7-2-95,-11 2-325,4-3-1031,-14 4-2902,0-1-704,-3 1 5320,-3 1 0,-6 3 0,-4 1 0</inkml:trace>
  <inkml:trace contextRef="#ctx0" brushRef="#br0" timeOffset="145241">12681 13352 23551,'15'-37'50,"-2"9"28,-13 39-5,1 3-11,1 6-6,0 1-11,1 4-1,-1 1 7,1 3-3404,1 1 3387,0 0-1219,-1 1 1208,1-1 16,2 10-28,-2-11 6,3 7-12,-3-14 7,0-2-12,0-1-6,-2-3-22,-1 0-34,0-2-83,-1-1-152,0-1-269,-1-1-677,-2 0 1049,0-3 194,-2 1 0,2-6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0T13:54:11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7392 4130 13042,'-43'-33'132,"0"1"1,4 0 0,5 14 41,3 39-102,7-2-2245,-8 10 2235,9-5-12,2 5 1115,1 2-1132,2 3-10,4 2-6,2 1-12,6 1-10,2 0 10,4 1 915,13 15-898,1-14 864,14 8-858,-2-19-6,6-5 62,19 1 2011,-9-10-2028,14 0 0,-16-11 17,0-3 358,16-11-330,-16 1 120,-4-10 0,-1-5 367,-5-5-666,-7 4 1,-3 0 535,-7-11-113,-3 0-36,-5-3-49,-3 2-26,-5 0-199,-4 1-417,-6 1-6,-5 3-13,-16-9-36,-10 5 232,-2 1 64,-2 13-2345,13 11 2471,-1 4 63,1 4 634,2 1-521,1 2-44,4 2-177,-7 6-135,10 6 95,2 3-186,13 4-355,8-2-1170,7 2-2126,2 2 3877,8 5 0,-6-14 0,0 0 1</inkml:trace>
  <inkml:trace contextRef="#ctx0" brushRef="#br0" timeOffset="558">8447 4199 23418,'-7'-38'-204,"0"-1"1,-5-22-163,12 59 252,0 1 8,0 6 69,0 1 91,0 9-47,0 3-265,0 5 341,0 5 27,0 21-32,0 11-856,-1 4 798,0-32 0,-1 1 16,0 1 1,-1 0 14,0 17-28,0-17 0,0-2 29,0 8-6,0-4-6,0-4-547,0-5 462,2-5 8,0-3 197,0-2 75,0-8 21,0-1 2,-1-7 884,0-4-1120,0-2 507,-1-7-530,-1-2 0,0-6 3,0-1-3,1-3-15,1-1-96,2 0 202,-1-2-15,2 2 10,2-1-13,2 1 9,3 0 12,3 2-7,3 1 8,2 3 23,4 3 20,1 4 26,3 2-28,2 4-37,2 3-298,0 2 216,-1 3-10,0 3-69,-2 4-58,-2 5-51,-2 2-30,-3 4 14,-2 1 8,-2 1 7,-3 0-12,-3 0 46,-4-1 24,-2 1 63,-4-1 67,-5 1 23,-4-1-473,-7 0 499,-5 1-56,-5-2-54,-5 1-117,-6-2-89,-3-1-1428,-2-1 1084,-2-3-275,0-2-724,2-2-798,4-2-2431,7-2 4515,2-3 0,15-1 0,4-1 0</inkml:trace>
  <inkml:trace contextRef="#ctx0" brushRef="#br0" timeOffset="1059">9258 4456 12142,'6'7'428,"-2"-2"127,-4-5 4395,0 0-4580,-22 62-1908,11-40 1683,-3 13 0,-2-2 125,-1-21 353,0-1-397,-2-2 0,0-1-7,0-2 16,1-2-6,0-2-10,2-1-12,0-2-11,2-2-17,2-2-11,2-3 1413,2-2-1453,1-3-10,2-1-16,1-2-2,3-1 1,-1 0 0,2-1 5,3 0 12,0-1 0,3 0-1,-1 1 126,2-1 4,-1 3 192,0 0 4,1 2 6,0 2 24,-1 3 22,0 1-6,1 3-21,2 0 36,-1 4-266,3 0-48,0 4-193,0 3-129,2 4-122,1 4-52,1 4-161,6 15-101,-5-4-585,4 11 628,-8-9 182,0 2 109,-2 1 116,0 2 19,-3 3 65,0-1 31,-3 2 71,-2-1 17,-1 0 8,-1-2-4,-2-2-2,-2 0 8,-2-3 11,-3-2-5,0 0-46,-2-4-14,-1 0-83,-2-5-76,0-1-190,-1-3-288,-2-3-522,-1-1-1163,0-4-2907,0-3-4332,1-3 9554,3-1 0,7-2 1,2 0-1</inkml:trace>
  <inkml:trace contextRef="#ctx0" brushRef="#br0" timeOffset="1274">9204 4261 22542,'5'-20'-682,"-8"0"1,16 28-1</inkml:trace>
  <inkml:trace contextRef="#ctx0" brushRef="#br0" timeOffset="4765">18829 3981 14605,'0'-10'1440,"0"3"-863,0 7 157,0-62-2613,0 37 2299,0-13 1,0 2 284,-1 16 673,0 1-952,-2 3 559,-1 0-868,2 5-106,0 3-55,2 6 1463,0 2-1441,0 3 44,0 4 12,0 6-3381,0 6 3397,0 7-179,-1 26 157,-1-17 0,0 2-25,0 0 0,-1 1 5,-1 2 0,0-1 4,-3 18-1,-3-1 0,4-17 0,-1 1-581,0-1 1,0-1 577,0 0 1,0 0 8,0 3 0,1-3 11,-1 2-6,0 7 23,0-13-12,4-11 212,-2 1-145,2-14 1670,2-2-1372,1-5 206,0-1-492,0-11-44,0 0-1,0-10-11,0 1-6,0-4-11,3-2-5,1-2-12,3-3 6,2 0-1381,3-2 1376,2 2-535,9-8 518,-5 13-12,6-4 6,-9 15 125,-1 3 0,-1 4 12,-1 2 2411,5 4-2434,-4 4-43,4 4 1845,2 13-1884,-4-3 880,7 10-1099,3 6-24,-4-7-48,10 8-43,-5-11-63,3-2-114,3-1-117,3-3-1034,23 4-468,-12-8 1610,-14-5 0,-1-2-547,14-2-38,-3-3 98,-1-1 201,-4-5-50,8-7 893,-13-3-2510,14-17 2866,-25 8 37,4-11 22,-13 6-13,-2-2-67,0-1-466,-1-28 484,-5 22-17,1-18 62,-7 31 287,-8-7-513,1 10-9,-8-2-33,4 10 2215,-1 3-2305,0 3-48,-2 2-12,-6 3-60,5 5 16,-6 3 18,0 14-7,6-1-10,-5 10-2,9-5 5,0 2-11,3 0 5,2 1-1,3 0-5,3-1-1312,2 0 1316,5-2-21,8 7 17,-1-11-11,6 2 29,-6-12 13,0-4 28,1-2 2767,0-3-2752,0-4 12,0-1-10,1-7-7,-1-2 1966,1-5-1951,-1-1-3394,-2-3 3402,-1-2-12,-2 0-121,-2 0 124,-1 3-4,-3 1 111,0-2-94,-2 7 84,-2-3-135,0 13 3314,-2-1-3358,1 6 191,-1 2-185,-1 3 4,-1 4-1,-4 13-5,2-3 0,-3 11 6,4-6-3404,1 2 3394,3 2-181,1 11 169,3-10 6,4 7 6,3-13-7,4-4 13,9 6-6,-2-10 19,6 2 37,2-10 45,0-5-5,1-4-27,-5-7 17,-7-3 3310,-3-3-3334,0-4-3048,0-16 3049,-3 6-2267,0-14 2256,-5 9-227,0 0 244,-2-1 12,0 2-18,0 0-1428,0 3 1440,0 2-11,0 2 1467,1 3-1439,-1 3-6,0 4 2203,3-2-2237,-1 6 299,2 1-360,-2 7 3397,1 3-3392,2 4 18,0 1-24,3 6 12,6 10 0,-3 0 12,4 8-24,1 7 18,-6-8-927,4 10 921,-7-12 6,2 1-104,-4-2 82,2 0-7,-4-1-61,1 9 11,-4-9-33,-1 6-56,-3-11 816,-2-3-1024,-2 0-95,-4-2-397,-1-2-432,-2 0-1160,-1-3-3432,-2-1 5886,-1-3 0,7-2 0,0-1 0</inkml:trace>
  <inkml:trace contextRef="#ctx0" brushRef="#br0" timeOffset="5249">20364 3818 23142,'2'-43'89,"1"16"-49,6 69-35,-3-5-2315,5 17 2321,-3-11-6,0 3 7,-2 1 16,-2 1-12,-2 1 7,-2-1 16,-2-1-22,-2-1 22,-4-3-17,0-1-90,-1-3 96,1-3-17,1-2 17,1-6-11,2-3 433,2-5-422,0-4-23,2-4 34,-1-3 1203,1-4-1024,0-2 943,0-2-1004,2-6 36,1-1-142,3-8-1,1-2-16,2-5-1,2-3-16,1-4-6,2-2-333,2-1 328,2-1 5,2 1-3278,0 1 3279,2 4-7,-2 2-318,0 3 335,-2 3-5,-2 4 5,-3 2 209,-3 4-231,-1 2 3206,-2 4-3212,0 3 494,-2 4-499,2 4 11,1 5 0,2 3 0,2 4 0,1 2 0,3 3-5,0 1-388,3 3 371,0 1-23,1 0-50,-2 0-73,0-2-118,-2 0-156,-1-2-264,-1-2-341,0-1-533,-1-4-1360,1-2 2940,2 0 0,-8-10 0,0 0 0</inkml:trace>
  <inkml:trace contextRef="#ctx0" brushRef="#br0" timeOffset="5932">21230 4114 22297,'26'5'95,"-3"7"-61,-14 20-6,0 1-870,-1 3 865,-1-1-18,-2 2 12,-1-1-6,-2-2-5,0-1 5,-2-2 28,0-4 333,-2-3-327,-2-4 180,-2-3-97,-4 1 31,3-8-2,-3 0 483,4-7-472,1-1-28,1-3-23,-1-3-44,1-3-22,-1-4-12,0-3-22,1-4 22,-1-2-11,2-3 5,-1-3-5,2-2-22,0-3-694,0-2 694,1 0 10,1 0-4,-1 1 10,1 1-5,1 1 5,0 3 34,2 2 11,1 3-5,1 2-6,0 1-28,1 3-6,1 2-16,1 2-6,3 2 6,2 2-18,4 2 7,2 0 5,4 4 5,2 0-5,11 3-11,-8 2 6,7 1-18,-12 4 23,-3 1 0,-1 2 0,-2 3 0,-2 2-5,-1 2-2699,-3 3 2698,-2 3-89,-2 2 95,-2 1 0,-3 2 0,-1 0 11,-1 0-11,-3-1-11,0-1 11,-2-3 5,0-3-5,-1-4 23,2-4 10,0-3 40,2-4 56,0-3 3465,2-1-3527,-1-10 106,1-1-156,0-10 0,2 0 0,0-3-6,3-4-3392,1-2 3398,2-3-176,1-2 170,2-1-11,2 0 6,0 2 0,2 1-6,0 4 5,0 3 6,0 4-16,0 4-1,-1 3-5,-1 4-28,-1 3 22,0 2-28,0 2 3325,0 4-3297,0 2 255,2 3-227,0 6-34,1 3 23,0 3-11,0 4 0,-1 2-3392,0 3 3375,0 2-1247,-1 2 1197,1 0-631,0 2 479,2-1-156,0 1-225,3-1-2000,1-1 1272,1 0-789,2-4 202,2-2-6235,0-5 7931,-3-5 1,-10-8 0,-5-3 0</inkml:trace>
  <inkml:trace contextRef="#ctx0" brushRef="#br0" timeOffset="6815">22610 4268 10119,'0'-5'5601,"0"1"-3243,0 4-840,-9-61-986,3 41-325,1-15 1,-3 4 94,0 23-50,-2 2-73,0 3-44,-3 1-18,-1 1-16,-4 5-17,-1 1-6,-2 6-16,0 1-3398,-2 5 3375,1 2-256,0 2 240,1 3-2203,1 2 2174,1 1-598,2 1 604,3 2 17,3-2-11,4 1 1493,2-3-1488,3 0 0,2-5 6,3-3 207,2-3-201,3-4 2770,0-2-2704,1-3 1328,1-3-1310,2-2-12,2-5-28,2-3-5,1-5 5,3-2-2691,-1-3 2686,2-4-2269,-1-4 2257,-1-1-212,8-18 195,-6 11 6,5-11 1,-10 17 4,-2 1 35,-3 4 10,-2 3 2321,-1 0-2276,-4 6-22,-1 2 3167,-3 6-3251,0 4 488,0 0-522,-4 6 0,0 2 6,-5 6 0,0 3 0,-1 4 0,0 3-5,1 3-23,-2 14 0,4-7-749,2 11 660,4-12-85,5 0-140,2-1-139,7-3-142,2-1-3252,5-4 3113,1-2-468,3-5 513,0-2-187,1-5 361,-1-4 555,-2-2-219,1-4 162,-3-3 106,0-3 3044,-3-5-2926,0-2 68,-3-3 72,-2-4 73,-1-2 57,0-4 27,-2-1 44,0-1 12,0 0 6,1 2-17,-1 2-39,0 5-28,0 2-62,-1 5-51,-1 2-55,-1 3 687,-2 2-838,-1 3 431,0 1-560,-1 2 29,1 3-2,1 4-10,1 4 22,1 4-1,-1 4-21,1 5 16,-1 4-5,-1 3-6,-1 2 39,1 18-716,-1-12 666,1 13 5,-1-16-16,-1-1 11,1 0-6,-1-1 0,0-1 6,-1-4 0,0-2 11,0-5-11,-1-5-1,-1-3 40,0-5 68,-1-4 38,-1-2 0,0-3-27,-1-2-62,-1-3-45,-2-7 0,-2-4 0,0-5 0,-1-4-2738,0-4 2710,0-3-5,1-3-6,1-2 11,3-2 16,1-2-516,2-3 528,1-1 11,1-2-16,1 1-6,1 2-1,2 1-16,6-11-2091,-1 15 2097,5-7 1231,-1 20-1225,3 3-572,2 3 544,3 4 16,1 3-12,2 3 217,1 2-211,2 3-16,2 2 22,-1 1 446,0 2-446,-2 3 11,0 2-22,-3 4 0,0 2 0,-4 1-6,-1 3 6,-3 2 5,-3 1-11,-4 1-1416,-4 1 1433,-1 1-412,-8 1 406,-4-1-16,-8 1-74,-5 0-78,-5-1-151,-4 0-313,-3-1-577,-5-1-1507,-5-1 3108,-10 2 1,25-10-1,0 0 1</inkml:trace>
  <inkml:trace contextRef="#ctx0" brushRef="#br0" timeOffset="8283">14650 3261 15165,'0'-40'722,"0"0"0,1 3 1,-1 9-196,0 21 567,-1 1-847,1 2-41,0 2-246,0 2 202,3 6-123,1 0 399,3 7-376,7 9-45,-3-2 50,17 34-34,-13-20-1143,9 21 1138,-12-19-11,-1 2-834,0 2 862,0 4-23,-1 1 6,-1 4-177,-1 0 171,-3-11 1,-1 0-560,3 22 545,-3-20 1,-1 0 8,1 19 8,0-14 0,-1 1-310,-1-10 1,1 0 295,0 12 1,0 2 7,1 3 1,-1-1-6,0-10 0,-1 0-6,1 13 1,0 2-251,0 2 0,0-1 247,-1-12 1,1 1-893,-1 15 1,1-2 894,-1-14 1,0-3-7,0 3 1,0 1-358,-1 0 0,2 1 363,-1 1 1,0 0-6,1 1 0,0 0 5,-1 0 1,1 0-1,1-1 0,-1 3 9,0-3 0,1 3 0,-1-2-12,2 9 1,-1 0-247,-1-7 0,0 2 1,1-2 248,-1 3 1,0 2 20,0-4 1,0 4 0,0 0-219,0 3 1,-1 1 0,1 1 188,-1-1 0,1 1 0,-1 0-41,-1-2 0,1-1 1,-1-4 45,-1 9 1,1-4 91,-1 1 0,1 3-84,-1-5 0,0 3 0,0-2 31,0-12 0,0-3 1,0 2-45,-1 13 0,1 3 0,-1-3 3,1-16 1,0-2 0,0 0-10,-1 1 1,0 0-1,0 0 8,0 1 0,1-1 0,0 1 5,-1-1 1,0 1-1,1 0 0,-1 0 1,1-1 0,-1 1-3,1 0 1,-1 1-1,0-1 2,1 1 1,-1-1 0,1 1-5,-1-2 1,1 1 0,0 2 77,-1 0 1,1 3 0,0 1-1,-1-3-74,1 3 1,0-3 0,0 3 33,0 12 1,-1 4-1,1-5-32,0-16 1,0-2-1,-1-1-214,1 2 0,-1-1 0,1 0 212,0 0 1,-1-1-1,1 3 8,-1 15 0,0 4 0,1-3-45,-1-14 1,1-1 0,-1 1 34,1 13 1,-1 3 0,0-4-117,1 4 0,0-2 119,-1 1 1,1-1 249,0 1 0,0 0-256,0-2 1,0 0 175,0-1 0,1 2-176,0-6 0,1 3 0,1-3-2,-1-11 0,0-2 0,0 1-4,1 12 0,1 3 0,1-4 1,0 4 1,1-2-4,0 1 1,0 0 7,2-1 1,-1-1-6,1 0 1,-1 0 4,2 0 1,0-1 2,-1-1 1,1 1 2,0 0 1,1-1-37,0-1 0,-1 3 54,0-7 0,1 3 0,-1 1 0,1 0 0,-1 1 1,1 0-97,-1-1 0,1 1 1,-1-1 76,-1-4 1,1 0-1,-1-3 7,0 4 0,0-2 194,0 1 1,0 0-187,-1-1 1,0 0 433,0 0 0,1 0-423,-2-2 1,0 1 7,0-4 0,0 2 1,0-2-346,0 7 1,1 0 320,1 13 0,1-1 0,-4-18 0,1-2-3,-1-1 0,1 1 2,-1 0 1,1-1 276,-1 0 1,1 0-286,-1-1 1,1 0 2,-1 0 0,1-1 3,-1-1 0,1 0-247,-1-1 0,1 0 244,-1-2 0,1-1-6,-1 0 1,1 0 200,-2-1 1,1-1-196,4 32 892,-1-4-942,0 0-112,-2-2-404,0-2-1360,-1-3 1702,1 3 1,-4-37-1,0-6 1</inkml:trace>
  <inkml:trace contextRef="#ctx0" brushRef="#br0" timeOffset="9648">4231 5836 17916,'0'-15'-308,"9"1"-84,28 5-191,7 0-1925,5 0 1510,5 0-1120,2 0 297,2 2-419,-3 1-292,-3 4-869,-7 1 3401,-9 1-89,-9 2 1,-14-2 0,-7 2 0</inkml:trace>
  <inkml:trace contextRef="#ctx0" brushRef="#br0" timeOffset="10022">4316 6074 10711,'-55'28'1071,"1"0"1,3-2 0,8-3-384,7-5 828,7-3-1180,7-4-191,6-3 290,7-3-272,7-3 180,7 0-136,21-8-162,2 0-28,18-8-1117,-2 0 1060,6-3-49,5-2-51,3-1-40,-16 5 1,1 0 78,-11 3 1,-1 1-7,9-3 1,-1-1-84,7-4-237,-8 1 404,-7 1 102,-9 0 48,-7 1-9,-8-2-40,-4 2-39,-9-1 1635,-5 1-1579,-7-2 62,-5 2-2,-3-1 108,-3 1 79,0 0 67,0 0 23,3 0 32,1 0 449,-3-8-448,9 7-27,-3-5 285,9 4-432,4 6-55,1-2 88,5 7-296,2 3 382,-1 1-500,2 2 84,8 5 23,0 2 0,10 5-6,2 4-3397,4 2 3380,3 5-5,4 2-1358,1 3 1369,2 2-468,-2 2 479,-1 2-1677,-4 1 1661,-3 1-23,-3 1 1503,-5 1-1582,-4-1-128,-5 2-263,-4 1-1377,-3-1-454,-6 1 2329,-5 3 0,4-19 0,-1-3 0</inkml:trace>
  <inkml:trace contextRef="#ctx0" brushRef="#br0" timeOffset="11773">6364 5906 15933,'0'-7'2123,"0"1"-1266,0 6 868,0 0-1025,-17-61-163,11 41-203,-5-17 0,1 5-178,7 25-116,-1 1-113,3 5 45,1 5 50,0 4 68,2 17-51,-1-1-17,3 15-3391,-1-4 3391,1 5-5,-1-9 0,-2 3-298,1 2 0,-1 3 222,0 10 1,0 1-206,-1 0 1,1-2-79,-1-9 0,0-3-884,0 26-3086,3-22 27,0-5 3937,5 2 0,-6-25 0,0-4 0</inkml:trace>
  <inkml:trace contextRef="#ctx0" brushRef="#br0" timeOffset="13205">6725 6155 10158,'0'-6'3630,"0"1"-5152,0 5 1830,-71-34-56,41 29 509,-13-11 1,-1 4-397,3 30 5,-2 5-163,1 3 526,6 0-526,14-8-28,4-1 112,-1 4-184,9-5 55,0 6-83,8-9 88,5 2-61,3-5 370,4-1-358,4 0-6,3-1-6,3-1-5,4-2 3360,4-1-3400,3-2-3357,21 0 3335,-11-2 11,-4 0 1,0-2-372,5-1 349,12-4-5,-20-1-18,-1-1 7,12-5-2150,-13 0 2144,8-4 1589,-9-5-1579,-9 4 333,2-9-309,-10-3-1,-6 8-6,-2-7 63,-6 3-46,-4 8 6,-1-4 3123,-8 5-3083,-2 2-24,-7 1-44,4 6 935,1 5-946,2 4-17,5 3 0,-2 2-17,2 9 17,4-2 0,-2 7 0,6-4 0,0 2-5,1-1 5,2 0 0,3 0 0,2 0 5,4-2 1,2 0 27,9-1-21,-4-4 10,6-2 45,1-8-22,-5-4 11,4-4 6,-7-4-6,-1-2 16,-2-1-10,-1-3 67,-1-10-3460,-5 6 3382,0-8 50,-7 0-57,-3 8-10,-2-5 28,-7 6-51,1 8 0,-5 0-5,-3 8 3386,0 4-3404,-8 8 12,8 2-5,3 8 5,5-2-806,2 5 806,0 1 0,3 3 0,0 2 0,4 1-11,1 1 6,2 1-194,4 1 193,3-1 6,6-1-5,2-2 794,3-2-800,3-2-6,3-3 11,3-3 6,3-1 0,4-3 6,21-1-473,8-6 441,-23-5 1,-1-1-754,20-5 779,-9-8 11,-21 1 6,-3-2 103,-4-2-103,-1-1 0,-5-3 0,0-2 16,-5-2-10,-2 1 5,-2 0-6,-2 2 1,-2 3 5,-1 2 5,-2 3 426,0 3-414,-1 3 791,0 2-797,-3 3 58,2 2-109,-2 2-4,1 0-1,0 2 0,-1 2 17,-1 7 0,2 1 0,-1 4 0,3-2 0,1 0-11,1 0 5,2 0 6,2-1-5,3 0 5,8 3-6,-3-5 0,6 1 12,-4-8-12,1-2 12,1-2 11,10-7 0,-7-1-1,7-8 12,-11 1 34,7-10-6,-1-4-22,-1-1-307,-5 1 318,-7 9 17,-2 2 11,0 1 5,-2 4 0,-1 1 1,0 4-12,-3 3-22,1 2-17,-2 1 278,1 2-306,0 4 5,-1 3 1,1 6 11,0 4-6,-1 3 0,0 21-5,-2-6-663,0 15 657,-2-10 11,-2 0-17,2 1 6,-1-2 0,2 1-17,1 0 17,1 2-16,0 1 10,1 1-11,0 0 6,2-1 0,0-5 0,3 6 11,-1-15-17,1-1 6,-3-17 39,2-5 33,-3-3 18,2-2-1,0-4-22,2-5 618,3-5-652,2-6 12,13-16-23,-4 4-806,10-12 795,-7 9 12,1-2-1,1-1-6,-1-1 7,-1 1-12,-2 0 11,-2 1 0,-2 0 0,3-14 6,-6 12-11,1-9 10,-8 17 7,-1 3-6,-1 2-234,-2 1 228,1 2-20,0 1 20,-1 1 6,1 0 6,0 1-7,0 1 1,0 0 784,1 2-790,0 0 0,0 3 17,0 1 241,-1 2-246,-1 2 10,0 1 1,-1 0 85,-1 1-74,0 1 0,0 0-6,0 3-11,0 0 5,-1 0-21,0 1 10,-1 0-5,1 1-12,0 0-16,-1 0 6,1 0 5,-2 2 22,1 1-16,-2 2-6,1 4-6,-1 1 0,1 3 6,0 2-5,2 3 10,0 1 1,1 2-6,2 2-6,7 11 1,2-8 5,7 9-6,1-11 12,4 0-6,2-1-6,4 1 1,1-1-7,0-1 1,-1 0-6,-3-2-3386,-4 1 3386,-3-1-16,-6 0-40,-6 0-73,-3 1-117,-10 0-197,-5 2-352,-10 1-5058,-27 11-3961,11-10 9457,-12 3 1,32-19 0,7-4-1</inkml:trace>
  <inkml:trace contextRef="#ctx0" brushRef="#br0" timeOffset="13732">9624 6147 17563,'0'-7'2465,"0"2"-1536,0 5 2600,0 0-3613,-19-54 5,14 41 12,-14-36 22,17 56 73,0 7-5,-2 5-18,1 5 7,-2 4-18,-1 4-11,1 3-44,-1 2-119,1 1-223,1 0-358,0-1-567,3-1-1673,1 0-835,4-4 3836,4 1 0,-3-16 0,1-2 0</inkml:trace>
  <inkml:trace contextRef="#ctx0" brushRef="#br0" timeOffset="13923">9624 5909 19423,'-25'-40'339,"1"-1"1,2 4 0,4 9-267,12 20-191,0 4-50,3 2-17,1 2 12,1 4 44,2 3-117,2 6-214,3 5-330,3 3-728,3 4-2005,5 3 3523,6 5 0,-10-15 0,1-1 0</inkml:trace>
  <inkml:trace contextRef="#ctx0" brushRef="#br0" timeOffset="14298">9908 6132 22890,'-2'18'22,"2"2"-16,9 4 5,1 2 0,-1-1-11,1 0 6,-1 0-1,-1-1 1,-1-2 5,-1-2 0,-1-2 1,-2-2 4,0-3 40,-1-4 112,-1-3 79,1-3 22,-2-2-17,2-4-90,0-3-56,0-5 1,2-4-1,0-4-5,3-2-11,1-4-18,3-1-276,2-2 254,3-2-5,2-1-11,2 1-18,1 0-4,1 2-7,2 5-5,1 3-5,1 3-7,1 4 1,0 4-929,1 4 924,-2 2-27,0 4-18,-3 4-29,-1 4-61,0 5-68,-4 4-77,1 2-113,-3 4-340,2 2-46,0 1-331,1 1-464,2 0-959,3-2-1635,2-1 4184,6 2 0,-16-14 0,1 0 0</inkml:trace>
  <inkml:trace contextRef="#ctx0" brushRef="#br0" timeOffset="15465">11530 5953 13460,'-45'-35'216,"0"1"1,4 2 0,4 10-60,7 27-34,-2 2 1319,1 5-1375,1 3-22,0 2-29,2 2 18,0 2-12,4 4-10,1-1 4,2 3-4,3 0-18,3 1 12,3 0-18,4 0 1080,3 8-1079,4-11 5,5 5 2236,5-16-2213,4-2 11,4-4 11,2-3 0,4-2 34,0-5-11,3-2 22,-1-5 0,-1-5 0,0-3 5,-2-4 12,-2-1 11,-3-3 6,-3-1 11,-2 1-6,-2-2 6,-1 2-6,-2-1 0,-2 2-5,-1-1 138,0 2-88,-1-5-89,0 9-1,-1-2-11,-1 11 6,-1 3-34,1 3 3370,-1 2-3448,0 2 33,-3 12 12,2-2-6,-3 13 0,1-3-6,0 3 1,0 2-1,0 2 0,2 0-10,0 1-12,0 0-28,2 0-208,7 11 40,1-11-61,10 7-46,-1-15-33,4-4-22,1-3 50,3-4 62,-1-4 100,1-3 96,-1-5 55,-1-3 40,-1-5 28,-2-5-3376,-3-3 3421,-1-2-314,-4-4 347,-3-1 17,-1-3 11,-2 1-5,-2-2-12,-1 2-2136,0-1 2159,-1 3-595,1 1 606,0 3 1864,2-3-1909,-2 8 267,1 0-317,-3 10-29,1 2 2823,-2 3-2861,0 1 1387,2 3-1393,-1 2 231,1 4-225,2 11-3392,-2-1 3380,2 8-522,-3-4 534,-1 0-12,0 1 6,0 1 6,0-2-12,1 1 6,2 5-11,2-3 22,2-1 28,-2-10 34,-1-9 3139,-2-3-3139,1-6 836,4-9-853,0-1-5,3-8 33,2-6-45,-3 5 6,2-8-6,-3 9-11,-1 3-6,0 1-5,1 1 1,-2 3-2,1 3-10,1 1-40,-2 5 17,0 1 0,-1 4 0,0 1 6,1 3 0,0 3 5,2 2-10,4 9 4,-2-4 7,3 7-18,2 1-5,-2-7-16,4 6-29,-4-8-22,1-1-45,3-3-12,1-1 7,2-3 22,-1-2 33,2-2 23,-1-5 5,9-7 62,-10-1 11,6-7 29,-9-4-1,-6 4 6,0-6 16,-7 8 29,-2 2 11,0 2 11,-2 3-17,0 3-22,0 2-34,-2 3-28,-1 1-17,-1 1 1,-1 4-1,-1 2 1,-1 3-1,-1 10-5,2 3 11,2 7 0,7-7 0,5-3 5,2-7-5,4-1 0,2-2 0,2-3 0,3-1 0,1-3-11,2-1 6,0-4 10,10-7 1,-10-1-214,7-6 225,-15 3 22,0-3 17,-4-2 6,-1-3 95,0-14-57,-3 7 2,-1-9-3300,-3 13 3326,0 2 18,-2 2 22,0 3 11,-1 4 165,-1 2-159,0 4-56,0 2 5,0 3 3270,0 1-3404,0 7 22,-1 3-11,0 9 6,-2 5-352,-1 7 335,-1 6 0,-1-3 0,-2 1 0,-5 21-367,3-15 0,0-1 367,-9 20-6,10-28 0,-1 2-25,-2 12 1,-1 3-208,4 2 0,1 1-70,-1 0 0,3 0-1192,3-2 0,3-3 592,3-12 1,2-1-849,1-1 1,2 1 1273,4 2 1,1-3 0,1 3 0,2-3 0</inkml:trace>
  <inkml:trace contextRef="#ctx0" brushRef="#br0" timeOffset="15898">13353 5886 24626,'-25'-40'34,"3"13"10,18 46-32,-1 3 4,0 4-16,0 1-534,0 2 534,2 1 0,0-1 6,2 2-18,1-3 12,0 2 7,3-4-19,2-1 12,4-2-5,2-4 10,3-3 7,1-3-7,3-4 18,0-2 10,1-4 40,8-2-17,-6-6 557,5-3-495,-2-14-51,-6 0-7,2-11 69,-6-12-78,-6 9 0,-1-13 33,-5 0-618,-2 15 584,-3-8-16,-4 19-105,-4 4 93,-3 3 1,-4 5-6,-3 2 11,-12 4-34,6 4-16,-17 8-6,20 1-6,-4 8 421,6 10-645,9-3-403,0 9-191,9-8-648,3 0-1491,6 0-5865,1-4 8030,3-3 0,-3-8 1,-3-4-1</inkml:trace>
  <inkml:trace contextRef="#ctx0" brushRef="#br0" timeOffset="16274">13677 5815 20761,'-3'-2'1810,"1"1"-522,2 1-1283,6 22 1,0-8-1,7 19 1,-1-13 5,1 2-5,-1 0 5,1 1-17,5 10 18,-2 1-1,-2-1 0,-6-5 163,-7-4-57,-3-12 174,-7 3-145,1-13-12,-5-5-27,4-2-1,-2-4-27,1-4 5,1-2-12,0-1-10,2-2 0,1-2-11,3 1-7,1-1-16,3 0-16,4 0-1,3 0-11,5 0-11,3 2-34,11-3-22,-5 7-29,8-1-78,-7 9-95,2 2-111,1 2-141,1 2-168,1 1-274,0 2-421,0 2-711,-1 3-1125,1 1-1368,-2 0 4536,3 3 1,-14-6 0,-2 0 0</inkml:trace>
  <inkml:trace contextRef="#ctx0" brushRef="#br0" timeOffset="16748">14389 6015 22173,'-5'-40'237,"-1"0"0,2 3 1,-2 8-104,-1 19 882,-1 2-943,-1 1 288,-1 3-345,-2 2 163,-2 1-179,-2 2 6,-2 3 521,-2 3-527,0 3 0,-2 3 0,0 1 0,1 3 0,1 1-811,2 1 806,0 1 5,4 0-11,2 1 5,4-2-5,2 1-6,3 0 6,2-2 0,5 1 22,2-2-11,13 6 5,-2-8-10,9 2 16,-5-10 11,0-4 1,0-1 5,-1-4 827,0-2-821,-2-5-1,-1-4 7,-2-3-6,-1-2 39,0-13-34,-4 5-6,0-11 1,-6 9-743,-1-3 737,-1-1-6,-2-3 12,1 0 5,-1-1-5,0 1 5,-1 0-221,0 3 232,-1 2 18,-1 4-1,1 4 22,-1 3 18,1 3-1,0 4-5,1 4-17,0 2 697,0 3-770,1 2 189,-2 0-217,2 7 6,-1 1 16,0 7-5,0 4-5,0 5 5,-1 3-17,2 6-17,-1 1-230,4 5 175,1 1-90,5 2-113,1 1-178,3 1-1219,2 0 793,3-1-359,3-2-554,3-3-1154,3-3-2099,1-5 5062,4-2 0,-15-13 0,-1-3 0</inkml:trace>
  <inkml:trace contextRef="#ctx0" brushRef="#br0" timeOffset="17314">14683 6066 24603,'-27'-37'-61,"6"8"38,21 29 23,2 0 17,2 0 6,3 0-12,2 0 6,1 0-1,2 0-10,0 0 0,-1-1 10,0-2-4,0-2 4,0-3 12,-2 0-5,0-3 5,-1-2-11,-2-2-1,-1-1-4,-2-1-1,-2 0 6,-1 3 5,-2 0-5,-1 2 16,-4 2-5,-1 3-11,-3 0 11,1 2-11,-4 1 5,2 1 1,-3 2-12,2 0 6,-7 6-6,5 1-11,-4 5 11,6-1-5,1 2-1,0 2 1,2 0 0,0 2-12,3 0 0,2 1 6,2 1-16,1 1 21,2 0-10,3 0-1,3 0 6,3 1 0,4 1 0,3-1 0,2 1 0,4-2 0,0 0-682,1-4 682,-1-2-6,-2-3 12,-3-3 61,2-3-11,-7-1 11,2-2-11,-7-4 12,1 0-1,-1-4 12,0-2-18,-1-2 1,-2-4 0,0-2-29,0-3 23,0 0-11,0-1 0,0 1 0,1 1-6,1 2 6,0 3-1,1 1 12,1 2 666,-1 2-678,0 1-16,0 2 0,-1 0-16,1 4-1,0 0-6,0 1-21,1 1 21,1 2-5,2 2-11,1 4 22,0 3-22,1 3 5,-1 3-5,4 13 6,-6-4-1,1 10-3397,-7-9 3364,-2 2-607,-1-2 371,-1 2-280,0-3-581,0 1-1637,0 0-6503,0-4 9276,0-3 0,0-10 0,0-5 0</inkml:trace>
  <inkml:trace contextRef="#ctx0" brushRef="#br0" timeOffset="32251">9450 4786 15473,'5'-18'740,"0"4"-622,-5 14 677,0 0-470,3 1 44,0-1 7,2 2-12,1-2-44,1 1-29,1-1-39,2-1-23,0-2-33,1-1-16,0-2-12,0 0-6,-2-1 0,0-1-11,-1-1-5,0 0-12,-3-2-22,0 0 0,-3-1-28,-1-1-5,-1 0-12,-1 0-17,-2-1 1,-2 2-12,-2-1 6,-2 2 0,-1 1-12,-1 2 1,0 2-6,-2 1-6,1 1-5,0 2-6,0 1 0,0 0 12,-3 1-12,4 2-5,-3 1-1,4 2 1,1 1-1,-1 1-5,0 1 12,0 2-7,1 0 6,1 2-5,1 0 0,1 2-1,2 0 6,2 10-5,0-4 0,5 7-6,1-8 11,4-1 0,3 0 0,1-2 12,4 0-12,1-1-6,5-1 1,1-2 0,4-1-23,4-2-521,1-1 409,4-2-1010,1-3 607,4-1-308,-1-1-544,2-3-1013,-2-2-1658,0-2 3319,3-4 1,-21 4-1,-1 0 1</inkml:trace>
  <inkml:trace contextRef="#ctx0" brushRef="#br0" timeOffset="32806">10139 4515 6073,'-6'-8'3441,"2"1"-924,4 7 1780,0 0-3436,-69-8-534,44 10-394,-15-5 1,1 3 282,22 12 13,1 0-38,0 2 419,2 1-526,2 2-23,1 2-5,3 1-28,1 1 7,3 1-51,2 0 23,1 1-4,4 1 780,1-2-765,4 0-18,2-1 1,4-2 15,1 0 11,3-3 31,2-1 2,2-2 6,2-3-3103,2-2 3093,0-2 472,3-3-450,0-1 1,0-4-357,1-2 346,-1-5-5,1-3-22,0-3 20,1-4 1,-1-3 0,-1-2-2133,-2-3 2143,-1-2-4,-2-2 1799,-2-2-1816,-1-3-12,-2-2-654,-1-4 699,-2-3-34,-1-1 23,-1-3 6,-2 1 11,-3 0-4,-4 14 1,-2 1-205,1-17 145,-3 17 0,-1 2 39,-5-11 63,-2 2 0,-3 3 17,-2 2 16,-1 3-11,0 4 0,2 5 1,1 5 2057,2 3-2097,2 4 357,1 4-458,2 3 1071,0 2-1104,2 2 854,-1 5-821,2 3 631,0 6-620,0 5-5,0 5-12,0 7 18,6 24-18,0-9-142,0-14 1,1 1 175,6 17-2165,3 2 2183,3 2-15,1 1-625,3-1 560,-6-16 0,0-1-35,9 15-1,-9-18 1,0-3-161,7 6-127,-2-3-174,-2-4-215,-1-3-298,-1-4-349,-2-5-862,-1-1-1744,-2-6-3808,-3-1 7841,-3-5 0,-3-2 0,-2-2 0</inkml:trace>
  <inkml:trace contextRef="#ctx0" brushRef="#br0" timeOffset="32973">10422 4610 12847,'-3'-3'4111,"0"1"-269,3 2-3408,65-64-4743,-27 42 4531,7-15 0,3 2 42,1 23 27,1 1-294,0 2-468,-2 1-5102,13 2 5282,-14 1 0,-8 2 0,-21 3 0</inkml:trace>
  <inkml:trace contextRef="#ctx0" brushRef="#br0" timeOffset="38689">16342 5921 19982,'-20'-49'524,"0"1"0,2 3 1,2 10-335,6 22 96,2 2-104,2 3-25,0 3-139,4 2-38,-1 1-81,2 3 97,-1 4 26,1 4 6,-1 7 0,-1 5-6,0 5-10,0 3-12,-1 4-638,1 3 638,-1 1-5,1 1-40,0 2-62,-1-1-129,2 1-195,1-2-319,0 0-549,2-2-886,1-2-1787,3-3-3763,1-5 7735,-1-7 0,-2-8 0,-1-6 0</inkml:trace>
  <inkml:trace contextRef="#ctx0" brushRef="#br0" timeOffset="39813">16630 5839 12948,'0'-5'3831,"0"2"-1249,0 3-2453,-63 7-1251,35 5 1158,-12-4 1,1 3 409,13 11-401,-1 1 201,3 1-201,0-1 0,3 1 73,-7 8-68,8-7 0,-2 4 6,10-9-16,3-3 10,3 0-16,2 0 708,2 5-680,2-5 95,1 9-90,1-11 0,3 3-5,0-6-1,1-1 6,2 0 12,0-2 22,3 1 167,8 0-122,-2-3 106,19 0-162,-9-5-29,11 0-16,-5-5-3409,3 0 3381,2-5-23,3-1-113,1-2 63,0-3-23,0 0 7,-2-2 4,-8-1 1,-2-2 67,7-6-582,-11 5 1,-3-1 615,-6-2 22,-6 0 5,-3 2 1,-5 2-6,-4 2 14,-5 1-10,-3 3-2,-6 2 43,-3 1 28,-2 3 2903,-11 1-2761,3 3-129,1 1-54,9 2-20,11 0-19,3 0 86,2 1-87,-1 5-37,1 0 1779,-1 5-1836,1 4 5,0-3-4,2 3-6,3-5 18,2 0-21,2-1 41,2-1 22,2-2 42,1-1 10,2-3 7,0 0-7,2-2 57,9-7-57,-6 1 18,5-8-1,-9 2 1,-1-2-12,-3-1 67,1-9-78,-6 6 6,1-7-6,-6 8 45,0-4-51,-3 7-16,-1-3-6,-2 9-12,-2 2-16,-1 1-11,-1 2-22,-7 1 16,3 5 11,-5 2 6,4 5 0,0 3-5,0 2-7,0 2 12,1 3-11,2 2 6,1 2-1,2 1-11,1 14 17,3-8-5,1 10-1,8-1 12,1-12-6,7 8-12,10-8 12,-2-9 0,9 3 12,8-8-18,-7-5 6,12-1-11,2-8 16,-11-4-5,12-4 28,-4-12-11,-10 2 0,5-8 22,-6-10-22,-10 4-6,4-12 17,-5-6-855,-7 13 866,3-12 0,-9 17 17,-1 2-5,-3 1-1,-1 3-106,-2-5 140,-1 11 0,-1-1-17,-1 13-5,0 3-113,2 2 801,-2 2-834,3 1 218,0 3-151,0 11 23,1 0-6,1 10 11,2-3 6,7 15-34,-1-7 17,5 10 0,4 0 11,-2-10-11,6 8-3398,-5-14 3393,0 1-2064,0-2 2058,1-2 11,-1-1 0,-1-3 0,-1-2 5,-2-1 1,-1-1 2356,-4-1-2379,-1-1 17,-3-1 6,-2-1-6,-2 1 3127,0-2-3116,-1 1 0,-1-1 0,-1 0 12,-2 2-23,1-3 0,-2 1-6,3-3 6,0-2 0,1 1 6,0-1-6,0 0 11,1-2-11,2 2-23,2-1-16,3 2-67,0-2-449,4 2-83,-2-2-437,2 0-723,-2 1-1490,-3-2 3288,1 0 0,-3 0 0,-1 0 0</inkml:trace>
  <inkml:trace contextRef="#ctx0" brushRef="#br0" timeOffset="40597">17388 5998 20309,'-3'-33'395,"-1"-1"0,-1-20-171,7 49 119,0 1 111,-2-1-194,1 0-64,-1 0-4,0 2-24,0 0 43,0 0-65,0 1-12,0 0-44,0 1-96,-2 5 18,1 2 16,-3 15-17,2-3 6,1 11-6,0-4 6,3 2-1,2 2 7,2 1 5,6 15-6,-1-13-629,5 11 623,-2-17 7,2-2-6,0-3 5,1-4 0,-1-1-83,1-3 84,-2-2 27,5 0-22,-5-6 11,4 0 1,-8-4 618,1-3-607,-1-2 76,0-4-20,4-10-57,-4 3 6,2-8-6,-6 5 6,-1-3-11,-2 0 0,0-2 0,-2 2-6,-1 0 11,0 2 1,-1 2 72,1-3-61,-1 7 5,0-1 11,0 6 57,1 4-96,-1 1-45,0 2 6,0 5 6,0 4-1,1 6 18,-1 4-12,1 5 39,-1 20-22,-3-6-1181,0 15 1181,-5-12 0,-1 1 5,-2 4-10,-3 2-12,-1 4 6,0 2-17,-2 3-17,2-1-17,1 0-93,8-18 1,1 0-221,-1 17 59,4-21 0,2-2-625,5 6-449,5-6-811,4-5-2134,4-6 4307,4-5 0,-10-8 0,0-2 0</inkml:trace>
  <inkml:trace contextRef="#ctx0" brushRef="#br0" timeOffset="41056">18262 6015 16605,'-2'-5'3288,"1"1"-17,1 4-2946,-10-64-3604,6 43 3388,-1-15 1,-2 3 374,4 25-321,0 1 631,-1 4-750,2 0-38,0 3-34,-1 0 1833,0 3-1800,-3 3 1,0 5-6,-1 3 0,-1 3-6,1 2-2669,1 2 2680,2 1-20,2 3 15,1-2 5,4 2-5,3 0 17,4-1 0,4 1 0,2-1-6,4 2-6,2-4 7,1 1-1,1-3 0,0-2-5,-1 0-6,-2-2 0,-3-2 0,-4 1 3375,-4-3-3380,-5 2-12,-3-2-11,-6 1-39,-5-1-40,-6-1-3454,-5 0 3292,-4-1-295,-3-2-7,-3-2-225,0-2-313,0-2-526,1-2-791,2-4-4765,-6-9 7191,7-3 0,5 3 0,11 4 0</inkml:trace>
  <inkml:trace contextRef="#ctx0" brushRef="#br0" timeOffset="41222">18060 6125 11939,'0'-5'5915,"0"1"-1165,0 4-4632,9-18-6,-6 21-11,7-9-6,-9 28 0,0 5 6,-3 2-6,-3 4-441,-3 0 380,-4 3-45,-2 2-169,-3 2-458,-1 1-1110,0 1-5360,3-4 6312,3-6 0,6-16 0,3-6 0</inkml:trace>
  <inkml:trace contextRef="#ctx0" brushRef="#br0" timeOffset="42438">19609 5993 16695,'0'-7'1988,"0"2"409,0 5-2352,-25 24-11,13 0 10,-19 22-1738,17 11 1733,5-14-31,3-9 1,1-2-206,2 2 192,1 5 7,6-18 32,3-3 50,5-3 39,3-4 40,2-5 235,12-3-202,-4-8-23,7-4 135,4-17-151,-9 4 190,8-13-191,-14 6-10,-1-2-12,-3-3 12,-2 0-2409,-3-2 2408,-2 4-2004,-2 1 2021,-3 6 1,-2 4-18,-1 6 487,-1 4-548,-1 3 2229,-1 5-2290,0 1 3363,-2 4-3386,-2 3 0,-2 5 6,-2 5-1,-1 4-5,-1 3 0,-2 16 0,5-8-515,0 11 510,6-14-1,1-2 6,4-2 6,3-2-12,4-2 6,5-4 6,3-1-6,4-3 5,3-3 6,3-3 12,1-3-1,-1-1 1,-2-5 5,-2-2-12,-5-5 539,-1-2-477,-1-13-39,-6 3 23,0-26-284,-8 17 239,-1-15-429,-2 14 434,0 2 0,-2 1-10,0 3 4,0 4 7,1-1-23,0 9-23,1 1 212,0 9-267,-1 3 310,1 2-422,0 6-264,0 1-498,0 8-1109,0 1-3322,1 1 5383,3 4 0,-2-10 0,1-1 0</inkml:trace>
  <inkml:trace contextRef="#ctx0" brushRef="#br0" timeOffset="42651">20511 5993 19092,'-3'-5'2649,"1"2"-274,2 3-2358,-59 22-1119,44-5 1105,-16 0 0,3 3 337,28 6-396,2 2-90,2 0-201,4-1-180,3 0-824,1-3-1377,2-1-7103,4 4 9025,-6-10 0,-1-2 0,-9-11 0</inkml:trace>
  <inkml:trace contextRef="#ctx0" brushRef="#br0" timeOffset="42800">20592 5641 11850,'0'-4'207,"0"1"-2313,0 3 0,0 0 0</inkml:trace>
  <inkml:trace contextRef="#ctx0" brushRef="#br0" timeOffset="43440">20640 6348 20928,'34'-32'32,"-1"0"0,1 0 1,13-13-1,-6 5 13,-8 9-17,-1-4 11,0-3-5,-1-4-6,-3-2 11,0-4-17,-4-1-5,-2-2 5,-3 0-10,-2 1 10,-4 3 6,-4 3-6,-2 5-5,-5 4 848,-1 6-843,-3 4 558,-3 4-558,-3 4 549,-1 3-560,-1 4 0,1 2-5,0 3 1037,-3 3-1054,4 3 548,-4 5-537,3 4 316,-1 6-305,-1 3-17,-2 5 12,1 4-6,0 3-11,1 5-486,1 2 497,3 3-6,2 2 0,2 2 1,2 1-7,3 0 7,2 0-1,3-1 1,4-2 16,2-2-17,2-4 6,4-2-5,1-4 5,2-6-6,2-3 12,0-6-6,-1-6-6,1-4 17,-1-3-5,0-6 5,-2-3-5,0-8-6,0-4 5,-1-7 1,0-3 0,-1-5 5,-1-3 0,-1-5 1,-2-3-759,-1-4 747,-2-3-2292,1-3 2292,-2 0 6,0 1-803,-1 0 808,-2 5 6,-3 2 5,-2 7 34,-2 4-23,-2 6 35,-1 5 477,-3 6-506,-1 3 2166,-2 5-2182,2 3 1166,-1 3-1178,1 2 511,0 3-522,1 4 0,-1 3 5,-1 7 7,-1 5-7,1 4-5,-1 5 6,1 5-6,2 4-683,1 5 700,1 5-28,2 3 5,1 4 1,3 2-23,3 1-28,4 1-107,5-1-173,4-2-1427,4-3 509,5-3-1535,3-5-7042,-2-8 9444,-3-9 0,-13-14 0,-4-6 0</inkml:trace>
  <inkml:trace contextRef="#ctx0" brushRef="#br0" timeOffset="44581">22900 5813 19288,'3'-50'1029,"1"1"0,0 3 0,-2 9-553,-2 19-45,0 4-90,-2 2-49,1 4-91,-3 1-100,0 4-45,0 2-28,-1 3-6,-2 4 12,-3 6-6,-3 8 11,-2 6-1134,-2 7 1118,-1 5 5,-1 8-11,0 7-12,-2 6 3,11-26 1,0 0-9,0 3 0,0 0 0,0 1 0,0 0-936,1 1 1,0 0 926,1 0 1,0-1 2,2 0 1,0 0-7,0-1 1,2 0-14,0 0 0,2 0-17,0 0 0,1 0-39,0 0 0,0 0-54,2 1 1,0-1-57,1 0 1,0 0-65,1 0 0,0-1-45,1-2 1,0 0-351,3 30 0,-2-8 130,-2-7-1047,-4-10 1399,-4-9 28,-4-10 168,-4-8 6,-2-6 5,-3-10 0,1-7 17,0-10 11,1-9 23,2-8-143,1-7 154,3-8-6,2-5 45,2-4-56,4 31 0,1 0 95,0-30 45,3 3-22,0 4-18,4 6-27,2 4-33,1 4-68,3 2-22,2 4-23,4 0-17,4 3 12,4-1-6,4 2 1063,5-1-1102,4 0-23,4 1-56,4 0-22,4 2-11,1 3-23,1 1 12,0 3 489,-1 2-478,-2 2 22,-4 2 17,-3 1 34,-3 2 22,-4 0 33,-4 1-463,-4 2 508,-5 0 40,-5 2 50,-4 0 1101,-6 2-1039,-3 1 437,-3 2-527,-2 1 965,-2 1-1032,-2 0 886,-5 0-853,-2 3 23,-4 1 11,-4 4-6,-1 2 6,-1 3-33,-1 2-1,3 1-16,2 3-6,2 2 5,4 2-16,1 1 6,3 3-12,4 0 0,1 0 1,4 1-3404,4 0 3409,3-1-170,4-3 175,4-2 6,2-4 11,3-3 12,2-3 10,0-3 18,1-4 10,-3-2 12,-1-3 5,-3-4 118,3-13-106,-8 1-12,2-11-10,-8 3 27,-3-3 22,-2 0 7,-2-1-7,-2 0-27,-2 2-23,-2 1-5,-2 0-6,-2 3 0,0 1-6,-2 3-5,0 3-12,0 3-10,1 2-46,0 3 7,1 2-24,1 3-10,0 2 3321,1 2-3332,-1 3 88,-5 12-340,3 1-343,-2 10-520,7-3-1154,2 2-2874,2 3-4655,1-2 9615,2-4 1,-1-11 0,1-5-1</inkml:trace>
  <inkml:trace contextRef="#ctx0" brushRef="#br0" timeOffset="45651">23613 6279 19356,'2'5'2665,"-1"-2"1,-1-3-2554,33-51-490,-16 33 406,5-13 0,0 2 134,-4 15-106,1-3 39,5-9-45,-5 4-11,5-8 1,-9 6-12,0-2 0,-2-1-3291,-2-1 3291,-1-1-1494,-2 0 1494,-3 0-1591,-2 1 1585,-2-2 1,-3 2-933,-5-14 938,0 10 382,-4-10-382,2 12 857,-2-12-873,3 10 10,-4-18 0,7 23-5,0-4 1395,2 14-1384,1 3 0,0 3 1590,1 2-1596,0 3 38,0 2-93,1 3 3391,-2 0-3403,2 7 51,-2 2 0,0 8-6,-1 3-17,0 5 11,0 4 12,0 4-3393,0 5 3399,1 3-1,0 3-202,1 4 196,1-13 1,0 1-11,3 19-498,-2-18 0,1-1 492,4 13-6,0-2-645,2-1 657,1-2 2179,9 14-2174,-3-17-1117,-1-10 0,2-2 1095,4-1 16,8 3 770,-8-15-753,-1-4 762,1-5-767,-1-3 270,1-3-271,-1-5 3321,3-4-3314,1-6-4,0-7 0,0-3-19,6-11-120,-6 7 0,-1-4 139,-5 0 1,-4 0 8,10-21-14,-10 17 0,0 0-3,4-15 5,-4 0-10,-1 2 5,-7 17 0,-1 1-849,1-15 861,-2-9 10,-6 24-45,-1 3 40,-4 5 5,-1 4-5,-2 4-17,0 3 11,1 3-11,2 4-28,-3 3 23,4 5 5,-3 6 402,3 7-402,-1 4 17,-1 5 866,0 4-883,0 4 6,1 3-3363,2 4 3362,1 1-5,2 22-1107,5-15 1085,2 16-577,5-20 588,3-1-11,2-3-86,4-2 47,12 10 22,-3-13-6,9 4-17,-8-17 2243,1-7-2248,0-4 5,-1-5-73,12-7 74,-9-5 1395,10-7-1390,-13-5 1003,-1-4-986,1-3 16,-1-2 1,-1-3-668,0-2 673,-1-1 23,-2-2-6,-1 2 0,-3 2-11,-1 3 22,-4 3 6,-2 3 5,-4 4 6,-4 4-5,-1 3 5,-4 1-28,-1 6-12,-3 1-4,-2 3 834,-1 5-830,-2 1 397,0 7-390,0 2-12,0 4 6,0 3-3381,-1 17 3392,2-7-6,0 13-381,5-13 370,2 1 11,2-3 1,1 0-193,2-1 187,4-2 0,2-2 5,4-3 0,1-2 1,11-2 16,-6-7 3108,7-2-3113,-8-7 567,-1-4-562,0-3 296,-1-6-284,1-4-12,-2-2 6,1-4 11,-2-3-3404,-1-2 3404,-2-2 6,-2-1-159,-2-1 170,-3 0-6,-2 0 0,-2 3 6,-2 1 0,-2 3 1,-4 4-13,-2 2 1,-3 3-17,-1 4 5,-3 2-11,-1 4-11,0 2 3322,-1 2-3339,1 3 240,0 2-229,2 3-5,2 4 0,1 3 0,2 2-12,0 4-100,0 11-40,4-4-390,1 7-13,4-9-341,6-1-494,3 0-995,6 0-2158,5-2 4554,8 2 0,-13-12 0,2-1 0</inkml:trace>
  <inkml:trace contextRef="#ctx0" brushRef="#br0" timeOffset="46171">25376 5880 15653,'0'-7'4123,"0"2"-3071,0 5 640,0 0-1087,-12-60-157,8 41-291,-3-14 0,0 3 39,4 23-107,0 3-61,1 2-39,0 1-11,1 2 16,0 2 0,-1 3 18,0 3-12,0 5 0,0 2 0,1 2-12,0 3 18,1 1-3398,0 2 3398,1 0-6,2 0-12,2 0-4,9 8-2270,-1-9 2275,7 6 6,-2-12-7,2-2 24,0-3-12,1-4 5,-1-3 6,0-3-120,6-5 126,-6-3 2200,4-3-2200,-8-2 11,-1-1-2206,-2 0 2200,-1-1 1879,-2 2-1862,-3 1 229,0 2-189,-3 1 55,-2 1-117,-1 3 3180,-1 1-3248,0 1 551,-4 6-489,0 0 0,-5 6-11,1 1-3392,-1 3 3381,1 2 0,2 1-6,3 1 17,1 0-6,4 1-11,16 15 12,-4-15 5,16 10 5,-9-19 40,18-1 6,-15-6-1,9-3 12,-20-6-1,-2-6 3393,-2-3-3387,0-4 11,-3-3 1,0-2-1,-3-4 6,-1-1-22,-1-3-509,-1 0 493,-1-2-13,0 0 12,-1-1 6,0 2-7,1 2 7,0 3-12,0 3 0,0 4-5,0 3-1,0 4-16,0 3 0,0 2-34,1 3-61,-2 2 435,2 2-610,-2 0-273,1 3-645,-2 2-1904,-1 5 3075,-3 6 0,4-7 0,-1 1 0</inkml:trace>
  <inkml:trace contextRef="#ctx0" brushRef="#br0" timeOffset="46664">26682 5900 19953,'-10'31'-177,"-1"1"1,-5 25-524,16-25-1031,4 2-2929,3 1 5054,6 5 1,-6-19 0,2-2 0</inkml:trace>
  <inkml:trace contextRef="#ctx0" brushRef="#br0" timeOffset="46888">26877 5609 14426,'-17'-40'63,"-1"1"1,3 2 0,2 11 1298,8 23-1508,2 2 1419,0 4-1452,0 4-140,0 6-241,0 6-442,0 4-701,1 6-1440,1 3 3143,2 7 0,-1-18 0,1 0 0</inkml:trace>
  <inkml:trace contextRef="#ctx0" brushRef="#br0" timeOffset="47551">27106 5862 24603,'25'-14'6,"-2"8"-12,-11 32-5,-1 2 11,-1 1 0,0 1 0,-4 0-5660,0 0 5649,-4-1 1425,0 9-1408,-3-11-6,-1 4 876,-1-17-837,-1-3 45,2-5 62,-1-2 3531,2-3-3565,0-7-39,1-2-11,0-7 0,0-3 0,3-3-6,1-3-17,4-1 0,1-2-5,2 1-6,3 1 5,0 1-10,2 3-3399,0 2 3382,1 3 16,4 0-27,-1 6-12,0 2 6,-5 6 0,-5 3 5,0 3 0,-1 1 1,2 4-2269,-2 0 2268,2 2-700,0 1 706,1 0 5,0 1 7,1-2-136,1 0 129,1 0-5,2-2-5,2 0 16,1-2-5,2-3-6,1-1 11,0-2-581,0-1 581,-2-5 1510,9-8-1504,-10-1 146,6-9-135,-11 3 0,-3-3 6,-1-2 16,-3-1-5,-2-2-6,-2-1 0,-1 1 1907,-2 0-1924,0 3 56,-2-7 62,0 10-89,-1-2-18,-1 13 1,1 2 11,0 4-34,1 1-22,1 3 3335,0 0-3352,0 5 28,0 1 0,0 6 0,1 2 6,1 4-6,1 2 22,2 3-27,3 16-1,-1-7-5,3 12-3381,0-10 3392,0 1-45,7 16 23,2 2 10,1-1-10,-3-6-6,-8-17-17,-2-2-11,-4-4-50,-1-2-191,-13 1 39,0-8 3277,-13 2-3528,1-10-253,-3-2-403,-1-2-902,-1-3-2710,2-2 4777,-1-4 0,13 3 0,1-1 0</inkml:trace>
  <inkml:trace contextRef="#ctx0" brushRef="#br0" timeOffset="48457">28119 5752 18151,'1'-5'2571,"0"1"-95,-1 4-2347,17 22-29,-4-11 35,25 20-68,-15-20 6,8 0-6,-9-5 34,-1-2-12,-1-2 1,-1-1 0,0-1-6,-2-2 0,0-1 0,-2-4-6,0-1 6,-3-2 62,4-8-23,-4-4-73,-1 0 1,-5 0-7,-5 8-4,0 0-18,-1 1 0,-1 1-5,-7-3 6,1 6 10,-12-2-33,7 8 17,-13 1-6,2 9-22,-1 1 11,1 6-22,3 7 16,4-2-5,-3 7 5,2 6-16,3 6 5,0 12 23,5-8-721,5-2 704,2-12-12,2 0 1,3 0-6,2-2-318,13 8 329,-2-11 12,8 2 5,-5-14 5,1-6-5,1-2 0,1-3 12,0-4-1,2-3 6,1-5 11,0-3 11,7-11 28,-3-8-380,-1 1 335,-6-1-5,-10 9 6,0 2 677,3-8-678,-5 10-5,3-4 5,-6 11-10,1 3-1,-1 1 0,0 3-11,2 1 0,1 1 311,2 2-305,2 1-18,9 2 12,-3 3-16,7 2 10,3 9-5,-8-2-61,7 7 44,-12-3 6,-1 2 0,-3 2-114,-1 0 125,-3 2 11,0 0-6,-2 1 6,0-1 6,-1-1-6,0-1 0,0-2 17,2 0 5,4 2-16,-1-5 427,5 0-399,5-6 5,-4-5 141,8 0-84,6-8-17,7-9-29,-1-1-1031,2-10 1032,-14 2 5,0-2-174,-2-5 151,-1-3-5,-1-5-5,-3-4 2,-6 9 0,-2-2-3,4-20-295,-7 20 0,0-3 304,-4 1 0,-1 0-12,0 1 1,-2 0 5,-1-8 0,-3 2 26,-2-16 10,-5 12 18,2 18-181,0 5 198,1 2 910,0 5-939,2 2-17,0 5 127,2 2-188,2 2 629,-1 3-646,1 1 237,-1 4-215,-1 3 12,-1 5-23,-2 4 17,-1 5 0,0 3 0,0 4 5,1 3-623,1 3 612,1 2-27,2 25 16,1-12 3,2-17 0,2 2-39,2 2 0,2-1-48,5 20-726,-2-19 1,1 0 540,7 14-179,3-2-387,-5-16 1,0 0-565,8 14-696,7 9-1781,-11-24 3893,0-3 0,-10-14 0,0-3 0</inkml:trace>
  <inkml:trace contextRef="#ctx0" brushRef="#br0" timeOffset="48721">29176 5766 12864,'-4'-2'4844,"1"1"730,3 1-5518,17-13-4257,-1 9 4257,17-9-6,-3 11 375,2 0-375,0 0 1,1-1 5,-3 1-115,0-2 115,-4 0 56,5-3-73,-10 3-17,3-3-61,-12 3 2915,-2 0-3587,-3 2-460,0-1-4615,-2 2-2933,0 1 8719,-1 0 0,-2 0 0,-1 0 0</inkml:trace>
  <inkml:trace contextRef="#ctx0" brushRef="#br0" timeOffset="55090">30970 5908 14953,'-51'-10'186,"0"0"1,3 1 0,7 7-30,5 24-11,0 4 1291,1 2-1342,2 2-16,2 3-2425,5 1 2385,4 0-11,4-1 1012,7-2-962,6 8-1293,8-12 1322,6 4 16,8-14 190,5-3-201,5-2-17,6-4 90,23-3 1215,-11-4-1294,16-5 12,-19-2-663,-3-6 701,-3-3 2380,-4-2-2329,-3-4-5,-4-2-1,-4-4 1,-5-1-2516,-4-5 2487,-6 0-21,-4-1 795,-5 0-847,-4 2 455,-6 2-476,-4 1-23,-4 4 0,-4 2 0,-2 3-11,-2 3 5,0 3 12,-12 0-40,11 7-16,-8 1 181,8 8-209,5 8 3230,3 1-3247,7 8-51,9 0-89,3 2-723,4 16-2960,4-9 2277,5 13-3574,6-12 124,3 1 4655,7 3 1,-11-15 0,-1-2 0</inkml:trace>
  <inkml:trace contextRef="#ctx0" brushRef="#br0" timeOffset="55464">31309 5950 23467,'37'-36'22,"-4"11"-22,-17 44 0,1 2 11,0 3-22,9 13 11,-8-7-28,4 9-1200,-10-11 1217,-4-1-6,-4 0 139,-3-3-122,-5-1 283,-4-5-261,-7-4 12,-3-2 11,-2-5 11,-3-3 627,0-2-593,-1-5 5,1-3 12,1-4 16,5-3-22,2-5-6,6-2-22,4-4-34,4-3 0,6-2-11,5-1-576,6-1 559,6 1 1,2 2-7,3 3-10,1 2 5,2 4-28,1 3-112,12-2-6,-11 8-67,8-1-100,-15 9-130,-2 1-162,-1 1-213,-1 2-240,-1 1-309,0 4-470,1 1-768,0 2-845,1 1-935,1 1 4385,3 1 0,-12-6 0,-1-1 0</inkml:trace>
  <inkml:trace contextRef="#ctx0" brushRef="#br0" timeOffset="56509">32279 6034 22559,'9'-45'304,"1"1"1,-1 3-1,-5 8-97,-9 20-44,-1 2-40,-2 2-39,-2 3-28,-2 1-28,-1 3-6,-4 1 1,-2 3-1,-3 3-5,-2 4-6,-3 3 0,-1 3-5,0 2 5,-12 14 0,12-5-873,-7 8 862,15-8-5,4-1-1,3 1 1,4-1-1,5-1-138,2-2 138,4 0 0,4-4 18,4-2-1,4-4 0,4-3 23,1-2-6,3-4 0,1-1 5,2-6-5,1-3 0,2-6 849,-2-4-826,11-17-12,-9 3-2307,5-11 2313,-13 6 5,-3-1-229,-2-4 218,-2-2-5,-2-2-682,1-1 676,-2 1 0,0 1 17,-1 3 17,-1 4 11,-2 4-74,-3 4 79,-1 5 6,-1 4 2151,-1 5-2167,0 4 235,-2 3-292,2 3 869,-2 3-896,0 1 124,0 4-108,-2 3 12,-1 5-7,-2 5-5,0 5 6,-1 6-17,0 3 11,1 5 0,0 3-1436,2 4 1403,1 1-35,2 2-61,1 1-106,1 0-838,2 1 491,3-2-213,3-1-247,6-2-230,2-2-218,5-6-157,4-5-83,2-7-23,1-4 134,-2-7 303,0-5 420,-4-3 448,-2-6 375,-2-3 246,-3-6 231,0-3 234,-2-3 258,-1-4 208,-1-2 105,0-5 18,2 0-1947,-1 0 1717,1-1 235,1 2-392,0 1-28,1 4 650,4-4-845,-8 10-97,3-2-72,-9 12-117,-3 2-113,0 2 3192,-2 1-3454,0 1 366,0 6-322,1 0 6,0 6-1,3 0 6,1 0 1,2 1-7,2-1 6,3-2-5,1 0 11,2-2-6,-1-2 17,2-1-6,-1-3 6,0-1 6,-1-3 50,5-8-45,-7 0 12,4-7 5,-8 3-6,-2-3-5,-1 0 0,-2 0-6,-1 1-17,-2 1 6,-3 2 6,0 0-6,-5 3 11,-1 0-17,-2 4-10,-1 0-1,0 3-11,-2 1 5,0 2 1,-1 1 0,-1 4-1,0 2-5,-1 4 0,-1 2 6,-1 4-6,-1 1-625,1 2 625,1 2-383,0 1 377,4 1 1,2 1 5,4 1-3060,4 0 3060,2 2-6,4-1 1,4 2-7,4-1 144,7-2-143,2-1 270,4-3-276,2-2 17,1-4-11,-2-2 0,0-5 11,-3-2-6,0-3 3265,-2-2-3259,0-3 6,-2-2-1,0-4 23,-1-2-22,0-3 0,-2-1 5,-1-4-28,-1-2 23,1-1 10,3-13 12,-2 9-11,3-8-6,-5 12 391,1 2-386,-1 2-4,0 1-1,1 1 11,0 1 6,1 1 0,-1 2-11,2 1 0,-2 1 0,1 3-1,-2 1-4,0 3-7,-1 1-5,-1 1-5,0 1 10,-2 2-5,2 2 11,-2 3-11,0 3-3397,1 2 3402,-1 2-398,0 1 393,0 2 12,0 1-12,0 1 0,0 0 0,0 1-6,-2 0 0,2 1-22,-1-1-78,0-1-353,-1 0-5411,1 7 5870,-2-5 0,-1-4 0,-3-8 0</inkml:trace>
  <inkml:trace contextRef="#ctx0" brushRef="#br0" timeOffset="57914">3667 8036 18497,'21'-35'-2,"0"-1"0,-1 3 0,2 7-48,13 12-40,4 0-114,-8 4 0,3 1-164,2-1 1,0 2-351,1-1 1,-1 2 288,-3 1 1,-2 2-827,8 1-453,-8 4 305,-7 4-1296,-9 4-88,-8 5 2787,-8 7 0,0-9 0,-3 0 0</inkml:trace>
  <inkml:trace contextRef="#ctx0" brushRef="#br0" timeOffset="58281">3579 8295 13192,'52'-6'3,"-1"0"1,-2 0 0,-4-2-60,12-14-25,-17 6 0,1-1 25,-10 5 0,0-1-551,8-4 1,-1 0 393,9-4-50,-7 1 674,-6 2-702,-8 0 45,-6 3 706,-7 0-617,-5 0 713,-4 1-668,-7 0 1528,-3 1-1416,-7 0 73,-5 1 145,-3 1 567,-3-1 420,-15-5-466,10 4 140,-9-4-151,16 5-22,3 1-28,4 1-22,2 1-35,2 1-61,2 1-67,3 1-79,1 2 113,1 1-381,2 1-168,0 2-1,2 2 40,1 3-3403,3 4 3397,2 5 0,5 2-11,4 5 17,2 1-12,17 17 23,7 6-17,-15-14 1,-1 0-1149,-4-5 0,-2-1 1114,11 27-49,-16-13-596,-6 20-161,-9-12 194,-6 16 635,-10-12 0,7-25 0,0 0 0</inkml:trace>
  <inkml:trace contextRef="#ctx0" brushRef="#br0" timeOffset="68676">5981 7473 17227,'10'-9'985,"-3"2"-565,-7 7 1670,0 0-2113,4-35 1,-1 27-454,28-1 230,-19 22-85,19 22-717,-19-11 141,-2-6-274,3 5-422,-4-9-491,2-1-427,-1-2-235,3-3 981,0-2 1775,2-3 0,0-2 0,1-3 0,-1-2 0,0-3 0,0-3 0,-1-2 0,-2-1 1507,-1-1 621,-2-2 34,-3 2-235,-1-2-241,-3 1-247,-1 0-285,-1 0 527,-2-4-455,-2 0-728,-1 1-55,-2 4-51,3 7-61,-1 2-79,2 1-118,0 2-78,2 1-50,0 2-6,1 4 28,-2 6 62,-1 21-51,-2-1-6,-1 20-2203,1-8 2182,-2 6-12,1 4 0,0 4-12,-1 3 4,4-29 0,0 2-57,0 13 1,-1 2-705,2 1 0,0 0 276,0 0 0,1-1-414,1-5 0,3-3-2779,4 11 3686,7 1 0,-6-25 0,1-3 0</inkml:trace>
  <inkml:trace contextRef="#ctx0" brushRef="#br0" timeOffset="69141">6720 7607 20369,'-42'-34'513,"0"0"1,1 1-1,7 11-390,15 26-50,-2 9-22,8 4-12,4 9-11,4-1 0,2 4-22,2 3 11,-1 1-17,2 2 0,2-1-17,4 15 11,2-15-380,6 10 391,-2-19-19,2-2 20,1-5-1,3-4 23,0-4 17,0-5 6,1-3 10,1-6 57,7-12-1,0-13-49,-1-4-7,-6-5 12,-9 8 0,-2-1-2996,-3-2 3001,-3 0-1005,-2 0 1005,-2 0-1933,-2 0 1917,-2 3 72,-8-9 28,-3 5-66,-2 3 4,0 8-27,4 12-11,-1 4-17,1 2-23,-1 3 1917,-5 6-1933,-1 9 11,-3 11-29,6 3 1023,5 3-1039,5 9 0,4-9 3319,0 13-3767,8 2-666,10-2-3293,3 1 2839,10-9-936,0-16-1450,4-2 3982,6-3 0,-17-6 0,-1-2 0</inkml:trace>
  <inkml:trace contextRef="#ctx0" brushRef="#br0" timeOffset="69498">7042 7624 11839,'0'-6'3680,"0"0"-2264,0 6 1664,0 0-6541,-8-64 4033,4 44 248,-2-17 1,-2 4-468,3 26-261,0 2-114,2 5-6,2 3 5,0 5 3449,-1 6-3409,-2 6 16,1 18-33,0 9-11,4 15-329,6-2 335,2-16 10,5-8-16,-1-16 11,1-2 6,2-4 11,1-4 44,11-3 23,2-9-3324,-1-5 3290,-3-7 6,-10-3 239,-1-3-144,2-14-2335,-6 5 2273,2-10 73,-7-5 62,-3-3-11,-2-10-106,-4 14 2231,-2 7-2271,0 14-16,0 4-18,0 1-5,1 3-17,0 4-5,0 0 3200,2 4-3357,1 2 21,0 2-1377,8 7-672,1 1-2868,6 7 4199,2 3 0,-12-11 0,1-1 0</inkml:trace>
  <inkml:trace contextRef="#ctx0" brushRef="#br0" timeOffset="70933">8257 7762 12701,'0'-5'4151,"1"0"-981,-1 5-2481,-5-64-5806,-1 41 5343,2-15 1,-3 3-940,-3 19 1021,-1 3 1016,-1 3-1139,-1 2-51,-1 2-44,0 4 2246,-2 0-2286,-3 5-5,-1 3 0,-3 4 5,-2 7 0,-2 4 2781,-1 5-2780,-2 4-18,0 3-21,2 5 16,0 1-23,3 4 0,9-11 1,1-1-17,-4 17-6,-2 10 6,16-23-6,2-5 1,13 5 4,0-14-55,11 3 45,-1-15 22,2-4 0,3-2 0,2-8 22,1-3-5,1-8 5,-1-4-10,2-5-247,-3-5 257,-1-4-716,-2-2 722,-1-3-6,-11 8 1,0 0 5,5-18-12,-8 17 1,-1-3 14,-2-1 0,0 1-444,1-21 432,-2 19 1,0 0 33,-1 1 0,0 2-2630,1-16 2667,2-11 28,-4 26 31,0 6-54,-1 4 1,-1 6 463,-1 4-480,0 5 700,0 4-757,0 3 3168,0 1-3185,0 12 178,0 1-171,0 11-7,0 1-10,-1 4 5,-1 2-311,0 5 305,-1 1 6,-1 3-11,0 0 0,1 2 11,1-1 0,0-1 0,4-2-17,7 10 6,1-13-1109,7 4 1098,0-17 11,2-4-12,2-4 23,2-5-2925,0-3 2925,1-4 207,9-12-202,-7-1 469,6-9-469,-10 2-5,-3-2 0,-1-2 17,-3 0 0,-1 0 0,-2-1 5,-2 1-28,0 0 12,1-6 5,-3 9 34,1-1 3243,-6 12-3254,0 4-23,-3 4-62,1 1 489,-3 7-421,-1 2-6,-4 7-11,1 2-11,-1 3 0,1 2 11,2 2 0,0 0-11,2 0 11,2-1-6,1-2 6,3 0 11,3-3-22,4-1-6,9 2 12,-2-8-1,6 1 6,-4-9 0,1-1 6,1-2 5,-1-4 0,1-4 6,-1-2 0,-2-5 5,-2-2 1,-2-2 5,-2-3 5,-3-2-224,-2-1 230,-1-3-17,-3 1-5,-1-2 5,-2 0 1,-1 0 33,-1 0 0,-2 2-6,-1 2 68,-8-4-23,-1 5-66,-3 3-13,0 8-16,2 9-22,0 1 22,-2 3 0,-1 4-6,-1 3 18,1 4-24,-1 4-5,1 2 11,1 4-10,1 3 10,1 1-5,1 3-28,3-1-6,3 0 208,3 0-263,2 0-35,4-1-50,3-1-67,5-1-72,3-3-68,5-1-101,3-5-90,3-3-67,3-4-543,3-4 527,1-2 106,2-2-244,12-11 703,-11 1 124,7-10 49,-16 2 40,-5-2 40,-1-2 44,-3 0 44,-2 0 40,-2-1 28,-1 1 12,-1 0-12,-1 0 5,-2 2-10,1 1-28,-2 2 16,-1 2-11,-1 3-11,-1 4-40,-1 2 441,0 3-575,-2 2 79,0 7-152,0 1-11,0 7 17,0 1-11,-1 3 0,0 2 0,0 1-17,0 2 5,1 0 1,-1 0 5,1-1-11,1 0-6,1 0 1,2-2-1,1 0-5,0-3 5,0-2 6,1-3 6,-1-3 11,0-2 16,-1-3 51,0-2 12,-1-2-24,2-4-10,1-3-28,2-5 10,3-4 24,1-3 4,1-1-4,-1-2-18,0 0 0,-1 0-10,-1 1-7,1 1 6,-1 2-16,1 2-6,-1 2-1,0 3 1,0 3-22,-2 2 10,-1 3-10,1 1-1,0 2 12,-1 2-6,1 3 5,-1 2-10,-1 3-1,2 1-11,-1 2-16,1 1-12,-1 2-45,0 0-55,0 1-107,0 0-152,0 0-273,0-1-338,1 0-496,0-2-797,0-1-1742,1-2 4050,3-2 0,-7-4 0,2-1 0</inkml:trace>
  <inkml:trace contextRef="#ctx0" brushRef="#br0" timeOffset="71114">9723 7330 17017,'3'-44'941,"0"-1"0,-1 5 0,0 6-353,0 15-162,-1 1-141,-1 4 215,1 3-433,-1 3 14,0 3-204,0 2 24,0 1-80,0 2 170,2 3-209,0 3-141,1 5-212,0 4-426,0 4-728,0 3-1557,-1 5-4487,0-1 7464,-2-3 0,1-10 0,-1-6 0</inkml:trace>
  <inkml:trace contextRef="#ctx0" brushRef="#br0" timeOffset="71414">10183 7067 18863,'0'-8'2273,"0"1"-1534,0 7 13,0 0-80,-1-61-118,1 39-330,0-13 0,0 2 118,0 21-90,0 3-79,0 3-72,0 3-73,0 2-50,0 6 22,0 3 28,-1 9-6,-1 5-5,-1 8-3404,0 4 3387,0 6 0,-1 4-26,-1 2 9,0 5-17,0 2-1520,0 4 1397,0 2-184,0 2-242,1 0-374,3 1-668,0-3-996,3-1-1776,3-4 4397,4 0 0,-2-25 0,-1-5 0</inkml:trace>
  <inkml:trace contextRef="#ctx0" brushRef="#br0" timeOffset="71597">10070 7631 17710,'-15'-41'70,"0"1"1,0 2 0,7 10 1646,14 22-1773,4 1 876,4 0-1123,4 1-252,4 0-559,5 0-5428,21 0 6542,-3-1 0,-7 1 0,-15 2 0</inkml:trace>
  <inkml:trace contextRef="#ctx0" brushRef="#br0" timeOffset="73012">11065 7567 14650,'4'-47'1032,"1"-1"1,-2 5-1,1 4 907,0 1-1183,-1 6 294,-1 5-496,-1 4 122,0 5-284,-1 3 515,0 6-711,1 3-106,-1 3-130,0 2 29,0 8 34,-2 15-3399,1 4 3393,-3 16-1016,-4 19 999,1-8-3,2-15 1,-1 1-9,-5 21 5,6-28 0,0 0 3,-1 0 1,0 0-7,0 1 1,0 0-964,1-1 1,0-1 960,-5 29 5,5-8-34,2-7 52,3 2-12,2-18 1923,2 0-1901,0-18 1048,0-6-975,0-2 3356,2-7-3383,2-5-35,3-8 29,12-21-23,-3 4-144,9-15 138,-8 9 1,-1-2-9,-5 11 0,0 0-2,7-16-15,-7 19 1,0-1 24,12-15-33,-7 15 6,4-3-1,-4 13 7,-4 8-12,3 0-12,-5 8 18,2 1-17,0 3 5,0 2 220,0 3-236,0 4-6,5 11 16,-5-4-10,5 9-6,-7-6-6,1-1-134,7 8 56,-3-7-322,7 3 249,-4-9-45,3-4-279,17-1 285,-7-5-101,25-7-742,-25-5 1028,9-6 33,-16-2-323,-4-3 345,-2-2 7,-2-2 251,-4-1-212,-1-3 11,-3-1 168,0-13-107,-4 10-594,-1-8 606,-4 15 799,-2 2-788,-1 4 363,-3 1-375,-1 4-21,-3 3-57,-2 3 0,-3 3 668,0 2-701,-4 1 146,0 5-175,-2 2 1,-1 6 5,0 2-22,-6 13 11,8-3-11,-4 8-6,9-6 11,2 1-5,2 0 6,3-1-3410,2 0 3404,2-2 0,4-1-282,2-2 282,4-2-22,3-4 10,1-2 6,0-3 17,2-3 23,4-4 5,-3-5 3244,2-4-3244,-5-5 390,-1-4-396,-1-3 6,0-3 6,-1-2-1,-1-2 7,-2-1 4,-1-2 12,-1 0-11,0 1 17,0 1-17,-2 2-1,0 3 96,1-2-56,-1 7-5,-1 2-34,-1 8-22,-1 4-108,1 1 68,-1 5 17,0 2 0,0 6-5,0 3-7,0 1 7,-1 4-1,0 2 1,0 2-1,-1 1 0,2 2-27,0-1-18,0 0-55,2-2-275,8 9 118,1-11-45,8 6-39,-2-14-23,3-2-39,1-5-16,2-3 10,-1-2 45,1-6 79,0-2 44,7-14 231,-9 2-164,4-9 220,-12 4 88,1-15 91,-1-4-57,-2 0-544,-2 5 601,-3 14 39,0 5 61,-2 3 28,-1 4-28,-1 3-84,-1 3 84,-1 3-269,0 1-44,0 6 5,0 1 591,0 5-586,0 3-4,0 1-12,0 3 11,1 0-11,1 2-6,3-1 1,0 0-1,3-1 0,0-1-5,1-1 11,1-2 0,2-1 0,0-2 23,1-3-12,0-2 95,4-4-61,-5-2 39,3-4-6,-5-5-27,0-4 22,0-4-17,0-3 11,-1-2-6,-1-2 12,0-1-6,0-1 57,1-10-74,-3 9 45,3-11-78,-5 21-6,0-1-39,-2 10-78,0 3-62,0 2-62,0 2-89,1 0-84,4 2-1429,9 7 23,-1 0-1188,7 6-1584,-6 0 4581,3 1 0,-9-6 0,-1-1 0</inkml:trace>
  <inkml:trace contextRef="#ctx0" brushRef="#br0" timeOffset="73339">12879 7566 22918,'24'13'403,"-1"-3"-325,-7-12-10,2-1-7,0-2 6,1-3 6,-1 0 11,-1-3 0,-2-2-17,-1-2-5,-2-3-17,-2-2 5,-2-2 12,-4-1-1,-1-1 29,-2 2 11,-3 1 11,-1 3 11,-3 3 0,-3 3-5,0 3-1,-2 2-21,-1 2-18,0 2-16,0 2-12,1 0-5,-1 4-12,0 1 7,-1 5-17,0 2 10,-5 11-27,4-2 11,-3 9-6,8-6 0,1 1-5,2 2-34,4 2-328,2 1 183,6 1-292,5 0-498,7 0-1265,5 0-2857,6-2 4533,8 2 1,-17-15-1,1 0 1</inkml:trace>
  <inkml:trace contextRef="#ctx0" brushRef="#br0" timeOffset="74280">6192 9146 11626,'0'-3'2419,"0"1"3524,0 2-5870,-11-27-28,5 20-34,-11-19 17,8 26-11,-2 2 0,-2 2 0,-3 4-6,0 2 0,-2 2 6,0 2 0,0 2-1,2 1 1,1 1-17,2 2-3392,0 0 3387,3 2-1,1-1 12,3 1-12,3-2 17,1 0-5,4-1 5,4-1 17,13 6-6,0-7-5,11 5-136,-5-9 136,4 1-12,0-1 6,1 0 1,0 0-1,-3-2-11,0 0 0,-5 0-11,-3-1 3335,-6 0-3290,-4 0 50,-5-1 28,-5 0 0,-6 1 5,-6 1 182,-6 0-198,-5 0 5,-6 0-11,-2 0-11,-4-2 56,-20 4-89,12-6-327,9-1 0,0 0 293,-1-2 17,-7 0-23,22-3-11,4-1-84,6 0-252,3 0-2196,5-2-553,3-1 3085,7-2 0,-3 3 0,1-1 0</inkml:trace>
  <inkml:trace contextRef="#ctx0" brushRef="#br0" timeOffset="74505">6562 9289 16891,'0'-3'3523,"0"1"-582,0 2-2913,-6 25-17,5-5-11,-3 23-536,8-12 513,2 1 95,1 1-223,2 0-135,-1 0-1230,2-1 709,0-2-2819,3 8-143,-3-11 3118,2 6 0,-8-22 1,0-2-1</inkml:trace>
  <inkml:trace contextRef="#ctx0" brushRef="#br0" timeOffset="74692">6761 9074 12858,'3'22'0,"-1"-4"0</inkml:trace>
  <inkml:trace contextRef="#ctx0" brushRef="#br0" timeOffset="75439">6985 9328 22835,'7'-34'-17,"0"0"0,8-20 12,2 54-1,1 3 0,2 2 12,0 3-12,1 4 6,0 0-5317,1 3 5311,-2 2 6,1 1 1154,-2 1-1176,-1 1 11,-2-1-6,-1 0 6,-2-1 16,-2-1 883,-3-1-888,-3-2 72,-2 0-72,-2-3 17,-2 1 11,-3-2 3285,-2 0-3279,-4-2-6,-1-2 22,-1 0 344,0-3-305,1-1 29,-1-2-6,2-1 5,1-2 1,0-2-17,1-3 11,1-1-17,2 0-11,0-1-17,4 1-39,0-1 6,2 0-12,3-1 12,7-1-23,0 3 11,13-3-27,-7 8 10,6 0-10,-7 3-6,1 1 11,1 2-17,0 2 34,4 4-23,0 3 6,1 2 0,1 3-6,-1 2 1,-2 3-1,-1 1 6,-5 2-11,-3 2 0,-5 1 22,-3 1-11,-5 1 0,-5-1 17,-5 0-23,-6-2 12,-2 0-6,-2-4 5,0-1 1,1-5 22,3-2 22,2-4 23,3-4 151,1-3-129,4-4-16,1-5-34,3-3-23,2-4-11,0-3-11,3-3 0,2-1-11,4-4 11,5 0 0,4-3-6,2-1 12,3 0 0,2-3-1,1 2-307,0-2 302,1 3 0,-1 0-11,-2 1 27,-1 3-496,-2-1 486,-3 1 5,0 0 0,-5 1-17,-1 1 29,-4-1-1,-3 2 23,-2 2 17,-2 2-12,-2 2-164,-2 1 181,-2 3 266,-2 1-260,1 2 5,-1 2-39,2 1-5,0 2-12,0 1 481,1 2-486,-2 2 174,0 2-191,1 5 0,-2 2 11,0 4-6,1 2-5,0 2 12,2 4-18,2 0 0,2 4 6,2 0-11,5 1 6,3 1 5,6 0 0,4 0-23,5 1-27,6-1-1199,4 1 940,4-2-279,2 0-582,1-2-1463,2-2 2633,4 2 0,-22-13 0,-2-2 0</inkml:trace>
  <inkml:trace contextRef="#ctx0" brushRef="#br0" timeOffset="115255">9615 9353 18874,'-13'7'1279,"3"5"-745,10 13-653,0 5-501,-2 2 674,-1 3 16,-1 0 38,-2-1 39,1 0-164,0-3-30,-1-3-2828,2-4 2920,0-2 18,0-5 7,1-2 11,0-2 31,1-2-4,-1-3 347,2-2-262,-1-2 3698,1-2-2949,0-1-535,0-1-244,-2-1-68,-2-6-74,-2-9-57,-1-1-4,1-7-10,3 4 21,1-3-79,1-3 117,0-3-484,2-2 571,0-2-22,2-15-2,2 11-11,3-10 2,2 17 0,1 0-4,0 4-2,1 1-10,-1 5 14,1 2 22,-2 4-12,0 4 7,0 2-4,-1 2-44,0 2 517,0 1-553,0 2-35,0 0-21,2 1-10,2 2-44,1 1-22,3 5 8,1 1-8,0 4 23,2 1 7,-2 4-15,0 1-280,-2 2 335,-1 1 13,-1 1 44,-2-1-3286,-1 0 3332,-1 7-2186,-3-9 2236,-2 5-1272,-2-12 1274,-2-2 114,0-3-121,0-2 1527,0-3-1589,0 0 3041,0-3-2978,0-5 2803,-1-1-2951,0-7-13,-1-5-16,1 3 101,0-7-16,1 6 11,1 0-11,3 1 0,1 1-6,2 1-17,0 2 18,2 3-7,-2 2 1,2 3 5,-2 0 6,1 3 0,0-1 5,1 2 6,0 1 0,1 2 11,1 2-11,1 2 28,7 8-33,-3-4 5,6 5 0,-5-5 0,1 0 0,0-1 11,8 3-17,-7-5 1,6 2 5,-9-6 11,-2-1 0,0-1 6,-2-2 5,0 0 1,-2-2 5,0-2 5,-1-3 1,0-2-6,-2-3 0,2-2 0,-3-3 5,1-1-5,-1-2 23,-1-1-12,-1-2-5,-2 0-1,0-1 1,-2-9 5,-1 2-11,-1 1 28,-1 8-6,0 11-10,0 3-7,0 3-44,-1 1-45,-1 2 17,-1 2 0,-1 4 16,-1 3 12,-2 5-6,0 5 23,0 2-17,1 2-6,2 2 6,3 0-12,2 0 12,5 1 11,3-2-11,6-1 16,4-1-5,3-2 12,4-2-7,3-2-33,2-3 23,2-2-1,1-1-5,2-4 22,0-1-22,1-3 11,-1 0 5,-2-4-1070,-2-2 1076,-2-3 1,-3-3-12,-3-2-12,-1-2 18,-1-3 11,6-12 0,-7 3-12,5-9-397,-9 7 409,0-3-12,-2-3 1,-1-3-411,-1-4 422,-1-2-11,1-1-6,-1-2 5,1 1-10,0 2 10,-2 2 18,0 4 16,-3 3 0,-2 5 17,-1 5 6,-2 3-1,0 4-5,0 6-5,-2 3-11,0 4 361,-1 3-407,1 1 1501,0 1-1518,1 4 23,-2 4 0,0 6 0,-1 7 5,-2 4-309,1 5 298,1 5 12,1 4-23,1 2 17,2 3 0,2 2-17,2 2-519,3 2 519,3 2-867,0-1 800,2 0-61,2-2-102,0-1-100,1 0-140,2-4-140,0-1-118,2-5-79,1-5-83,0-6 123,0-5-634,-1-6-132,-3-6-1441,-1-4-818,-2-3 17,-3-3 3792,-3-1 0,-3 0 0,-2 0 0</inkml:trace>
  <inkml:trace contextRef="#ctx0" brushRef="#br0" timeOffset="116145">10882 9434 17588,'-21'-24'8,"-1"-1"0,-5-17-8,53 30 0,4-2 904,4 0-932,0-1 0,0 0 0,0 0 12,-2-1-1,-1 1 11,-2-2 1,-3 0-1,-2-1 6,-2-2 6,-3-1 16,-2-1 0,-3 1 875,-2-1-836,-2 2 29,-3 1 50,-2 3 28,-3 1 600,-1 3-549,-1 1 21,0 3 18,-2 1 1228,0 1-1212,-1 2-55,0 2-51,0 0 559,1 2-727,1 0 100,-1 0-128,1 2 12,0 2 32,-1 5-4,1 5-7,-2 6 1,2 4-1,0 18-5,0-8-11,1 12 28,1-12-23,0 0 6,1 2 6,1-2-23,-1-1 17,1-1 0,-1-3 0,0-2 6,-1-4-17,1-2 5,0-5 0,0-3-5,0-4 22,0-3 6,0-3 45,0-2 50,-1 0-6,0-2 6,2-3-33,1-4-46,2-3 1,2-7-23,2-2 11,3-4-22,0 0 23,3-2-12,-1 1-5,1 2 16,1 0-3408,-1 5 3402,0 1-16,-2 4-11,4-1 17,-5 6-12,3 0-5,-5 5 11,0 1-11,1 1-6,0 1 11,1 1 1,0 2-12,0 2 3381,1 3-3448,5 7 11,-5-3-3431,6 6 3314,-5-6-817,1 2 632,2-2-155,0-1 3,3-2-10,1-2-46,0-2 34,0-2 90,-2-2-85,7-3 460,5-15 118,-5 1 39,0-11 3036,-14 6-2969,-1-1 1104,0-2-1048,-2-2 33,-1-1 426,2-9-319,-4 10 40,1-4 27,-5 14 11,-1 6-61,-2 4-95,0 3-124,0 2-84,-4 3-5,-1 4-6,-4 4-5,-3 7 5,-3 4-16,0 4-1,-1 2-11,3 1-11,3-1 0,3-2-11,4-1 11,3-2 0,5-2-17,3-2 23,5-3 5,12 3-5,-3-7 5,10-1-6,-7-6 1,3-2 16,-1-3-16,0-3-3392,-1-3 3391,-1-3-7,-2-4 52,7-9 0,-8 3 12,2-7 11,-10 7 11,-3 0-23,-4 0 6,-3 0-11,-3 0 0,-2 0 0,-2 1 23,-4 2 72,-10-4-73,3 6-22,-7-1 0,5 8 3383,0 2-3406,0 2-5,-1 2-22,1 1-6,0 1 0,3 2 18,1 0-74,-1 7-11,5 1-40,-1 4-301,6 6 44,1-3-885,7 14-1165,5-5 386,4-1-1484,3-3-6319,-4-9 9455,-1-3 0,-6-5 0,-3-2 1</inkml:trace>
  <inkml:trace contextRef="#ctx0" brushRef="#br0" timeOffset="116606">12601 9062 12713,'4'-5'5354,"-1"1"874,-3 4-6155,-7-54-17,-2 45 17,-14-32-45,6 56 0,-8 8-11,8-2-580,-2 3 575,2 2-12,0 2-17,2 0 17,3 1 129,1 10-123,6-2-18,4 0-4,7-8 10,6-13-22,2-4 17,3-3 11,1-4-6,2-2 17,1-3 6,-2-4 6,1-4-7,-1-5 7,1-4-12,-1-3 11,0-2 12,-1-2-6,-1-2-2953,-3-3 2975,-1-2-1519,0-21 1531,-5 10-74,1-17 74,-4 14-6,-2-1-6,1-1-424,-1 1 453,0 1 33,-1 3 180,0-9-136,-1 16 12,-1-5-16,0 18 2361,-1 3-2227,-1 0 2038,-1 6-2262,-1 2-23,3 7 75,0 4-131,0 5 866,0 3-832,0 7-34,1 19 17,-1-1-6,1 16 1,0-5-426,0 4 428,1-10 0,0 0-1002,1 23 985,1-22 1,0 2-188,1 0 0,2 0-826,2 0 0,1 2-1230,4 8 0,1 0 2263,-1-9 0,0-5 0,5 10 0,-7-24 0</inkml:trace>
  <inkml:trace contextRef="#ctx0" brushRef="#br0" timeOffset="129070">15453 6066 13710,'0'-5'1720,"0"2"2654,0 3-3595,3-30 771,0 8-1397,0-13-43,-1 19 89,-1 12-192,-1 0 236,0 0 82,0 1-401,0-1 237,0 1-44,0 0 39,0 1-75,0-1-1,0 1 69,0-1-104,0 2 240,0-2-161,0 2-292,0-1 179,0 7 28,0 1 6,0 5-12,1 3-73,0 2 17,1 4-16,-1 1 49,0 3-5,-1 0 52,1 14-36,-1-8 7,0 9 57,-1-11-6,1-3 33,-3-1 9,1-2-15,0-3 11,1-3-31,0-1-40,0-2 37,1-3-77,-1-1 45,1-2-124,0-3 45,0-1-16,0-1 1872,0 0-2077,0-7-43,-1 0-20,-1-6-32,0 0 38,0 0-25,-1-2 2,0 0 366,0 0-22,0-1 96,0 1 75,0-2-39,-1 1 20,2 0 28,-2 0-38,1 2-85,0-1 26,0 1-117,0 1-1,1 1 8,-1 1-42,0 1-30,1 0 14,-1 0-4,1 1 43,0 1-68,0 0 109,1 2-53,0 0 42,0 2 216,1 0-176,0 0 17,0 1 178,0 9 90,0-2-122,0 10 70,0-2-55,1 2-208,1 2 156,-1 1-221,0 1 8,1 0-27,0-2 11,0 0-43,0-2 32,1-1-24,-1-1 10,1-2 16,-1 0-32,1 1 27,-1-4-61,0 0 88,-1-5-74,-1-1 237,1-2 558,-1 1-501,0-6 118,0 1-109,1-5 7,0 3-147,-1-1-309,2 1-528,-1 1-1238,3 0-6137,0 2 8323,1-1 1,-2 2 0,-2 0-1</inkml:trace>
  <inkml:trace contextRef="#ctx0" brushRef="#br0" timeOffset="130324">15747 6273 8396,'5'9'3151,"-1"-1"-2274,-4-8 4502,0 0-5014,0-4-176,0 4 266,0-4-324,-3 9 37,1 0 136,-4 4-17,1-2-83,-2 3-43,1 0-22,0-1-6,3-1 35,2-2-173,0 0-7,1 1-23,0-3 115,2 2-144,-2-3 31,2 2 13,-1-5 2713,-1 2-2421,2-2-167,-1-2 81,2 0-1,-1-1-48,1 0 39,-2 1 2,0 0-36,0 1 5,-1 6-184,0-2-88,-1 5-9,1-3 48,0-1 2,0-1-31,0-2 209,0 1 189,1-1-161,0-1 76,2-1 125,1-4-144,-2 1-40,2-3 30,-3 3-19,1 1 15,-1 0 31,-1 1 50,1 1-330,-4 1 26,2 0 52,-3 2 54,2 0 26,0 1-32,0 0-34,0 0 75,1-1-123,0 0 35,1 0-91,0-1-118,0 0 95,2 0-23,-1 0 27,2-1-33,-2-2 59,0 0-39,1-2 65,0 0 124,0-2 13,-1 2-1,0-1-1,-1 1-21,0 0-1,0 0-11,0 1 1,0-1-7,-1 2-10,0-1 21,-1 1-55,1 1-34,-1 0-347,1 1-23,-1 0-481,-1 3-1227,0 2 2123,-2 5 0,3-4 0,-1 1 0</inkml:trace>
  <inkml:trace contextRef="#ctx0" brushRef="#br0" timeOffset="132063">5580 5935 7968,'1'5'2913,"-1"-2"4715,0-3-7224,-2-4-85,1 3-67,-2-3-72,2 4-152,1 0-51,-1 3 68,0 1 39,1 5 0,0 2-6,0 4-10,0 3-7,0 3-10,0 2-3404,0 2 3398,0 0-422,2 15 427,-1-11 17,2 11-57,0-14 80,0 0 44,-1 7-78,0-9 0,-2 5 0,1-12-5,0-1 3176,-1 4-3154,0-2 605,0-2-627,0-3 171,1-4-171,0-1-1,-1-1 0,1-2-10,0-1 27,-1 0-28,1-1-5,-1-1 290,1-1-676,-1 0-80,3-1-469,-1 1-920,3-1-2279,0-1 4100,3-3 0,-4 3 0,1-2 0</inkml:trace>
  <inkml:trace contextRef="#ctx0" brushRef="#br0" timeOffset="132563">5989 6283 10987,'5'-7'2403,"-1"1"-1552,-4 6 3059,0 0-3753,-36-5-34,24 6-6,-27-3 1,33 8 5,2 1-4,0 1-7,0 0-23,2 0-16,0 1 0,2 0-23,-1 0-5,1 0-11,1 0-1,0-2 1,1 0-1,1-2 7,0 0 4,0-2 24,0 0 32,-1-1 63,0-1 817,-1 0-549,1-1-62,-1 0-94,0-2-130,1-2-65,0-3-8,1-1-4,0-2 21,0 0 34,0 0 202,-1-2-140,-1 4-6,-1 0 129,0 4-201,0 2 133,-1 1-217,-1 1-12,1 0 0,-2 0-16,2 0 5,0 0 0,-1 2-6,1-1 0,1 2-10,0 1 16,0-1-51,0 3-83,0-1-309,0 0-963,1 2-3752,2 0 5158,2 2 0,-2-5 0,1 1 0</inkml:trace>
  <inkml:trace contextRef="#ctx0" brushRef="#br0" timeOffset="151063">5301 7696 8726,'-8'1'3713,"1"-1"-1964,7 0 1701,0 0-3152,0-8-219,0 5 57,0-6-102,0 9 879,0 0-807,-2 3 6,1-1 0,-3 2-16,1 0 32,-2-1 29,0 0 45,0-1 11,0 0-6,0-1 112,-5-1-196,2-3-17,-5-1-16,4-3 0,-1-2-18,1-2 7,1-2-12,0 1-17,3-2-5,1 0 0,2-1-6,1 1-16,1 0 5,0 1 5,2 0-16,0 1 5,3 2-5,2 0-22,0 2 10,2 1-5,1 1 0,0 1 6,2 0-6,2 2-11,0 2 11,2 0-17,-1 2 6,9 8-1,-6 1 7,6 10-6,-10-2 5,1 4 0,-4 3 1,-1 3-1,-3 4 1,-4 2-7,-2 4-1008,-5 3 997,-5 5 1,-7 3-6,-3 3 0,-4 2 17,-3-2-1608,-1-1 1619,-1-4 17,-1-4 11,0-6 28,2-5-255,2-7 328,2-7 34,3-4 28,2-7 16,3-3-5,2-2 775,2-5-821,2-2 1688,1-4-1726,1-3-23,1-2 364,2-1-403,2-2-22,1 1-12,2 0-5,2 1-17,2 1 6,2 1-6,1 3 0,1 1 0,0 2-6,1 2 17,8 1-16,-3 2-1,8 1 6,-5 2-22,3 1 11,1 2-6,2 1-28,0 2-39,1 1-90,0 1-117,-1 1-168,1 0-287,-1 2-429,1 0-646,1 1-1534,0 0 3355,2 2 0,-13-8 0,-1 1 0</inkml:trace>
  <inkml:trace contextRef="#ctx0" brushRef="#br0" timeOffset="151270">5778 7995 18481,'-5'0'1871,"2"0"712,3 0-2936,-39-8-454,31 6-1355,-27-7-6553,41 9 8715,1 0 0,-5 0 0,-3 0 0</inkml:trace>
  <inkml:trace contextRef="#ctx0" brushRef="#br0" timeOffset="152813">15391 7262 11407,'6'2'756,"-2"0"3373,-4-2-4045,-13-1-40,10 1-21,-10 0 10,13 0 3183,0 0-2802,-2 0-56,0-2-39,-4 1-5,2-2-45,-2-2-34,0 0-33,-1-2-34,0 0-34,1-1-21,0 0-1,2-1-11,-1-1-1,2 1 12,0-1-11,1 1-11,1 1-6,1 2-34,0 0-5,0 1-17,0 1-6,0 0-16,0 1-12,2 1-16,0-1-6,2 2 11,2-1 12,2 2-7,1 0 12,2 0 0,1 1-11,2 3 11,-1 2 0,0 4 0,-1 2 6,0 2-12,-2 2-5,-1 3 11,-3 1 0,-2 3 11,-3 1 0,-2 1 1,-4 2 4,-5 1-10,-5 2 16,-4 1-5,-4 0-292,-4 1 275,-2-1-11,-1 0 11,-1-2 0,0-2 67,-7 3-17,11-11 40,-3 0 50,15-12 11,4-5 17,3-1-34,2-1-38,1-3-24,1-2-4,1-3-18,0-1-5,1-2-23,0 0 287,2-1-298,0 2 6,0 1-11,0 2-12,1 3-11,0 1-11,0 2-11,0 0 28,2 3 22,6 6-5,1 0-6,5 6 0,0-3-11,3 3-45,3-1-84,3 0-174,3 0-280,2-1-510,3-1-990,2 0-2387,2-2 3893,5 1 0,-19-4 1,-1-1-1</inkml:trace>
  <inkml:trace contextRef="#ctx0" brushRef="#br0" timeOffset="153016">15788 7492 21203,'-10'-6'1771,"1"1"-1234,9 5 57,0 0-1305,-11-14-869,11 10-2694,-5-11-4592,13 15 8866,1-1 0,-5 0 0,-1 1 0</inkml:trace>
  <inkml:trace contextRef="#ctx0" brushRef="#br0" timeOffset="160422">16540 7156 12645,'-20'-19'-90,"5"6"2666,19 21-2564,2 1 1308,2 2-1320,3 1-11,1 0 0,1-1 11,1 0-11,1-2 731,8 2-821,-3-3-39,4 1-61,-6-6-57,1-1-72,0-1-63,2-3-21,-1-3-12,1-2 68,-1-4 100,0-1 84,-3-2 102,-1-3 3027,-3 0-2927,-2-3 28,-3 1 40,-2 0 44,-1 0 56,-2 2 95,-1 2 95,-1 3 90,-1 3 7,0 3 217,0 3-420,0 2-96,0 8 96,0 2 252,2 19-336,-2-6-17,2 9-3414,-1-6 3398,-1 2-2292,0 1 2236,0 4-1052,-2 1 1006,0 3-534,-2 1 523,-1 2 1251,-2 20-1318,2-13-28,-3 14-50,3-18-130,0-1-256,2-1 1628,1-1-2777,1-4-1344,3-3-1676,2-5 4650,6-3 0,-5-12 0,2-2 0</inkml:trace>
  <inkml:trace contextRef="#ctx0" brushRef="#br0" timeOffset="161206">17333 7115 21741,'-56'-14'101,"9"7"-90,39 27 11,0 2-22,1 2 12,1 1 4,1 2-21,2 2 27,0-1 17,3 25-39,2-22-286,4 16 303,1-28 94,9 3-78,-2-9 30,6 0 21,-4-9 33,0-3 23,0-2-11,2-3-3319,-1-5 3296,2-4-207,-1-4 196,-1-3 104,2-14-92,-6 7-1,1-11-2140,-10 9 2140,-1 0 1364,-2 1-1364,-1 0 69,-6-10-119,1 11-6,-8-8-110,-5 6 88,4 9 0,-8-3 2795,0 10-2812,5 7-17,-5 0-1994,8 7 1967,-1 4-1022,2 4 1038,-1 5-82,-5 15 71,6-5-11,-3 10-6,9-10 12,4 0-12,1 0-5,4 0-135,11 8 28,0-8-78,11 4-605,11-7 201,-5-7 2007,13 0-2404,-10-9-247,1-2-224,0-2-459,-2-4-874,-1-2 1608,-3-5-938,-1-2 2310,-2-3 352,6-9 163,-8 4 241,2-6 397,-11 9-150,-3 0-46,-3 2-117,-2 0 2980,-2-5-3322,-2 6-72,-1-2-73,-1 9-73,0 1 2459,-1 2-2633,0 2 447,-1 1-614,-1 1-46,-1 0-27,-1 2-12,0 2 6,-1 5-5,0 1-1,0 4 1,0 11 10,3-4-5,0 9 11,3 3-16,4-8 5,2 7-3387,5-12 3393,1-2-1562,4-2 1562,3-4-1,2-2 1,2-3 0,1-4 27,1-1 57,10-8-17,-9-2-1,7-7 136,-7-9-74,-7 3 2396,2-8-2401,-9 6 5,-3 0-5,-1-2 2285,-1 1-2168,0-12-145,-2 9-6,0-8 90,-3 6-101,-1 8-5,0-3 10,-1 8-61,0 6 267,0-1-295,0 8-33,0 1-1507,0 1-432,0 8-3735,1-1 4859,2 11 0,-1-10 0,1 1 0</inkml:trace>
  <inkml:trace contextRef="#ctx0" brushRef="#br0" timeOffset="162563">19180 7088 15025,'0'-46'735,"0"0"1,0 4-1,0 8 1760,-1 18-2109,0 3 697,1 5-921,-1 2 351,0 4-614,1 1 1552,0 8-1423,0 1-11,2 10 11,0 3-28,2 5 17,2 5-6,0 4 6,0 4-653,1 1 647,0 2-5,-1 1-6,0-1-6,0-1 12,0 0-6,-1-4 0,1-1 0,-2-5 0,1-2 0,-2-5 22,0-5-22,0-4 12,-1-4 4,0-4 698,-1-3-574,0-2 342,0-2-264,0-2-83,0-5-107,0-4-6,1-7 1,0-4-1,1-6-5,1-3-1022,1-2 1016,2-1-11,2 1 6,2 1-1,0 4-22,2 3 12,0 6-12,0 4 0,-1 3 6,2 3-6,0 2-11,1 2 0,2 3-5,1 1 1021,1 2-1022,11 5 23,-7 1-6,8 6 23,-8-1-12,0 1-11,0 1-16,2 0-40,0 1-39,1 0-45,2-1-50,1 0-45,1-3-39,2-1-51,2-3-50,0-1-40,0-3-16,-1-1 23,-3-1 49,-2-2 97,-4-2 99,-4-3 108,-3-2 83,-4-2 45,-4-2 22,-3 0 40,-3-4 27,-3-2 40,-4-2 33,-2-2 29,-6-2 5,-1 0 0,-3-1 5,0 2 7,0 0-17,2 2-6,-1 2-29,2 4-16,2 2-44,2 4-46,1 4-67,3 1-44,-1 3-18,2 2 6,-2 3 12,0 5 5,-1 5 0,-2 6 0,0 2 11,1 3-22,1 0 5,2 0-16,2-1 11,1 0-1,2-2-4,4-1-1,2-1-22,3-3 16,3-1-44,7 1 33,-5-7 1,4 0 22,-7-7 11,-1-1 22,-1-3 6,0-3 17,-1-3-6,0-5 17,-1-3-11,-2-5 5,-1-1 1,-2-2 10,-2-2 18,0 1 16,-1-1 6,-2 0-1,-1 3 12,0 0 0,-1 3 12,2 3-1,-1 2-22,2 5-34,-1 2-45,2 3-50,0 3-196,0 0 185,2 7 28,2 1 16,1 6 1,3 3 0,6 10-18,-1-5-10,4 8-12,-5-9-27,1-1-62,2 1-68,0-2-78,2-1-61,2-2-45,0-1-12,1-3-302,8 0 442,-5-6 74,4-1 72,-9-7 67,-1-2 18,-1-6 38,-1-4 17,-2-2 28,-1-3 191,1-12 84,-2-5-151,-2 1 27,-2 3 23,-4 12 5,0 5 34,-1 2-11,-1 6-73,0 3-78,0 3-129,0 1-40,0 8 62,0 10-16,-1 2-1,1 8-5,0-7 0,3 2 5,2-2 1,2 1-18,2-1-10,2 0-96,8 4 45,-3-6 0,5 3 11,-4-9 17,-1-4 28,0-2 11,-1-3 17,-2-1 23,-1-6-7,-1-2 1,-1-5 34,3-13-29,-5 3 17,2-9-22,-5 6 0,0 0 0,-1-2-6,0-1-6,0 1-27,0 1-73,0 2-174,1 3-1317,5-2-267,-1 9-1267,3-1-1507,-1 10-1433,-1 3 6060,-1 1 0,-4 0 0,-2 0 0</inkml:trace>
  <inkml:trace contextRef="#ctx0" brushRef="#br0" timeOffset="162892">20866 7119 17328,'3'11'2660,"0"-1"-1747,-3-10 1490,0 0-2364,51-18 1,-30 10-15,10-4 0,0-1 31,-12 3 28,-1-3 123,4-10-106,-7 3-17,3-8 0,-10 7 11,-3 1 6,-2 2-6,-3 1 6,-3 3-28,-3 1 5,-6 3-5,-2 1-3392,-4 3 3408,-1 2-1541,-2 1 1548,0 3 55,-8 3-79,8 2-10,-6 4 28,3 7-62,7-2-22,-3 7 0,8-3 5,4 2 1504,1 2-1520,3 13-1,3-8-123,5 9 84,5-11-101,6-1-257,6 0-404,5-1-817,6-1-8207,18 6 8604,-16-11 1,1 0 0,-25-13 0</inkml:trace>
  <inkml:trace contextRef="#ctx0" brushRef="#br0" timeOffset="163538">22914 6994 22388,'-27'-38'52,"0"1"1,3 2-1,0 11 32,-12 29-50,6 2 5,-10 7-17,12 0-10,2 3-7,2 0-5,3 3 988,4 0-994,4 1 0,2 0-5,5 0-6,3 1 388,2-1-371,4 0 0,3 0-2997,6 0 2997,2-2 0,4 1 359,2-2-365,2-1 12,3-2-181,1 0 175,3-1 11,0-1-11,0-1-11,10 4-12,-3 2 18,-3-1 3276,-9 0-3255,-10-2-4,-6-4 47,-2 4-54,-5-5 308,-4 0-297,-3 0 7,-7 0 44,-16 5-33,2-5-534,-13 3 523,7-6 10,0-1-16,-1-2 0,0-2 11,2-1-17,4-1 0,1-1 1,6-1-35,4-1-72,6 0-151,4 1-247,3 0-246,3 2-2224,0 0-17,3 3-5595,0 0 8575,2 3 0,-2-4 0,0 0 0</inkml:trace>
  <inkml:trace contextRef="#ctx0" brushRef="#br0" timeOffset="163762">23099 7283 20078,'1'-3'2644,"-1"1"-158,0 2-2480,8 8-6,-4 5 5,6 10 1,-2 18-45,-1-9-718,4 11 399,-2-13-281,1 1-357,1-2-780,1 0-1742,1-3 3424,2 3 1,-7-15 0,-1-1 0</inkml:trace>
  <inkml:trace contextRef="#ctx0" brushRef="#br0" timeOffset="163945">23323 7092 12662,'17'-7'0,"-4"2"0</inkml:trace>
  <inkml:trace contextRef="#ctx0" brushRef="#br0" timeOffset="164664">23539 7201 23003,'4'-37'14,"-1"0"0,6-22 892,2 58-906,2 1 321,2 1-316,0 2-10,4 2 5,0 4 5,2 2-10,0 2 5,1 3-11,1 3-6,-1 1 6,-1 3-6,-1 1 6,-2 2 5,-2 0-11,-3 1-11,-4-1 187,-3 0-170,-3-1 6,-4-1 27,-3-2-16,-5-2 5,-3-2 0,-2-3 0,-2-2 17,2-2 511,-1-3-488,1-3 16,2-2-5,2-3 10,2 0 7,2-4-34,0-2-1,2-4-4,2-3-29,1-1 17,1-2-5,4 0-12,1-2-11,5 2 17,7-5-12,-1 7 18,5-2-18,-4 9-10,0 2 5,0 3-11,2 1-1,-1 2 7,0 2-1,2 3-5,0 6 5,3 2-16,1 4 16,1 2-3380,0 5 3386,-2-1 17,-2 4-406,-4 0 373,-4 1-1,-5 3-17,-3-2 22,-6 1-115,-4-2 127,-4-3 6,-4-2 0,-3-5-1,-1-4 18,0-3 11,0-4 11,3-4 50,-4-4 3081,7-4-3137,0-5 561,7-6-595,3-4 1,2-5-6,5-4 17,4-4 0,6-3-30,4-3 24,4 0-710,3 0 705,3 1-6,2 0 11,-1 2 0,0 1-11,-2 2 6,-1 2 16,-4 1 1,-1 2 10,-4 3 29,-2 1 61,-1-5-28,-6 7 6,0-3 22,-8 9-5,-1 3-6,-1 1-28,-3 2 206,0 2-234,-3 2-28,0 1 0,1 1 693,-1 2-715,-1 0-1,0 2 1,0 2-17,-2 2 11,1 3-6,-2 3 12,2 1 5,0 3-17,0 2 1,2 14-1,2-5-11,4 12-22,5-8-95,5 1-1372,7 2 800,6 1-717,5 0-1977,7 0 3400,10 2 0,-20-16 0,-1-2 0</inkml:trace>
  <inkml:trace contextRef="#ctx0" brushRef="#br0" timeOffset="165989">25498 7436 12037,'-2'-47'814,"-1"0"0,1 3 1,0 7 1383,2 7-1705,1 4 1109,-1 5-1294,1 4-78,-1 4-68,1 4 938,-1 2-1044,0 3 2862,0 2-2923,0 2 1053,1 4-1037,1 2 434,1 6-434,1 2-5,-1 3-1,1 3 12,1 2-23,1 3 1,-1 2 10,3 14 7,-3-9-1,2 13-11,-2-15 0,-2 0 0,-1-1-6,0-2 12,-2-2 5,1-3-11,-1 2 17,0-7 173,0-3 141,0-8-202,0-8-51,0-4-44,0-4-28,0-5 10,0-3-4,0-4-18,1-2 0,2-4-5,7-16 11,2 9-5,5-13-917,-2 16 916,1 1 6,0 2 11,1 2-11,0 2 0,-2 3-3090,0 3 3079,-1 2-23,5-1 17,-5 7 604,4-1-598,-6 8-12,0 2-16,7 1 17,-5 3 5,6 3 3387,1 11-3382,1 6 1,4 15 11,-8-4 6,-3 3-12,-8-8 1,-1 0-1,-2 0 6,-2-1 6,0-3-12,-2-2 12,1-3-18,-1-2 12,0-1 6,0-6 5,0 0 51,0-8-40,0-1 1,2-4 5,0-4-17,1-4 0,2-4 0,0-4-11,2-3 6,2-2-1,0-1-16,2 0 28,7-9-6,-5 10 12,6-5-3415,-5 14 3392,-2 2-820,1 3 815,-1 2 5,0 2-12,0 2 1,7 1 0,-4 2-6,6 2 6,-6 3 2986,2 2-2992,0 2 1220,1 3-1197,9 7-1,3 4-33,9 8-3375,-7-6 3403,-2-3-1089,-9-8 1095,1-3-1,8-1-5,-7-4 12,7-2-1,-10-6 11,-2-2 2837,1-6-2848,-2-2 1650,8-13-1627,-9 4 5,4-8-3392,-9 6 3387,-3 0-1009,-1-1 992,-3 2-6,-2 2 11,-1 3 6,-1 3-11,-2 4 2904,-1 2-2905,-3 3 1487,-2 3-1503,0 1 6,-3 1-12,-1 4 12,-1 1-1,-1 4 1,0 3-6,0 2 0,1 3-6,1 0 1,0 10 5,4-4-6,1 7-5,5-7 11,2 1 0,8 9-17,9 1 17,4-1 0,6-6-11,11-6 0,-7-8-6,11 1 17,1-8-6,-11-5-5,9-4 0,0-10 22,0-13-747,0-1 742,-6-8 5,-14 6 6,-2-3-377,4-23 368,-12 24 1,-1-2-1,1-1 0,-1 0-632,-1 0 0,-2 1 663,3-14 6,-4 2-2603,0 4 2620,-4 5 5,0 4 424,-2 5-401,-1 4 66,-4 0-88,0 8 257,-5 0-292,4 10 908,-1 2-964,4 4 3404,-2 4-3381,1 3-6,-2 7 12,-1 4-17,1 5 0,-1 6-1,2 23-914,1-7 915,1 18-1047,4-14 1019,3 2-17,1 1-28,5-1-39,2 1-51,2-3-2810,1 0 2653,2-5-112,1-2-173,1-5-467,1-2-1656,6 5 118,-7-13-2123,2 3-3310,-11-15 7859,-2-6 0,-5-5 0,-1-2 0</inkml:trace>
  <inkml:trace contextRef="#ctx0" brushRef="#br0" timeOffset="166874">26916 7237 19498,'46'-24'29,"0"0"1,-4 1 0,-3 6-13,-1 10 0,1 0 12,-1 0-1,0-1 16,-3-1 18,0-1 728,-4-3-695,-2-1 6,-3-3 11,-3-2 72,3-15-66,-8 8 581,1-8-492,-10 11 56,-3 5 23,-3 0 292,-1 4-52,-2-2 354,0 5-684,-1-1 232,0 6-265,-1 2-34,0 0-28,1 2-56,-1 1-45,1 0-6,0 5 12,0 2 11,-1 14-6,1 1-525,-1 11 508,0-1 12,1 3-12,-1 4 12,1 0-1,0 2-10,1-1 5,0-1-11,0 0-1,0-2 12,0-2 0,0-4 0,2-4 0,-2-3 0,2-6-5,-1-3 22,0-5 44,-1-3 51,2-3 174,-2-2-174,3-6-39,-1-2 11,6-17-56,-1 2 158,4-9-153,-1 5-16,2 0-6,2-1-11,0 2 0,3 2 6,-1 2 5,1 4-5,-3 2-17,1 4-1,-3 3-16,0 2 351,-2 2-346,0 3 12,0 0 0,2 1-6,0 1 0,1 2-11,1 3 11,0 2-27,9 7 21,-6-2-16,7 6 0,-8-4-23,1 1-39,-1-1-55,2 1-46,0-2-56,1 1-33,1-2-34,1-1-414,9-1 414,-6-5-112,15-1 347,-17-7 46,6-2 44,-10-4 33,0-2 18,-2-3 44,-2 0 34,-2-2 27,-1 1 242,-2-6-168,-3 5-1,-2-3 1,-3 7-23,-1 3 123,-4-2-211,1 5-35,-5-1-34,2 5-16,-2 0-12,1 1-11,-4 3 0,2 1-5,-2 4 0,1 2-1,0 2-10,1 2 10,1 2-10,1 1-1,3 2 6,1 1-11,2 0 16,2 0-10,4 0-1,3 0-5,6-1 0,3-2 16,4-1-5,2-2 17,4-4-6,0-2-5,1-3 5,0-3 6,-1-2-6,-1-3 0,-2-4 12,-2-3 5,-1-3 17,-1-3 5,-3-1 12,-3-2-1,-3-1 6,-3 0-5,-2-3-12,-2 0 6,-3-1-5,0 1-12,-3 0 0,-1 0-16,-3 2-1,-3 2 6,-1 1 0,-2 1 0,-1 2-17,-1 4 0,-1 0-5,0 4-6,0 2-11,2 2-12,1 2-27,-5 6 22,4 0-22,-3 7-40,6 0-89,0 3-163,2 3-230,3 2-374,2 2-661,2 0-1328,5 2-6896,1-2 9308,3-3 0,-4-9 0,-1-4 0</inkml:trace>
  <inkml:trace contextRef="#ctx0" brushRef="#br0" timeOffset="167345">29040 7271 19255,'0'-5'3428,"0"1"-667,0 4-2537,-11-62-548,3 44 382,0-17 1,-3 4 187,-3 25-185,-3 2-27,-2 2 28,-2 1-29,-1 2 1,0 2-1,-3 4-33,2 2 12,-1 4-24,1 2 7,1 2-6,1 4-12,2 1 82,0 13-81,8-8 0,0 8-6,9-12-12,6-1 7,3-2 10,7-2-5,4-1 23,5-4-18,4-4 12,3-4-22,2-2 5,1-5 28,0-4-12,-2-5 29,-1-4 6,-3-3-465,-1-4 481,-3-3-6,-2-3 12,-3-5 0,-1-2 0,-3-5-6,0-2 17,-1-4 6,-1-2 22,0 1 5,-1 0 158,1-10-124,-4 19 28,1-7-11,-7 22-11,0 4 5,-2 2-22,0 4 17,0 3 288,0 1-361,-1 4-39,0 1-1,0 3-44,1 1 17,-1 6 498,0 1-487,0 10 0,-1 2 0,0 7-11,-1 6-3381,1 7 3392,0 6-5,1 4-422,1 4 410,0 1 0,0 1-1525,0 2 1447,1 0-194,1-17 1,1 0-2090,2 21 1669,-2-23 1,1 0-4208,-2-4 1,0-3 3950,0 10 1,0-2-1,-2-29 1</inkml:trace>
  <inkml:trace contextRef="#ctx0" brushRef="#br0" timeOffset="172438">3599 10787 13284,'-4'0'437,"1"0"-1149,3 0 595,13-36 5,0 22-448,13-27 482,-2 32-17,1 1-34,2 1-40,-1 2-38,-1 1-40,-3 3-33,-3 0 91,-2 2-136,-3 4-56,-3 2-106,-4 6-163,-3 2-347,-4 5-341,-5 3 83,-5 5 530,-7 3 725,-6 4 0,-4 1 0,-7 2 0,-2-1 0,-3 1 0,0-2 0,1-1 823,1-3 280,3-2 39,2-3-38,4-5-85,5-4-151,5-4-256,6-4-248,4-5-230,5-2 347,2-2-61,6-2 1134,4-3-1235,8-5-173,5-4-208,27-15-902,-7 3 860,-11 6 1,0 0-138,19-11 0,3-1 23,0-1-1656,0 1 1560,-4 0-100,-3 1-534,-4 1 438,-5 3 62,-5 1 135,-5 3 156,-8 2 168,-6 2 140,-7 2 62,-6 2 73,-7 1 61,-5 0 56,-7 2 96,-4 0 117,-5 2 95,0 0 118,-2 1 183,0 0-105,2 0-44,3-2-85,2 1-89,4-1-84,2-1 1483,4 1-1646,3-1 470,3 1-654,1 0-96,4 2-56,0 0 593,1 1-682,2 3-17,3 0 0,3 3 5,3 0-5,4 4 0,3 4-5,3 5 5,2 4-11,2 6-12,0 2-3386,1 5 3381,-1 5 12,-3 2-29,-1 4-22,-4 3-1600,-2 1 1443,-4 4-797,-4 0 102,-3 4-1321,-3-1 2240,-3 6 0,1-27 0,-1-2 0</inkml:trace>
  <inkml:trace contextRef="#ctx0" brushRef="#br0" timeOffset="173172">4927 10654 9981,'2'-40'45,"0"0"0,0 2 0,4 9 1868,8 19-1896,3 1 6,0 1-7,2 3-4,-1 2-7,1 1 1379,-1 4-1401,-1 2-1165,0 4 1109,-2 5 1887,-2 1-1893,-3 4 23,-2 0 17,-2 4 45,-4 1-6,0 1 420,-11 15-431,2-10 16,-8 9 62,-6-3-11,5-10 86,-6 6-47,7-13 68,1-3 83,0-2 96,1-4 73,2-3-12,0-2 3233,3-3-3350,0-2 422,-2-7-545,3 0 56,0-6-107,3 3-28,3 0-28,0-1-28,2 1-17,2 0-6,2 1-10,3 1 10,2 1 1,1 2 5,2 1 6,1 2-6,2 0-11,2 2-17,1 1 6,2 3 6,1 1-1,1 4 6,1 1-6,0 3-5,-2 1-11,4 8 16,-10-3 6,1 7 6,-13-6 11,-4 1 11,-7 0-17,-5 1 17,-6 1-6,-7 1-11,-4 0 12,-3-2-68,-16 5-692,11-10 15,-19 1-729,28-12-3512,-5-5-3400,17-4 8363,5-3 0,6 3 0,2 1 0</inkml:trace>
  <inkml:trace contextRef="#ctx0" brushRef="#br0" timeOffset="173395">5507 10747 25046,'-24'-41'-894,"7"8"1,26 31 0,-3 0-1</inkml:trace>
  <inkml:trace contextRef="#ctx0" brushRef="#br0" timeOffset="179632">6180 10693 15362,'7'-47'-706,"-2"11"2580,-5 38-1997,1 3 1013,1 3-839,2 4-35,2 3-49,3 3-107,2 3-174,2 1-358,2 1-555,4 0-1019,2-1-1479,3-1-3987,-2-2 7712,-1-5 0,-11-7 0,-3-3 0</inkml:trace>
  <inkml:trace contextRef="#ctx0" brushRef="#br0" timeOffset="179865">6690 10783 13782,'0'-7'3131,"0"2"-1120,0 5-1075,-8-61-158,3 38-877,0-13 1,-1 3 630,1 17 189,0 4-317,0 2 104,0 2-217,1 3-95,1 2-123,1 2 317,0 1-446,0 1 11,0 5 29,-2 6 44,-2 7-6,-3 9-5,-2 7-2158,-3 8 2135,-1 7 6,-2 4-11,0 5 5,8-28 1,0 0-1,0 0 1,1 2-9,-1 0 0,1 0-20,0-1 0,0 1-36,2 0 0,-1 0-50,1-1 0,0 0-362,-3 31-1057,4-5 195,2-4-639,5-7-980,4-4-1450,6-9-1075,3-8 4896,-1-9 1,-5-8 0,-4-5 0</inkml:trace>
  <inkml:trace contextRef="#ctx0" brushRef="#br0" timeOffset="180597">7064 10787 21271,'-40'8'109,"0"1"0,-22 5-98,41 44-5,10-14-1,2 0-1010,3 0 1011,3-2-12,3-2-5,4-3 11,3-5-6,4-3 6,4-4 6,0-3 5,3-5 23,0-4 10,1-6 35,1-3 22,0-5 16,0-4 6,1-6 1,-1-5-6,1-5 0,-2-3-6,-1-4-3634,-2-2 3668,-3-4-685,-2-1 679,-4-2-915,-3 0 893,-2 0-267,-2 1 272,-2 3 12,-2 1 10,-4 2 7,-2 5-1,-2 3-6,-1 4-38,-2 4-34,0 5-40,0 4 1851,-2 2-1890,0 3 12,-1 5-6,0 2-11,-1 6-6,2 3 11,2 2-5,2 3-17,4 2 17,3 0-28,3 1 0,2-1 1804,10 10-1821,-1-9-6,10 7-28,-2-12-33,4-1-22,2-3-46,4-2-251,18-1-1,9-9-1090,1-5 1381,0-10 29,-15-5 457,-1-4-380,-2-3 46,-1-3 11,-2-2 24,-4 0-2169,-3 0 2184,-3 0-1041,-4 2 1070,-5 1 1790,0-6-1740,-7 10 17,0-5 5,-6 14 0,0 2 209,-1 3-265,0 4 2539,-1 1-2667,0 2 2490,0 3-2497,-4 8 40,0 1-5,-2 8-12,0 8 17,4-5-11,0 8 5,3-8 1,2-1-18,6 7 6,7-3-3386,2-1 3403,3-8-505,-3-8 510,2-5-131,1 0 143,2-4-6,0-3 39,0-3 6,0-5 23,-2-3 100,5-14-95,-8 5 11,2-11-5,-9 9 22,-1-1 0,-3 0-11,-1 0-1,-3 1-16,-1 1 0,-1 2-16,0 3 4,0 0-16,-1 4-22,-1 2 0,-1 3 3036,1 1-3058,0 4 709,0 1-867,1 3-1190,0 1-950,7 5 1438,2 3 0,-1-1 0,-1-1 1</inkml:trace>
  <inkml:trace contextRef="#ctx0" brushRef="#br0" timeOffset="183339">9103 10607 11871,'-44'-15'132,"-1"0"1,3 1 0,7 9 665,10 22-664,-1 3 0,-1 4-5,-1 4-34,0 2-39,2 4 1151,3 0-1179,3 1-39,4 1 5,3-2 12,4-1-17,5-1-635,1-2 640,3-2 915,4-3-887,4-4 1044,5-3-993,3-4 28,3-3 17,3-5 22,4-3 5,0-2 6,3-6-5,1-5 96,13-20-147,-10 2-6,10-15 18,-15 6 10,-1-2-671,-3-3 671,-3-3-5,-3-1 17,-3-3 5,-3 0-22,-3-3-22,-2 0 5,-2 0-17,0 1 29,-2 2 16,1 4 2303,-2 5-2303,0 4-5,-1 5 16,-1 5 6,0 5 0,0 5-11,0 5 1048,-1 4-1149,1 4 186,-2 1-433,0 6 1943,1 2-1724,-2 6 22,1 7-11,-1 5 17,-1 6-16,-1 7-3393,0 4 3381,-1 4-11,1 2-733,0 1 744,2 1 0,1-2-11,2-1-485,3-3 474,2-2 5,4-3-6,4-4-10,2-4-1868,3-5 1845,2-5 1274,1-4-1274,1-6 619,12-5-563,-8-7-5,10-6 10,-12-6-16,2-5 17,-1-2-6,0-2-1529,-2-2 1552,-1 0 497,-2-1-492,-4 1-1160,-1 1 1160,-4 2 17,-2 2 22,-2 2-6,-2 4 23,-3 3 1698,0 3-1726,-2 3 1701,0 2-1813,0 2 3369,-4 6-3324,0 2 11,-4 7-5,0 0-1,0 3-16,2 2 10,0 0-4,3 2-7,1-1-5,4 8 17,3-8 11,3 5-11,4-10 16,0-3-10,5-2 5,0-2 5,4-3-16,1-2-3381,2-1 3409,0-4-389,1-1 417,-2-4 11,6-11-23,-8 2 6,3-8 6,-10 3 0,-3 0 5,-1-2-27,-3 0-2135,-1-2 2157,-2 1 1201,-2-1-1190,-2 0-1614,0 1 1609,-2 0 10,-1 1 1,-4 3 22,-4-3-62,-1 9-27,-4-1-1,0 11 6,-4 3 6,-5 5-1,-6 5-5,-21 17 0,11-2 713,14-7 1,1 1-709,-7 9-16,6 1-11,5 1 919,6-1-936,4 1 3114,7-1-3109,4-1-11,7-1-3125,6 0 2991,7-3-588,29 4-136,-15-16 1,2-2 117,1 1 1,1-3-393,4-2 1,-1-2-2420,20-3-1108,1-5 4704,-27 1 0,-3 0 0,4-2 0,-2-1 0</inkml:trace>
  <inkml:trace contextRef="#ctx0" brushRef="#br0" timeOffset="183699">10361 10514 11228,'0'-8'5915,"0"2"-4482,0 6 2254,0 0-3228,-7-60-168,4 44-73,-6-44-251,5 63 22,1 2 22,-3 6 0,1 6-5,-2 4-1,-1 4-5,0 2 6,1 2-12,0 0 6,1 1 0,1 0 0,2 13-5,1-11-1,0 8 6,4-6 0,-1-11-11,2 3 0,1-11 33,-2-7 51,2-2 28,-2-5 16,2-3 1,0-3-40,2-4-11,3-6-16,3-4 89,9-13-62,-4 6 12,5-8 5,-7 11-11,-1 2-17,0 0-16,0 3-3393,0 1 3359,0 1-353,5-1 347,-5 6-17,4-1 1,-2 8-34,1 2 11,4 7 11,-6 0 11,-2 8 3154,-5-1-3283,0 3-29,2 8-586,-2-5-522,3 6-940,-3-7-1805,2 0-4339,0-4 8356,-2-2 0,-3-5 0,-3-3 0</inkml:trace>
  <inkml:trace contextRef="#ctx0" brushRef="#br0" timeOffset="183896">10985 10337 9556,'1'-46'1252,"-1"0"1,1 4 0,-1 6 1853,-1 9-2540,-1 3-113,-1 5 1315,0 2-1494,-1 4 810,1 3-955,0 3 3262,1 2-3643,0 3 14,2 2 93,-1 3 38,2 3-100,2 4-202,2 4-297,2 3-481,2 4-824,0 4-2039,1 3 4050,-1 5 0,-4-15 0,-1 0 0</inkml:trace>
  <inkml:trace contextRef="#ctx0" brushRef="#br0" timeOffset="184214">11461 10093 17624,'5'-48'971,"-1"0"0,0 4 0,-1 8-422,-3 16-4212,0 3 3993,0 3 1441,0 2-1485,0 2 865,-1 3-938,1 3 272,-1 1-451,0 2 3240,0 0-3330,-1 4 40,-1 2 49,-1 6 18,-1 7-18,-1 6-16,-2 7-301,-2 6 301,1 6-28,-2 6 22,3 5-857,-2 5 840,6-27 1,0 0-677,1 1 1,0 0 661,-1 2 1,2 0-26,-1-1 0,2 1-81,0 0 0,0 0-140,0-1 0,0 0-179,2 0 0,0-1-236,0 0 1,2-1-1308,5 30-1166,4-5-1635,2-5 4147,3 0 1,-12-34 0,0-6 0</inkml:trace>
  <inkml:trace contextRef="#ctx0" brushRef="#br0" timeOffset="184396">11304 10682 17675,'4'-43'-21,"-1"-1"1,1 4 0,7 7 1012,24 19-1278,8-2-280,5 1-537,3 0-930,3 2-2124,1-1-5674,-5 3 9802,-8 1 0,-20 5 0,-9 2 0</inkml:trace>
  <inkml:trace contextRef="#ctx0" brushRef="#br0" timeOffset="185638">12446 10333 15031,'0'-6'4672,"0"1"-2668,0 5-1303,-6-70-3169,4 37 2698,-2-12 0,1 0 156,1 11 763,1 2-841,0 2 6,1 5-6,0 5-39,0 4 481,1 4-576,-1 6-57,0 2-66,0 3 1424,0 0-1503,1 7 124,0 2-74,1 10-5,0 5 5,0 6-3408,1 6 3392,-1 4 10,-1 5-94,0 3 89,-4 4-5,-1 1-1210,-4 3 1192,0-1 29,-1-1-17,1-3 6,0-5-116,3-4 93,0-7 17,2-5-5,1-5 10,0-5 2714,1-5-2708,0-4 106,1-5 197,-1-2 1527,5-9-1813,0-3-28,6-10 5,1-2 6,4-5 6,4-1-17,3-2-726,3-1 731,2 2-16,0 0 5,0 5 12,-2 2-12,-2 3-5,-1 3-6,-4 3-11,-3 2 0,-3 4-5,-3 3-12,-1 1-5,-1 1 10,0 4 1,0 2 22,1 6 12,0 2-1,0 3-5,0 2 0,1 2-28,-1 1-12,2 1-33,1 0-33,1-2-23,1 0-40,2-2-16,1-2-45,3-3-5,2-2-6,1-2 22,1-5 17,2-1 0,0-3 1,1-4-253,16-10 246,-8-1 687,12-8-552,-15 3 39,0-3 51,-2-1-1,-3-2 18,-2 0 38,-4-1 29,-4 0 22,-3 0 34,-3 1 5,-4 2 28,-3 3 17,-2 2 6,-2 2-12,-2 4-22,-3 1-39,-3 4-23,-1 2-22,-3 2-11,-1 2-17,-2 0-3311,-2 4 3299,-1 3 6,-2 2-28,-1 5-10,1 1-12,-1 3 11,1 3-17,1 0-5,2 4 5,1 0-5,3 1 6,3 1-7,4-3-16,3 0 0,4-2-28,4-2-5,3-1-6,6-3 11,4-3 22,1-3-11,3-4 34,0-2 5,-2-3-5,1-3 34,-2-5 5,-1-4 16,-2-3 7,-2-4 5,-2-1 0,-1-3-6,-2-3 12,-1-2 5,-2-1 17,-1 1 22,-1 2 18,0 2 4,-1 2 7,-1 4 95,0-2-123,-1 9-12,0-1-17,0 8 3281,0 3-3410,0 0 237,-1 2-236,0 3 16,-2 2 23,0 5 11,-3 14-6,3-3-5,-2 11-17,4-6-5,0 2-175,7 13-16,0-10-107,6 8-94,2-14-146,2-4-897,14 4-363,4-8 823,2-2-29,-1-10 74,-12-6 173,-1-4 275,-2-4 291,-1-5 213,-2-2 179,-2-2 140,-3-3 112,-3-3 912,0-16-564,-3 9 50,0-11-29,-4 16-38,-1 3-29,0 3-66,-1 5-73,0 3-79,0 3 212,-2 2-436,1 3-291,-1 1-56,1 3 45,0 4 33,1 1 0,0 6-22,0 9 16,1-3 1,1 8-3387,3-6 3387,2 0-1,2 0 1,2-1 0,1-1-6,2-3 0,0-1 0,1-4 50,6-1 90,-2-5-6,3-9-61,-5-11-34,-5-4-16,-3-5-6,-4 4-6,0-1 3386,2-12-3402,-2 9-18,3-6-3430,-2 13 3341,2 1-95,1 4-157,1 1-202,3 3-308,1 3-454,2 2-648,3 3-1189,1 1-1680,0 2-3377,-2 1 8222,-4 0 0,-6 0 0,-4-1 0</inkml:trace>
  <inkml:trace contextRef="#ctx0" brushRef="#br0" timeOffset="185956">14166 10320 8601,'1'7'4851,"1"-1"-3283,-2-6 5602,0 0-6901,16 10-73,-8-10-17,15 5-22,-12-13 145,3-9-179,-4 3-11,1-6 6,-5 4 16,-1 0 12,-2 0 50,0-1 11,-2 2 6,-1 0 263,0-2-33,-4 2-264,1 2-22,-3 5-40,2 4-33,0 1-16,-1 2-46,0 1 6,-2 0-11,-2 3-12,-1 3 18,-3 3-12,-8 11-5,6-3-12,-6 9 17,4 6-28,6-7 12,1 12-18,6-10-38,4 2-74,6 1-229,6-1-319,7 1-577,10-4-4676,5 0-2140,1-4 7640,-2-4 0,-16-9 0,-6-3 0</inkml:trace>
  <inkml:trace contextRef="#ctx0" brushRef="#br0" timeOffset="186746">5988 12623 8875,'6'-8'6559,"0"1"-4861,-6 7 3881,0 0-5333,-3-52-72,-1 38-85,-3-38-50,-1 51-16,-2 3-3398,-2 3 3397,-2 5-1189,-3 6 1206,-3 5-360,-3 5 343,-1 3-11,-1 4-16,-1 3 16,1 1-5,3 3-484,2 1 478,5 0-22,5-1-18,5-1 2254,11 13-2415,4-14 757,13 8-1032,5-19-235,6-5-275,7-3-448,6-5-1451,4-4-1242,4-5 4127,-22-3 0,-2-1 0,3-1 0,-2 0 0</inkml:trace>
  <inkml:trace contextRef="#ctx0" brushRef="#br0" timeOffset="188146">6585 12938 18609,'-43'18'213,"-1"1"0,4-2 0,10-4 1457,22-7-1653,3-2 608,3-3-513,2 0 337,3 0-297,2-1 1036,6-3-1076,3-3-22,5-4-34,5-5 5,3-3-27,3-4-224,1-2 224,-1-2-1070,0-3 1097,-2-1-5,-4-4 0,-2-3-5,-3-3-6,-4-3-17,-2-4 0,-1-2-12,-3-1 7,-1-1-1,-2 2 12,-2 2 5,-2 2 6,-2 5 11,0 2-523,-3 4 540,-1 3 16,-3 3 12,-2 5 0,1 4 219,-1 4-231,2 5 1007,-1 3-1068,1 4 596,0 2-629,-2 5 21,-7 13-10,0 3 11,-5 15-12,5-2-10,1 6 5,6-8 0,0 2-999,-4 22 1002,6-18 0,1 0-1266,0 21 1247,4 2 16,2 1-34,5 0-39,4-1-72,5-3-96,6-4-129,4-4-193,-4-20 1,1 0-228,15 11 322,-13-16 0,1-3-635,12 2-107,-1-6-269,1-6 152,-2-5-68,-2-4 0,-2-7 203,-3-2 340,-2-8 392,7-17-1365,-9 5 2189,4-13 175,-11 9 808,-1-2-423,-3-1 140,0-2 73,-2 1-6,0-1-39,-2 4-77,-1 1-74,-2 5-79,-2 4-100,-2 6 86,0 3-300,-1 5-139,-1 2-140,0 3 3099,-2 2-3301,-2 1 451,-2 3-496,-2 3-11,-2 3 6,0 4-11,1 1-1,1 10-5,4-4 0,5 5-22,6-6 22,6-3 0,4 0 0,3-2 11,4-3 0,1-3 0,3-3 1,0-2 10,0-3-5,-1-5 5,-2-1-381,0-6 393,-2-2 10,-3-5 1,-1 0 6,-2-4 10,-3 0 1,-2-2 5,-3 1-101,-2-3 96,-3 2-1,-1 0 12,-2 1 0,0 2 5,-3 2-5,-1 3 5,-2 4-15,-2 3-7,0 3 0,-4 3-39,-1 2 382,-3 3-393,-2 3-1,-4 4 1,0 5 0,-1 2-1,1 3-5,1 2-11,3 2 5,1 2 106,4 1-128,1 1 17,4 1 0,2 1 0,4 2-6,3-1-443,3 0 398,4-1-17,4-3-38,4-2-57,4-2-61,3-2-56,5-2-504,20-1 268,-6-7-111,16-1-113,-12-9-28,2-4-1384,0-4 1514,1-5 156,-2-3 106,-1-2 140,-1-3 85,-4-2 100,-1-1 74,-3-3 49,-2 1 74,-4-2 33,-3 0 67,-3 1 90,-5 0 84,-3 2 117,-5 3 68,-3 1 11,-5 3-73,-3 3-95,-3 3-84,-3 2-73,-4 3-50,-4 2-23,-3 2-45,-3 3 354,-2 0-393,-4 5-33,-1 2-12,0 4-39,0 3 1458,1 2-1491,3 3-12,2 3 23,2 0-17,2 2 0,-3 12-11,8-8 5,-2 8 1,9-10-1,2-3 0,2 0-5,3-2-6,2-3 6,5-1-6,2-3 1,3-2 10,1-3 0,2-4 6,0-1 17,2-3-11,0-3 5,0-1 0,1-6 17,0-2 0,-1-3 6,-1-1 11,-3-1-12,-2-2 1,-1-1-6,-2-2 17,-1 0 27,-1 1 29,-1 2 34,-2 2 21,-1 3 12,-2 4 6,-2 2-17,0 4-12,-1 1 13,0 2-147,-3 1-22,0 2 0,-5 2-1,0 3 12,-4 4 6,0 2 0,0 3-23,1 2-11,3-1 5,3 2-5,3-1 17,3 0 6,3 1-18,4-3 0,5 0 18,2-2-7,3-1 12,16 1 0,-6-6 0,11 0-11,-11-6 0,0-1 0,8-3 5,-9-2 29,5-3-18,-14-2 6,-1-1 1,-3-2-12,-2 0 11,-3-3 6,-1 0-6,-2-3-11,-2 0 0,-1-4 5,-1-1 7,0-2 5,-2-1-11,1-1 5,-1-1-321,1 1 327,1 1-6,0 1 0,1 3 6,0 3 0,1 3 11,0 2-11,1 2-17,2 0-6,-1 3 6,3 1 0,-1 4-6,0 2 1,3 2 320,2 0-315,2 4 0,5 2-11,1 5 11,4 2-11,-1 3 5,3 1-5,-2 3 5,0 1-258,-1 1 242,-1 1-28,-2 0-41,-1 1-77,-3 1-140,-2 0-3528,-3 1 2878,-3 0-8873,-3 10 9261,-2-13 0,-3-1 0,-1-16 1</inkml:trace>
  <inkml:trace contextRef="#ctx0" brushRef="#br0" timeOffset="189371">15330 9763 20532,'-17'10'1131,"3"-2"-868,14-8 74,-1 0-248,-1-2 6,0 0-11,-2-3-5,1 0-12,-1-2-17,1 0 6,0-2-11,-1-5-6,2-5 17,0-7-44,2 4-1,1 0-6,1 7-16,3-1 6,2 1-12,2 0 6,2 2 5,1 0-5,2 2 0,0 2-1,3 0-10,0 2 22,2 3-11,0 0 0,1 3-1,1 0-4,-1 4 16,1 2-12,-1 5 1,-2 3 11,6 13-17,-6 6 6,-2 3-501,-8 0 523,-7-8-11,-5 1-6,-4 0 12,-5 0-12,-2-1 18,-3 0-18,-1-3 6,-1-1-157,0-2 163,0-5 16,2-1 23,2-3 39,3-3 50,1-3 57,4-3 476,0-1-505,3-1 126,1-3-215,0-2 0,0-3-12,0-2-22,1-1-16,0-1-18,3 1-16,-1 0 11,2 1-5,2 2-12,2 1 11,2 1-16,3 1 11,2 2-12,3 1 1,2 1 11,2 2-6,2 2 11,2 5-11,1 2 6,0 4-378,1 2 383,0 3 6,0 1 0,-2 3-17,-2 1 6,-5 1 0,-4-1-6,-6-1 12,-4 0 5,-8-1-12,-4 0-4,-9-2-18,-7 1-1211,-4-1 1128,-6-2-124,-1-2-241,-3-3-347,1-3-1149,0-2-1629,4-4 3607,0-2 0,17-2 0,3-1 0</inkml:trace>
  <inkml:trace contextRef="#ctx0" brushRef="#br0" timeOffset="189579">15978 9941 18610,'4'8'1636,"0"-1"-757,-4-7-1517,0 0-3401,70-35-5792,-40 22 9236,13-8 0,-4 3 1,-25 13-1,-5 3 1</inkml:trace>
  <inkml:trace contextRef="#ctx0" brushRef="#br0" timeOffset="191153">17382 9527 14702,'-44'-23'128,"-1"0"1,4 2 0,4 9 223,4 24-279,-1 5 771,-1 5-794,0 3 13,1 5-41,3 2-5,2 2-6,4 1-17,4 0 12,5-1-6,4 0 961,6-2-955,3-1-12,6-3 1336,4-2-1325,6-2 18,4-3-23,4-4 33,1-4 7,4-4-1070,0-4 1091,1-2-324,1-8 325,0-1 22,-2-8 6,-1-2-440,-3-4 446,-2-4-12,-3-1-17,-3-3 0,-2-2-17,-3-2-5,-2-1 28,-2-2-34,-1 0 12,-2 0 5,1 1-17,-2 2 28,0 6 289,1 4-249,-2 6-12,0 5 2567,0 5-2701,0 3 1356,0 2-1362,-2 9 62,-2 3-1,-3 11 1,-2 5 342,-2 4-354,-1 6 7,1 0-18,1 3 0,2-2 6,4 0-3217,3-1 3217,5-2-698,15 13 704,0-15-1911,14 7 1911,-3-19-18,3-5-260,4-5 272,0-6 28,1-3 11,-2-8 1569,12-14-1591,-11-3 22,8-13-22,-16 4 5,-1-3 12,-2-4-17,-2-3 11,-4-4 5,-3-3 1,-3-4-12,-3-4 6,-4-3 104,-2-2-132,-1-1 28,-1 1-6,-2 21 0,0 0 12,0-19-15,0 24 1,-1 0 42,0-5 11,-1 7 11,-1 5 16,0 7 2505,-1 6-2543,0 6 1078,1 5-1224,-1 1 308,-1 7-263,1 5 941,-4 8-885,1 7-12,-3 8-1978,-1 8 2007,1 6-34,-1 6 11,2 5 0,0 5-22,3 1 19,3-29 1,1-1-9,-1 30-6,6 0-360,4-5 355,6-5 17,7-5-6,6-7 5,5-5-10,8-7-6,3-6 5,5-6 23,1-7-3,-13-7 0,0-3 8,18-6-19,-18 0 0,-2-2-14,12-13 16,-2-5-5,-2-4 6,-1-5-4,-15 6 1,-2-2-3,12-20-300,-16 16 1,0-2 310,-6-4 1,-2 0-4,-4 9 1,0 1 7,1-12 1,-2 1-6,-2-16 1,-3 3 10,-1 4-16,-3 5 38,-3 7-4,-2 6-1,-3 7 11,-1 7-33,0 6-11,0 5-1,0 5-16,0 2 1821,0 6-1810,-2 3-6,-2 9 6,-1 6-2710,-1 6 2710,0 6 5,0 5 311,4 4-316,6-8 0,1 1 0,0 21-570,3-19 0,2 1 564,7 16-10,4 2-74,10-1-145,5-1-185,8-3-375,6-5-556,7-4-3271,-8-17 0,3-2 4622,-5-5 0,0-2 0,-4-1 0,-3-2 0,7-1 0</inkml:trace>
  <inkml:trace contextRef="#ctx0" brushRef="#br0" timeOffset="192649">19999 9388 15277,'4'-56'1086,"-1"0"1,0 7 0,-1 7-297,-2 15 1247,0 8-1617,0 5-140,-1 5 353,-1 4-694,0 3 262,1 2-285,0 5-2426,-1 5 2549,1 7-28,-1 6-476,1 7 465,0 4-25,1 5 41,0 1-10,6 18-220,1-13 220,6 11 2010,0-20-2016,3-3 11,2-3 278,2-5-267,3-5-5,0-5 69,-2-4-30,-1-5 28,-4-3-2576,-1-3 2588,-3-5 800,5-12-784,-1-14-73,0-4-210,-4-7 199,-6 8-28,-1-2-50,1-17-17,3 2-140,4-8 2602,-1 20-2591,2 11-28,-3 15-33,3 3-12,3 4-11,2 2-11,3 3 646,1 1-686,2 3-431,15 6-292,-10 1 533,12 3-89,-14-1-73,2-1 191,0 0-264,1 1 101,0-2 151,1-1 173,-2-1 208,-2-2 146,-4-2 184,-4-2 185,-4 0 750,-3-5-571,-6-2-28,0-3 668,-6-2-673,-1-1 400,0-1-406,0-2-34,-3 1-39,0 0-38,-3 2-57,0 1-89,-1 3-85,-1 1-89,-1 4-56,-1 1-12,-2 3-5,-4 3 0,-2 5-5,-4 5-7,-2 4-4,1 3-3393,0 1 3386,2 3 1,4-1-469,2 0 469,4 0-12,4-1-5,3-1 22,5 7-5,4-9 22,4 4 56,11-10-12,-2-7 18,8-2 16,-6-7-10,3-4-24,-1-4 7,1-6-6,-1-2 5,-2-4 2593,-2-1-2587,-2-1 624,-3-2-635,-3 0 0,-2 0 83,-1-7-44,-2 9 6,-2-1-6,-3 12-28,0 4-28,0 3-50,0 3 503,0 1-576,-6 8 84,0 1-17,-4 8-17,-1 1 6,1 3 11,-2 2 5,2 1-16,-2 13 11,5-9-11,1 10 33,5-12-16,4 0-23,2-2 28,6-1-27,3-2 16,4-2 11,5-4-17,2-2 23,4-3-23,3-4 12,0-3 5,0-2-5,14-10 5,-12-2-1336,11-11 1336,-14 0 23,-1-5-23,-1-4-5,-1-5 5,-3-2-17,-2-5 23,-5-3-17,-1-5-22,-4-2 16,0-4 6,-2-2-6,-2 0 12,1 0 11,-2 2-6,-2 3 23,0 3-1,-2 6 18,-1 3-18,-2 5-358,0 7 382,-1 6-12,0 7-6,-1 5-39,0 6-78,-1 4 1279,0 2-1279,0 4 453,-1 5-364,-1 7-6,-3 7 7,0 8 4,-4 6-1800,0 6 1784,-1 3-17,1 3 17,0 4-6,1 1 34,2 4-17,2 1-5,1 1 0,3 0-23,3-1-658,4-2 647,6-3-33,5-4-1462,5-4 1360,5-7 1,4-4-2140,4-7 2083,0-5 23,2-8 493,-1-5-487,-1-5 27,-3-6 12,-2-5 33,-2-5 23,-3-6 23,-1-5 27,-4-3 446,-2-3-401,-3-2 22,-2-1-11,-3-2 28,-2 2 939,-3 0-888,-2 3 44,-1 4 3018,-1 4-3012,0 5 714,-1 6-781,0 3-50,-3 4-23,1 1 423,-2 5-417,-2 2 5,-1 5 0,-3 4-11,0 4 6,-1 1 5,2 4-11,1 0 0,3 2 6,3 0-6,1-1 5,4 1 12,9 7-17,0-8 6,10 3-375,1-12 380,2-3-5,3-4 11,3-3-12,2-3 18,-1-6-1,0-3-5,-1-5 33,8-16-5,-10 3-728,6-11 733,-14 8 23,-2-3-6,-3-1 6,-3 0 5,-2-2-68,-3 3 63,-3 1-6,-3 2 6,0 3-1,-1 3-16,-1 4 0,0 2 321,-2 5-388,1 2 722,0 5-845,0 1-18,2 3 45,-2 4 7,0 3-152,0 7-208,-1 4-335,1 2-533,-1 4-1074,0 2-2634,2 1 5036,0 4 0,1-15 0,0 0 0</inkml:trace>
  <inkml:trace contextRef="#ctx0" brushRef="#br0" timeOffset="193295">22552 9378 18358,'-9'-2'3787,"2"0"-2975,7 2 1154,0 0-1961,11-43 1,3 28-1,11-34 1,1 40 16,0-1-10,1-2-1,-2 0 11,-1-2 1,-2-1-1,-4-3 12,-1 0-6,-4-1 0,-3-1 16,-5 2-21,-2 0 10,-2 2-5,-5 3-33,-2 1 10,-5 4-5,-5 1 0,-2 4 0,-3 1 17,-4 2-17,0 2-5,-1 2 16,1 3-501,3 4 484,1 1 12,2 3-12,1 1 6,0 1 11,1 3-11,2 0-5,1 3-183,2 0 176,3 2 1,2 1 17,4 0-1,1 0-5,4 1 0,2-1 0,4-1 0,6 0 12,4-1-7,4-1 1,4-3-201,2-1 195,2-3 6,2-2 0,0-6 5,1-2 0,-2-4 17,0-4-17,-2-2 18,-1-4 5,-1-4-23,-1-3 45,-2-2-6,-2-2-5,-2-2-6,-2-4-5,-1 0-6,-1-5 0,0-2 5,-2-3-10,0-2-18,-2 0 7,-2 0-2785,-1 2 2801,-2 2 211,-2-8-178,-2 12 18,-1-5 5,-3 15 5,0 3 12,-2 2 0,-1 3 120,0 2-159,2 2 3380,0 4-3430,0 0-147,2 2 113,-1 7 16,1 0 1,0 6 16,0 2 11,2 3-22,1 4 11,2 1-11,2 3 12,2 2 16,2 0-17,4 3 11,4 0-16,3 1-1,3 1-219,3 0 203,3 0 11,2-1-22,0-1 11,-1-1 11,-4-3-6,-5-2-16,-3 7 10,-12-9-21,-1 4-1,-11-10 6,-4-1-129,-7-2-145,-4 0-1636,-21 1-1720,8-5 3118,-18 1 0,31-7 1,1 0-1</inkml:trace>
  <inkml:trace contextRef="#ctx0" brushRef="#br0" timeOffset="194629">25504 9130 13301,'2'-5'3495,"0"1"224,-2 4-5192,8-63 1876,-8 42-232,4-15 0,-3 3 87,-8 21 572,-2 3-662,-2 0 376,-10 2-460,1 4 73,-23 4-11,-4 11-85,15-1 1,0 1 709,-22 13-743,0 6-1085,16-6 1085,10-4 0,0 1-17,-15 13-3,16-11 1,0 0-4,-6 12-16,5-1 5,5 0-10,7-3-483,7-1 487,4-3-16,10-1 0,3-2-11,11-2 58,6-3-91,7-1 132,6-3-211,4-2-23,3-3-33,0-2 8,-13-6 0,0-1 53,15 2 51,12-6-2459,-22-4 2532,-5-4 39,-1-3 11,-5-4 16,-3 1 12,-4-4 34,-1-1 22,-4 0-1886,0-1 1931,-4 1 452,-1 1-424,-4 0 2290,-1 4-2273,-2 1-17,-2 4-17,0 2-68,-3 3-21,-2 2-40,-4 3-28,-3 2 51,-12 10-45,2 0 11,-9 8-40,8-2 12,3 0 0,3 1-22,4 0 3397,6 9-3380,6-7 10,5 5-16,6-8-17,6-3-17,3 0-5,4-3-12,2-2-11,4-3-83,18-3 38,3-9-738,-1-2 856,-6-8 17,-18 0-59,-3-3 75,-3-1 7,-3-1 32,-2-1 1,-4-2 22,-1 1 29,-3 0 133,-1-7-89,-2 8 0,-1-3 28,-2 11-17,0 1 12,0 3 825,0 2-853,0 2 65,0 3-143,0 0-226,0 3 136,0 7 16,0 2 0,-1 8-11,1 1 0,-1 2 6,0 2-12,0 0-5,-2 2 11,1-1-17,0 1 12,0-2-51,1 10-17,1-11-34,3 7-61,1-12-268,7 0 156,0-7-23,5 0-5,0-8 17,4-4 61,2-2 68,3-5 50,-2-3 67,1-3 28,-2 0 29,-1-5 4,-2 0 7,-1-2-1,-1-2-3386,-1 0 3409,0-1 11,-1 1-315,1 1 371,-2 0 44,0 4 35,-3 3 16,-2 3 11,-3 4 3220,-1 2-3242,-3 3 471,0 2-650,-2 2-34,0 6 17,-1 1 6,0 8 11,-2 1-6,0 2-11,1 4 6,-1 0-12,1 2 6,0 0 17,1 1-17,-1-2-6,2 1 1,0-1-23,2-1 5,0-3-5,2-1-11,3 0 17,-1-8 38,1 1 1,-3-8 0,1-3 22,1-3 12,7-10-7,-2 1 12,6-10 0,-3 6-11,0-2 17,1 1-12,1 0 1,0 0 21,1 1-4,0 2-1,-1 1 0,-1 2-11,0 3-22,-2 2-23,-1 2-11,-1 3-6,0 1-5,0 2 17,-1 4 5,2 2-22,-1 5 5,1 3-39,0 2-431,5 12-297,-4-5-957,5 9-3922,-6-8-3450,0-2 9102,-2-3 0,-5-10 0,-2-4 0</inkml:trace>
  <inkml:trace contextRef="#ctx0" brushRef="#br0" timeOffset="197530">27660 9046 23219,'30'-39'33,"-3"10"38,0 48-32,1 9-39,1 4-1026,-5 3 1031,-9-6-10,-5 0-2850,-2 2 2855,-5 0 5,-1 1 25,-5-1-19,-3-1 12,-5-2 38,-12 8 29,-7-5 56,-9 0-29,7-14 358,4-8-329,10-9 16,2-4 0,1-4 3299,2-5-3181,0-11-129,6-9-112,2-1-11,10-2 17,10 0-387,1 8 354,8-5-18,-4 13-11,3 3-56,13 0-95,5 4-5,1 3-284,0 6 88,-11 3-135,1 1-129,1 0-157,0 2-168,0 1-162,-1 2-1602,9 5 1288,-12-3 151,6 3-75,-12-1 798,-6-1 840,-4-1 465,-7-2 771,-6-4 3850,1 0-4476,-5-5-122,2 2-118,-4-3-107,3 2-95,1 0-61,-1 0 173,2 0-370,0 0-56,0 2-38,2-2-96,2 2-12,2-3-10,12-1 33,-1 1-11,10-1 6,7-1-1,-7 1 7,8-1-1,-10 1-6,-4-2-10,-1-1 22,-3 0 39,3-8 5,-6-1-22,-2-1 12,-6 2 5,-4 6-28,-4 1 5,-1 0-21,-4 2-12,-3 0 16,-3 1-4,-3 1 16,-1 2 22,-2 1-22,-1 2 28,-10 5-50,7 0 5,-5 7-11,10 0-11,-5 11 11,8-3-6,-4 8 6,10-7-11,0 2 0,6 0 5,0 0 0,4 0 29,5 0-40,3-1 0,6 0-11,3-1-134,16 6 50,-6-7-785,12 3 684,-11-12-39,1-3-3197,1-3 3147,-2-3 10,0-1-1519,-1-6 1604,-3-1 67,0-6 67,-3-2 423,-2-2-339,4-14 6,-7 5 22,3-9 2315,-8 8-2270,-2 0 39,-1 0 28,-2 2 34,0 2 2432,0 3-2169,0-4-207,-2 8-17,0 0-17,-2 8-50,0 3-57,-2 2 77,0 1-205,0 7 50,1 0-11,1 6 6,1 2-17,0 1-11,0 3 16,-1 11 12,0-6-6,-2 7-22,-2-9 22,0 0-5,-1-2 0,0 0-12,0 2 0,1-7-10,1 1 88,0-8 40,1-4 140,0-1-162,2-7-51,1-2-11,2-7 23,4-10-35,0 3 7,1-7 5,-1 6 0,0 1 17,0 1-11,1 1-12,-1 2 1,2 1-18,-2 2 1,1 2-1,-1 3 7,0 1-1,0 3-39,0 2-11,4 0 11,-2 2 22,3 1 6,-2 3-29,1 2 29,0 3-11,0 0-6,0 3 1,4 7-7,-4-4 12,0 6-17,-6-6 22,-2 2 1,-2-1-6,-1-1 27,-1 0-21,-1-2 5,0 2-23,0-6 29,0 0 5,0-7 68,2 0-51,-1-1-5,2 0-12,2-2 0,2-3 0,2-3-5,2-3 16,3-1-11,0-2 12,0 0-18,0 0-10,1 0-6,-1 1-1,0 1 12,0 0 17,0 2-22,-1 0 16,-1 2-28,0 2-11,-1 2 17,0 1-40,0 2 28,2 0-72,6 5 45,-4 0-40,5 5-16,-8-2-40,0 2-33,-2 1-6,-1 2-39,0 0-28,0 0-28,0 1-45,-1 0-33,3 0-23,0-1-5,3 0 21,2-2-189,13 0 363,-4-5 51,10 0-11,7-5 129,-9-3 22,11-4 11,-12-3 6,-2-4 39,1 0-6,-3-1 45,0-1-546,-2 0 602,-3 2 68,-3-1 55,-4 2 52,-4 2 26,-4 1-32,-3 3-63,-3 1-94,-2 3-85,-2 2 558,-2 0-608,-5 1 62,-11 7-57,1-1-5,-8 6-5,7-1-12,1 1-17,2 3-11,0 8 1,6-5-7,1 8 6,6-9 1,3 0 10,1 0 0,1-1-10,2-1-18,3-2-16,3 0 16,3-2 12,0-2 10,4-1 18,-1-3 5,1-1 17,-1-3 11,0-1 12,-1-4-12,0-3 0,1-3 23,0-5-1,-1-1 29,1-3 16,-2-1 96,1-14-112,-5 7-29,0-10-549,-6 13 566,-1-2 29,-2 4 10,0 1-16,-3 2-22,-1 4-35,-4 2-21,-3 4-12,-1 3-17,-1 2-5,-3 3-17,-1 2 17,0 3-6,-2 2-5,1 4-12,0 3-39,1 2-44,2 1-102,0 2-72,4 1 376,1 1-802,3 0-325,3 2-3668,3 10 4710,4-6 0,-1-3 0,2-11 0</inkml:trace>
  <inkml:trace contextRef="#ctx0" brushRef="#br0" timeOffset="197880">30200 9086 16555,'-1'-5'4430,"1"1"-1439,0 4-2980,-6-25-11,6 26 23,-4-15-6,6 35-6,1 1 22,-2 1-27,2 1-12,-1 0 12,1 1-6,1-2-17,1 0 28,3-3-5,0 0 0,2-4 5,-1-3 17,2-3 28,-2-4 5,1-3 18,-1-3-6,2-5-3415,1-3 3381,2-6-90,1-2 91,2-4 16,-1-2-6,0-2-22,0-4 17,-1 0-34,-1-1-11,0-1 28,-1 0-28,-1 1-2227,0 3 2232,-1 3-173,-1 5 162,-1 5 2113,-1 3-2185,0 4 36,-1 2-176,0 3-107,1 1-196,0 5-246,1 2-354,0 5 411,3 11-3513,-5-2 4309,2 12 0,-7-20 0,-1 1 0</inkml:trace>
  <inkml:trace contextRef="#ctx0" brushRef="#br0" timeOffset="198629">30621 9251 14337,'2'8'5002,"-1"-1"-3938,-1-7 1725,0 0-2761,29-21-11,-15 15 45,30-18-12,-28 19 6,6-1-6,-8 0 18,1-2 4,-2-1-4,-2-1 10,-1-2-5,-2-1-6,-2 0 6,-2-1 5,-1 0-22,-2-1-5,0 1 16,-5-4-34,-1 6 7,-3-2-1,-1 7 6,-1 2-23,-2 2 6,0 1-6,-2 2 12,-1 0-12,-1 2-5,0 2-6,0 3 1,-7 8-12,6-2-12,-5 5 35,9-2-1,2 1-5,1 1-6,4 2-3436,2 0 3374,3 1 1,1 0-337,15 20 102,-2-14-113,15 13-2402,-3-20 2156,3-2-1350,3-1 1126,4-4 567,19 1-483,-10-7 190,13 0-61,1-10 554,-16-2 90,11-5 67,-20-3 2506,-5-1-2321,-1-3 156,-5-2 113,-1-2 72,-2-2 85,-3 0-6,-1-1-624,-3 0 629,-2 1-122,-3 1 0,-2 1-74,-3 3-83,-1 2-79,-3 2-73,-3 3 67,-13 0-190,0 5-16,-11 1 3270,-11 6-3338,8 5 415,-11 3-443,13 4 17,3 2 5,1 2-16,1 3-3387,3 1 3375,3 2-5,5 0-11,2 0 22,7 0-6,2-2-2279,5 1 2290,4-2-945,4-2 924,7-2 1125,5-2-1148,4-3-1581,2-2 1604,1-5 399,1-1-355,-1-5 902,11-10-919,-10-1 243,8-11-243,-13 2 2020,-1-3-2020,-2-4 17,-1-4-740,-2-4 746,-1-4-6,-2-3-123,0-2 145,-6 12 1,0-2 35,-2-1 1,0-1-10,0 1 0,-2 1 7,-2 3 0,0 2 95,-3-6-1567,-1-6 1556,-2 15 1236,-2-3-1315,0 18 146,-1 6-224,-4 9 415,0 6-421,-5 9 1,2 6-23,-2 4 0,0 6 17,0 3 12,2 6-1,1 5-22,3 3-274,2 5 257,3 1-17,1 2-804,1 0 580,1 0-236,1-1-312,2-2-516,2-1-992,2-3-4808,1-5-1204,1-7 8337,-2-9 0,-3-15 0,-1-7 0</inkml:trace>
  <inkml:trace contextRef="#ctx0" brushRef="#br0" timeOffset="200836">16774 10780 15334,'15'-37'440,"1"0"0,9-23 1719,-25 60-2170,0 1 942,0 3-858,-2 2 56,0 8-11,-3 3 617,-6 20-633,1-4-35,-5 14-1003,4-10 970,0 2-17,0-1 0,1 1 5,1-2-16,3-2-18,3-3 12,1-4 6,4-4 16,2-3 214,20 1-80,-5-11 18,16 1-6,-10-16 2636,2-4-2524,15-16-134,-9 0-1,-6 0 1,-1-1-1059,3-8 1087,4-13 27,-13 14-38,-5-1-23,-3-2-85,-4 1 18,-2-1-6,-3 2-22,-2 0-17,0 4-3040,-1 4 3029,0 3-6,-1 5 1,0 4 705,-1 4-745,1 3-61,0 2-146,0 3 3117,1 0-3173,-2 7-62,2 0-1339,0 17-21,3-5-1402,3 10-2256,6-8 5371,4 3 0,-6-11 0,0 0 0</inkml:trace>
  <inkml:trace contextRef="#ctx0" brushRef="#br0" timeOffset="201332">17649 10694 15765,'0'-5'3753,"0"1"-5700,0 4 2193,-31-60-50,21 43 590,-8-16 0,2 5-842,13 26 826,0 1-849,3 2 29,0 7 67,0 1-12,0 7 3387,1 7-3386,3 9-12,3 13 6,1-7-5,1 0 10,-2-12-16,2 1-11,0-1 5,2-1 6,7 10 5,-4-11-3403,12 16 3398,-12-21-460,4 5 460,-10-10-17,-3-3-11,-2-1-6,-2-2-28,-4-1 3047,-8 1-3131,-2-2-28,-9-2-363,-11-2 211,8-6 671,-10-1-681,12-5 39,2-3 28,2-3 28,4-2-162,0-16 285,7 6 45,1-11 101,7-1 78,4 10 90,2-8-3347,1 15 3442,0 4-139,0 2 189,0 3 359,2-2-358,-2 7-40,-1-1 79,-2 6-320,-3 2 3262,0 2-3233,-1 5 313,0 1-269,0 7-16,-1 4-29,-2 3-22,-3 4-22,-1 3-3410,-3 3 3388,0 1-12,-6 18-2064,3-11 1969,-3 13-1082,5-15 712,4 0-1948,0 13-5832,6-1 2573,2-3 5672,3-12 0,-1-23 0,-1-4 0</inkml:trace>
  <inkml:trace contextRef="#ctx0" brushRef="#br0" timeOffset="201563">18011 10810 16667,'1'-8'4088,"0"2"-3029,-1 6 2038,0 0-3209,6-44 135,-7 47-29,6-35 12,-9 60-29,0 6-16,2-7-67,-1 10-477,3 0-10,3-9-326,3 8-2626,10-4-326,-1-10 3023,10 7 0,-14-20 0,0-1 0</inkml:trace>
  <inkml:trace contextRef="#ctx0" brushRef="#br0" timeOffset="201748">18183 10491 18341,'-25'58'-7740,"8"-7"7740,29-26 0,-6-12 0,1-1 0</inkml:trace>
  <inkml:trace contextRef="#ctx0" brushRef="#br0" timeOffset="202138">18421 10737 17417,'0'-4'3562,"0"1"-38,0 3-3592,-12-33 57,9 30 62,-9-12-29,9 47-11,0 4-33,-3 18-936,1-20 947,-1 12 11,1-15-3094,1-1 3094,-1-2-5,2-2-117,0-4 133,1-4-11,0-4 12,1-5 662,0-4-551,1-2 3365,0-3-3219,3-6-3404,0-2 3152,3-9-189,1-2 223,7-16-12,-1 7-5,6-11-1,-4 13 1,1 0-17,0 2 0,8-6-17,-6 9-5,6-2-30,-8 12 3301,-1 3-3311,-1 3 281,-1 2-292,0 2-73,3 8 73,-4 2-117,8 17 10,-8-5-583,3 9 388,-4-6-124,2 0-201,2 1-326,2-1-436,3 0-650,2-1-1019,4-3-1098,3 0 3406,7-3 0,-17-7 0,1-2 0</inkml:trace>
  <inkml:trace contextRef="#ctx0" brushRef="#br0" timeOffset="202613">19194 10887 15827,'10'-46'858,"0"0"1,0 5 0,-4 6-371,-7 17 1326,-2 4-1585,-4 3 429,-3 4-590,-4 3 260,-2 3-294,-5 4 10,-2 3-16,-2 4 669,-1 5-680,0 2-28,1 2 11,1 1-11,3 2-12,2 1 1,5 0-28,4-2-46,4 0-11,3-2-21,5-1-7,2-1-10,6-2 27,2-3 40,3-2 44,2-3 333,11-4-215,-6-6 17,8-3 224,-3-13-107,-8 4 62,3-6 23,-10 5 27,-2 1 47,-2 0-47,-2 1-28,-1 1-33,-3 1-45,0 2-22,-1 3-67,-1 1-34,0 2-191,0 2 6,0 1 6,0 5 22,0 3 72,0 8 7,0 6-6,0 8-1,0 6-10,-3 9 2,-1-7 1,-2 3-1063,0-8 1,0 0 1047,-2 13 0,-2 0 6,2-11 0,0-1-6,-1 0 1,0 1-4,-1-1 1,0 1 2,1-1 1,-1 2-99,-5 16 0,0 1-1392,3-12 0,1 0 1246,-5 13 1,1 0-101,4-16 0,1-2-456,-1 1 0,0-1 338,1-2 0,0 0-592,-5 7 0,0-2 651,-6 14 353,-6 2 291,10-34 107,5-10 1107,0-8-1101,6-11-24,2-7 2587,2-11-2569,2-7 205,3-7-272,3-7-57,5-5-55,6-6-99,-7 28 0,0-1-28,3 0 1,0-1-283,1 0 1,2 1 262,0-1 0,1 1-20,2 1 0,0 1-11,1 1 0,1 0-51,0 2 1,1 1-115,-2 1 0,2 1-830,20-21-2020,-1 3 3029,3-2 0,-21 21 0,-1 1 0</inkml:trace>
  <inkml:trace contextRef="#ctx0" brushRef="#br0" timeOffset="204531">20755 10766 17468,'0'-8'3461,"0"3"-2599,0 5 903,0 0-1451,-15-60-107,7 43-137,-3-16 0,-1 5-3,-1 26-28,-3 1-5,-2 6-34,-3 2 11,-2 7-5,-2 4-17,-1 3-211,0 4 222,0 3-11,3 4-12,0 2-33,4 2-45,4 2-55,4 1-80,4 2-88,4-1-158,4 1-184,5-1-158,5-1-151,5-2-206,5-2-214,4-5-308,3-2-397,2-5-410,3-4 1,-1-5 470,0-4 718,-2-5 1298,-2-2 1440,6-10 241,-11-2 314,3-8 27,-13-1-3471,-3-4 3085,-1 0-1215,-1-3 750,-1 2-1953,0-1 1706,-2 3-78,0 2-88,-2 4-119,-1 4-129,-1 4 1807,-1 3-2092,0 2 873,-1 1-1035,-2 1 3357,-1 0-3397,-1 1-28,0 3 6,1 2 33,2 0 11,3-1 12,3-3 16,3 0-5,6-1 0,2-1-11,6-3 5,4-3 28,18-11-28,-7 0 6,11-8 17,-15 5 5,-2-4-17,-4-1 1,-1-3-1,-4-3-363,-2-3 341,-2-5 0,-1-3 5,-6 9 1,-1-1-1182,4-19 1165,-4 17 0,-1 0 11,1-14 6,0-1 27,-2 2 12,-3 3-2869,-1 2 2897,-1 6 16,-2 6-4,0 5 27,0 6 192,-2 4-231,-1 5-17,0 5 768,-1 2-858,2 3 3387,0 2-3398,-1 3 17,-2 4 6,-3 7 5,-3 7 11,-3 7 6,-8 27-3408,4-7 3385,5-14 1,2 0-6,-6 21-806,2 3 806,1 2-11,1 1-11,3 0-6,3 1-45,3-1-33,2-3-141,5-19 0,2 0-2184,5 17 2154,-1-22 0,2-2-378,10 7-171,4-7 7,2-5-65,3-6-35,0-7-33,1-7-453,-2-4 543,0-9 173,-2-5 241,-2-7 241,-2-4 185,-2-4 145,-1-4 152,-4-3 140,-1-1 189,-3-2 113,-1 1 96,-2 0 38,-2 3-28,-2 2 673,-1-3-891,-2 11-84,-2-2 285,-4 10 1235,1 4-1811,-3 2 1395,2 4-1519,1 3 3269,1 0-3403,1 1 120,0 0-120,-1 7 33,1-2-27,-1 7 16,1-4 6,1 1-11,2 0 22,1-1-11,5-1 12,2 0-12,12-1 0,-3-2 0,21-2 5,-14-4 1,9-4 11,-11-3 16,-1-3-16,-3-2 22,-1-2 0,-3-2 51,4-11-34,-7 6 0,1-8 0,-7 10 40,-4-1-12,0 1 5,-2 2 18,-1 2 5,0 2-11,-3 3-6,0 2 6,-5 0-62,1 3-22,-4 1-1,2 3 1,-2 3-17,-2 4 0,-1 1-11,-2 4 11,-1 3-11,0 2 0,1 3-3387,1 3 3392,0 1-5,-2 15-6,6-7-16,0 11-29,7-12 1,3 1-208,8 11 39,1-9-84,10 8-621,14-5 308,-3-8-96,15 3-56,-7-13 3150,3-4-3799,21-4 863,-13-5 105,13-5-1409,-21-3 1656,-2-7 107,-3-2 117,-2-2 95,-3-3 57,-3-1-102,-4-2 304,-3-2 72,-3 0 67,-2-1 11,-3-1 178,-3 0-189,-2 0-5,-3 1-1816,-3 2 1748,0 2-33,-2 1-68,-2 4 180,-7-3-75,-6 5-362,0 2-28,-3 6-12,4 5-10,-3 4-6,0 3-12,-1 3 3393,-1 3-3404,-6 9 12,7-2-6,-7 16-11,12-3 5,4 0-5,4-3-17,8-2 11,3-8 0,3 4 0,4-10 6,2-1-6,2-2 17,1-2 6,2-4 0,0-1 10,0-4 1,0-3 0,-1-4 5,0-4 6,1-2 12,0-3 4,-1-2 1,0-2-199,-2-2 204,-1-2-11,-1-1 17,-3 1 12,-1-1 16,-3 4 156,0-3-110,-4 10-7,-1-1 17,-2 9-112,-1 4-39,0 0-6,-2 3 205,-2 3-194,-4 2 12,-2 3-17,-10 9-12,-5 14 18,6-4-261,1 7 255,14-14-55,2 9 38,4-8 11,3 7-11,13-2 17,1-7-23,22 10-605,-12-14 617,11 0 5,-12-8 0,-1-4 250,-2-1-239,-4-2 43,0-2-31,-4-3 16,-1-2-5,-1-3 33,4-8-27,-6 2 16,5-17-17,-10 11 6,1-8 6,-4-1-1,-2 6-33,1-6 28,-2 10 618,0 2-579,1-6-39,1 6 6,1-3 5,0 8-6,0 3 1,2-1-34,-2 5 11,2-1 0,-2 5-5,1 0-17,-1 1-6,2 2 6,1-1 16,1 1 18,8 2-29,4 5 1,2 2-1,1 4 12,-6 0-29,7 10 18,-6-4-18,6 8 1,-9-5 11,0 0-45,0 1-28,-2 0-340,-1 1-13,-3 0-325,-2 0-660,-3 0-1407,-2 0 2829,-2 2 0,0-12 0,0-1 0</inkml:trace>
  <inkml:trace contextRef="#ctx0" brushRef="#br0" timeOffset="222714">23474 10625 14981,'0'-4'2515,"0"2"2324,0 2-4788,12-44-62,-8 33-17,9-33 11,-12 44 22,1 3 23,1 1 6,1 4-17,1 3 0,0 3-1,1 3 7,-1 2 16,-1 2-17,-1 3 12,-2-1-17,0 2-12,-2 0 12,0 0-17,-2-1 17,0-1 5,-1-1 1,2-3-1,-2-2-5,1-2 0,0-3 0,1-3 39,0-2 67,0-3 73,2-2 605,-1 0-645,0-6-72,-1-1-33,0-5-6,0-3 5,0-4-5,0-2 5,2-4-22,-1-2 0,1-4 6,2-1-333,1-2 344,2-2-6,2-1-5,1 0 0,1 0-1,2 0 18,1 3 5,0 2-6,2 3 0,-2 2-5,1 4-22,-1 2-1,2 4-11,-2 3-16,2 2 10,-1 3-5,1 2-5,2 2 10,0 2-5,1 1 0,0 3 0,2 3 0,-1 4-11,0 4 22,1 3-16,-1 3 10,0 4-10,-2 1 5,-1 2 0,-2 0-17,-3 1 34,0-1-23,-4 1 344,1 10-361,-4-11 18,0 6 10,-2-14-5,-1-3 23,0-3-1,-1-3 6,0-3 56,-1-2 45,0-3 11,0 0-5,0-2 44,-1-5-140,-1-1 6,-1-6 0,1-2-12,2-2 12,0-3-17,1-1 0,1-2-17,2 0 1,2-2-7,2 1 1,3 0-3381,1 2 3369,2 2-106,0 2 112,1 3-6,-1 2 6,1 3-16,-1 2 4,0 2 3307,8 2-3312,-3 1-5,5 2 186,-5 3-164,2 2-11,1 4 11,2 2 0,0 3 0,-1 0 6,0 4-1,-2-1-16,-1 2 6,0 0-1,-1-1 6,5 8 11,-5-7-5,4 4-6,-7-10 0,1-1-6,-2-2-11,1-3 29,-1-1-7,0-3 6,-1-1 6,-1-1 0,1-3 39,7-9-17,-4 0-16,6-8-7,-7 1-4,0-3-12,-2-2 16,0-3-3396,-1-3 3385,-2 0-1677,0-2 1677,-2 2 18,1-7 22,-2 6-12,-2 4-10,-1 11 2565,-3 10-2588,0 3 2437,0 1-2471,-7 10 40,1 0-1,-6 10 1,-6 11-6,3-6-11,-5 10 11,7-10 0,2-1 0,3 1 11,3-1-28,2-1 12,4-1-7,3-1-4,4-2 27,6-2-17,4-1 1,4-2-1,4-3-3397,3-2 3408,3-4-2273,3-1 2274,2-4-136,17-9 130,4-9 5,-2-3-270,-7-6 271,-18 5 2064,-2-4-2059,-2-2-5,-4-5 11,-2-4 2885,-4-3-2894,-7 8 1,-1-1-614,2-19 613,-4 18 1,-1 1-4,-2-14 18,-1 5 10,-3 2 7,0 6 21,-2 5 12,0 5 31,-2 5-37,1 4 0,-1 4-22,2 3 173,-2 4-302,2 2 952,-1 5-885,1 3 22,-1 6-16,-1 5 11,-1 6-22,0 4 22,-2 24-6,2-9-950,0 18 939,4-14 6,1 4-430,3 1 430,2 1-20,3-15 0,0 0-64,6 19-614,-4-20 1,0 0 367,5 10-181,-1-2-250,1-2-259,-2-2-725,0-3-87,-3-3-1216,-3-6-2917,-2-6 5976,-3-3 0,-2-9 0,0-3 0</inkml:trace>
  <inkml:trace contextRef="#ctx0" brushRef="#br0" timeOffset="223548">24907 10522 15709,'50'-37'24,"1"0"0,-4 3 1,-4 7-14,1 17 943,0-1-948,2 0-1,0 0-10,0-2 924,-3-1-908,12-11 0,-17 5 8,-11 3 1,-1-2 25,-3-4 45,2-7 995,-15 0-867,-5 7 1927,-2-6-1495,-9 3-314,1 8 1228,-4-3-1290,3 12 594,1 1-694,2 3-40,0 2 140,2 2-263,0 0 0,-1 1 0,0 4 0,-2 3 17,-2 7 6,-2 5-28,-1 5-399,-1 4 398,1 3 6,-1 4-5,1 1-23,0 4-813,3 0 825,-1 1 5,4-1 16,0 15-10,2-16-6,6 20-409,-1-31 409,5 5 5,-3-17 1,0-4 379,-1-4-346,-1-3 851,-1-3-823,0-4 34,9-9-62,-1-2 39,16-19-44,-8 11-469,7-11 452,-7 10 0,0 0-1,-1 2 7,2 1-12,-2 1 422,1 3-417,6-2-27,-6 5 11,5 2-28,-1 6 34,-4 3-29,4 3 18,-7 3-18,0 3 12,0 3 455,0 0-494,-1 1 5,1 2-185,5 6 12,-5-4-135,5 6-140,-4-7-123,0-2-112,3 0-107,1-1-89,3-2-90,1-2-3403,1-2 3521,2-2-396,11-4 1169,-11-5 162,8-2 9,-16-4 243,-2-2 129,-3-1 175,-2-2 99,-3-1 51,-1 0 11,-3-2 3136,0 1-3236,-3 1-79,-1 0 363,-2 3-548,0 3 273,-4 1-525,0 5-33,-7 2-34,1 2-17,-5 5-6,-2 1-5,-3 6 0,-10 10-45,8-3 0,-5 7-334,12-5 334,4 0-5,2 1-12,4 1 6,3 0-12,2-1 18,5 0-6,5 0-12,5-1 6,6-2 1,4-1-18,2-3 87,3-2-64,-1-3 6,0-4 27,-1-2-5,-3-3 22,4-8 17,-11-2 0,3-7 84,-12-7-72,-4 3 16,-2-7-23,-7 5 281,-1 0-292,-6-1-11,-2 1 17,-1-1 6,-2 1-23,0 2 28,0 0-39,1 3-5,2 3-18,-1 1-33,6 6-56,0 2 6,6 5-51,-1 1-67,1 4-174,-2 3-336,1 5-498,0 4-5338,3 11 6542,5-4 0,-3-2 0,3-11 0</inkml:trace>
  <inkml:trace contextRef="#ctx0" brushRef="#br0" timeOffset="223972">27062 10511 22137,'-4'-41'233,"1"-1"1,-1 3-1,-3 10-121,-10 21 1100,-6 2-1150,-4 3-12,-5 1-27,-5 3-335,-2 4 323,-1 3-5,0 5-1,3 2 6,3 2 401,6 2-423,4 1 0,6 0-17,6 1 0,5 1 800,5-2-817,5 1-6,5-3 29,6-1-6,6-2-6,6-4 34,4-2 138,3-5-138,19-5-5,-12-6 10,11-6 6,-18-5 258,-2-4-257,-2-2 4,-2-6-10,-3-2 11,-3-5 5,-1-4-5,-2-3 28,-3-5 11,-1-1-2529,0-3 2562,-2 0 7,1 1 38,-1 1 17,-1 6-296,-1 6 386,-1 5-11,-2 9-1,-2 5-33,-2 5-45,-1 5 367,-1 4-445,-1 2 2623,1 3-2707,-2 10 550,-1 3-533,-2 12-6,-1 6-1042,0 7 1042,-1 7 0,0 6-5,0 5-12,1 3-22,0 3-45,1 1-90,0 1-190,2-1-319,0-1-487,2-3-1077,2-3 2247,3 4 0,-2-29 0,1-1 0</inkml:trace>
  <inkml:trace contextRef="#ctx0" brushRef="#br0" timeOffset="224124">27689 10674 22230,'3'-40'82,"0"-1"0,-1 4 1,0 9 1715,0 23-1899,-1 1 789,1 2-1825,0 1-7310,1 1 8447,0 1 0,-2-1 0,0 1 0</inkml:trace>
  <inkml:trace contextRef="#ctx0" brushRef="#br0" timeOffset="227954">2482 14376 14001,'-7'0'3943,"2"0"1350,5 0-5299,-25-23-5,28 13 11,-13-19-56,38 17-4324,7 2 4094,10-2-268,7 2-242,9 1-33,-27 5 1,0 0-688,2 1 1,1 0-1163,0 1 1,0 0 2677,6 1 0,-3 0 0,3 1 0,-2 0 0</inkml:trace>
  <inkml:trace contextRef="#ctx0" brushRef="#br0" timeOffset="228340">2672 14749 23159,'26'-22'-60,"1"0"0,0 0 0,1 3-13,2 6 1,0 2-332,-1 0 1,1-1 145,27-11-1722,-4 1 1644,-7 1-22,-6 0-18,-7 0 1,-6 0-476,-6 1 582,-6-1 84,-4 1 85,-6-2 32,-3 1 186,-13-7 72,0 7 85,-11-4 78,3 9 278,-1 0-183,1 0 1337,0 0-1302,3 1-19,1 0-16,4 2-28,0 0-33,2 2 1551,0-1-1675,3 3-62,1 2-71,3 4-63,0 2-106,2 0 11,-1 5 17,10 10 22,11 15-22,20 17-319,-14-16 1,2 0 323,-5-3 1,0 0-9,1-1 0,-2 0-53,5 12-90,-3 1-101,-5 0-117,-6 3-196,-6-1-258,-3 3-544,-8-1-1169,-2-1-6280,-6-4 8822,1-7 0,4-16 0,2-6 0</inkml:trace>
  <inkml:trace contextRef="#ctx0" brushRef="#br0" timeOffset="229424">5422 13842 19286,'-42'-3'205,"0"0"1,7-2-1,3 6-5583,-16 31 5428,21-11-27,-9 8 993,15-10-1022,3-1 918,5-1-923,4-2 8,5-2-14,2-1 3234,3-2-3200,4-2 557,3-1-450,11-2-63,-2-2-10,10-1 21,4-3-33,-6-1 1,7 0-1,-11-2-6,-3 2-5,-3-1 12,1 2-35,-7 0-5,1 1 0,-8 0-11,0 0 28,-1 0-6,0 1 0,1 1 6,0 2 17,1 4-23,0-2 0,0 4 6,0-2-17,-1 0 5,1 1 1,0 0-6,1 1 6,-1 0 10,0 1-4,-1 0 16,-1 1 5,0 1 51,-2 6-39,-2-3-17,-2 5 0,-2-5-17,1-1 6,-1 0-11,1 0-12,0-1 6,2 0-11,1-2-34,1 3 34,2-4 0,3 1 5,1-5 6,2-1 0,1 0-6,-1-1 1,1 0 5,0-1 5,-1 1-5,-1 0 6,-1-1 39,-2 5 0,0-2 27,-2 3 24,-4 0 16,-1 2 28,-5 1 5,-2 3 6,-3 0 18,-2 2-23,-1 1-12,0 0 107,-8 10-151,7-6-23,-3 6-22,9-9-29,4-1 18,2 9-12,4-9 1,2 6 5,5-10 0,4-3 28,17 2-56,-1-7-980,16-1 795,-2-6-251,7-4-416,7-3-694,4-6-2005,3-3 2933,-24 6 1,-2 0 0,3-1 0,-2-1 0</inkml:trace>
  <inkml:trace contextRef="#ctx0" brushRef="#br0" timeOffset="232320">6821 14749 21556,'-11'-31'-3,"0"0"1,-8-15 74,17 55 35,-1 7-1,-1 5-5,-2 5-6,-1 5-4,-1 3-478,-1 2 432,-2 2 5,1 1-22,-2 0-6,-1-1 1,2 0 126,-1-4-144,2-4 65,3-3-87,2-5 12,2-5 5,1-4 78,1-4 129,1-5 141,0-2 682,0-1-778,3-9-134,1-2-40,8-22-16,-2 6 5,4-14-6,-4 10-10,-1-1-1,0-1-27,0 2 27,-1 0-5,0 3-17,0 3 11,1 4-28,0 3-22,0 4-11,5 0 10,-3 6 1,5 1 6,-2 5-1,1 1 0,2 4 1,1 2-1,3 4 1,0 2 5,1 3-6,-1 2-22,1 1-11,0 1-45,0 0-62,1-1-67,1 0-111,3-1-96,2-2-112,2-1-129,2-4-102,3-2-883,16-3 935,-11-3 167,11-5 197,-16-4 173,-3-4 152,-3-4 89,-2-2 51,-5-2 72,-2-1 56,-4-1 58,-2-1 48,-3 0 46,-2 0 22,-3-1 17,-1 1 391,-3-8-452,-2 8-29,-2-4-22,-2 10-33,-3 3-52,-1 2-49,-1 3-51,-1 3-39,-1 2-45,-1 2-6,-2 4-3420,-2 2 3382,-1 6-379,-2 2 379,-1 5-12,-1 2 0,1 3 0,2 0-12,2 1-2133,3-1 2140,4 0-468,2-2 450,4 0 1887,4 5-1898,2-7 6,4 2-5,2-9 5,2-3 16,2-2 7,1-4 375,10-3-337,-5-6-5,7-4 79,0-11-46,-7 1 3057,3-7-3045,-10 5 28,-1 0 11,-3-1 5,-2 1 7,-1 0-7,-2 0 6,-1 1 23,-1 1 11,-1 2 0,-1 3 1243,0 2-1294,0 6-22,0 1-61,-1 4-96,1 2 28,-3 1 6,2 4 22,-2 3 11,1 14 18,-1-2-24,2 9-10,0-6-45,2 0-68,2 0-66,2 0-3482,4-1 3274,2-2-952,3 0 605,3 0-220,3-3-284,3-1-291,2-1-292,3-4-285,1-3-56,1-3 301,-1-2 545,-1-3 682,0-3 634,-4-3 454,-2-6 424,-3-2 1659,-2-9-1064,-6 4-17,-1-5-96,-8 5-134,0 1-161,-2 0-181,0 0 3508,-1-6-3821,1 7-95,-1-4 1497,0 7-1687,1 5-74,0-1-95,0 8-397,-1 1 240,1 6 62,0 2 11,0 6 29,4 9-24,-2-3 1,5 7 6,-2 1-12,-1-6-11,1 6 0,-1-9-6,-1-1 1,1-2 5,-1-2 0,1-2 0,-2-3 11,1-2 39,-2-3 208,1-1-129,0-4-34,0-2-56,0-5-17,2-4 12,0-4 0,2-1 27,5-13-27,-1 6 11,4-9-6,0 9-808,-1-1 802,2 1 1,1 1 5,9-7-28,-5 11 1,6-4-1,-1 10-11,2 5 0,-1 1-6,-2 6 1,-7 4-1,-2 3-5,7 11 5,-5 0-5,4 8 808,-4 9-791,-2 4-3404,-2 0 3392,-5-2 1,-6-13 5,0 0-6,-2 6-5,0-10 11,0 5 6,0-13 16,0-3 0,1-2 29,-1-3 94,3-2-72,-1-3 3358,4-4-3414,1-3 0,1-4 17,9-12-1,3-5-16,2-2-573,0 2 567,-6 9 0,-1 2-5,1 1 0,-2 2-1,0 2-10,-1 4 5,-1 2 0,-1 3 0,1 3-23,-1 1 23,2 1-11,-1 1 573,2 3-551,1 0-17,0 5 6,1 1 0,-1 3 0,-1-1 0,0 3 0,1-2-3397,0 0 3402,0 0-467,2-1 462,0-2 0,3 0 6,0-3-6,2-1 11,1-3-6,1-1 3175,0-4-3163,0-1 0,-2-5 752,7-9-713,-11 1 28,4-9 112,-12-6-105,-5 6-419,-2-9 395,-6 10-6,-1 1 29,-3 1 16,-1 2 186,-4-2-35,0 7-122,-4 2-107,5 9-12,-2 4 396,3 4-400,-1 3-7,0 3 1,0 2-17,-3 10-6,3 6 6,1 1-223,5 3 206,5-7 6,5 1-68,3 0-94,6 0-152,4-1-203,6-2-1633,22 5-103,-7-8 1932,-7-6 0,-2-2 0,-6-4 1,1 0-1</inkml:trace>
  <inkml:trace contextRef="#ctx0" brushRef="#br0" timeOffset="232807">10024 14424 19070,'-3'-4'2609,"0"1"-883,3 3-2017,-18-38-84,18 31-321,-11-26-603,24 41-1137,3 2-2476,2 4 4912,3 3 0,-11-7 0,1 0 0</inkml:trace>
  <inkml:trace contextRef="#ctx0" brushRef="#br0" timeOffset="232978">10057 14821 19669,'-4'9'3288,"1"-2"-2498,3-7 1439,0 0-2313,-20-19-73,14 14-100,-14-14-242,21 19-487,4-1-1154,4 1-7185,3 0 9325,0 0 0,-5 0 0,-3 0 0</inkml:trace>
  <inkml:trace contextRef="#ctx0" brushRef="#br0" timeOffset="233477">11082 14190 17613,'-1'-3'2975,"0"1"-628,1 2-2364,-15 2-17,11 7-50,-12 4-4330,18 6 4123,1 0 640,4 1-1206,2 1-453,1-1-779,3 1-1429,2-2-1926,1 0 4876,4 0 1,-10-10 0,1 0 0</inkml:trace>
  <inkml:trace contextRef="#ctx0" brushRef="#br0" timeOffset="233637">11292 14342 11222,'2'-5'6408,"-1"2"498,-1 3-6956,4-47-73,-4 35-1,4-34 29,-4 48 39,0 3 51,0 3-46,2 4-106,2 3-251,3 2-572,1 3-1233,3 2 2213,5 4 0,-8-11 0,1-1 0</inkml:trace>
  <inkml:trace contextRef="#ctx0" brushRef="#br0" timeOffset="235161">12056 14369 21645,'-16'31'11,"0"-1"1,-11 25 270,20-28-293,0 15 22,2-11-577,0 8 572,1-13 5,0-3-5,0-3 214,0-4-186,0-5 200,2-2-21,0-5 117,1-2 303,0-1 71,1-6-637,0-3 6,0-7-17,0-5 11,1-2 0,1-4-11,2-3 11,1 0 79,7-13-34,4 1-67,7-6-299,-3 15 242,0 10-16,3 10 23,-4 6-6,7 1-1,-6 5 1,2 2-17,12 8 11,-8 1-296,8 7 268,-12-3-22,0 2-62,-1 1-67,-1 0-95,1 1-124,0-2-150,2-1-175,1-1-1231,15 1 895,-7-6-156,11 0 426,-13-8 246,0-2 241,-3-4 223,-2-3 22,-3-5 270,-4-2 101,-2-2 387,-3-2 380,2-11 202,-6-3-639,-1-1-16,-5 4-57,-3 9-44,-3 4 399,0 2-556,-4 2 40,0 3-242,-2 2-11,-7 2-106,2 3-12,-7 5-5,4 2-12,0 5-10,-2 3 5,2 1-6,1 2-5,2 1 17,2 1-18,3 1 1,3 0-6,2-1-11,3-1 0,0-1-11,3-1-11,1-3 11,4-1-1,2-2 7,1-2 16,3-4 17,1-1 11,1-3 17,2-4 0,-1-2-5,0-5 27,-1-3 17,-1-2 17,-2-2 34,-1-3 5,-2 0 23,-1-1 10,-1 0 7,-2-1 16,0 3 11,0 0 18,-2 4 172,1-3-228,-2 8-35,0-1-27,-1 8-45,-1 2-387,1 2 320,-1 8 33,0 0-17,1 10 6,0 0-11,1 2-56,1 3-73,0 1-146,0 1-246,2 0-358,2 0-826,1 0-714,3-2-2505,1 0 4935,4 0 0,-8-10 0,1-2 0</inkml:trace>
  <inkml:trace contextRef="#ctx0" brushRef="#br0" timeOffset="235911">13067 14454 20568,'14'-39'242,"-1"-1"1,0 2 0,-4 13-181,-8 23 848,0 0-1011,0 2 415,1 3-320,1 1 228,1 4-200,2 4 619,1 2-624,0 3-6,-1 2 6,-1 1-11,-1 1 10,-3 0-10,1-1 5,-2-1-3392,-3-1 3393,0-2 16,-3-2 0,0-2 50,2-3 73,0-3 62,2-4 151,1 0 3134,0-8-3453,1 0 17,0-7-12,0-2 12,2-2-6,1-3 17,2-1-6,2-1-6,1-3 7,1 1-18,1 0 0,1 3 1,0 2-18,0 3-5,0 4-11,-1 1-6,0 3-5,-1 2-6,0 1-11,0 2 5,2 2 1,0-1 5,2 2 0,-1 2-6,2 2-5,-1 1-6,0 4 6,-1 0 5,0 4 6,-2 2 6,-1 2-12,-1 1 6,-1 2 0,-1-1-5,-2 0-1,1-2 0,-3-2 12,2-1-17,-2-3 16,1-2 1,-1-3 11,0-2 28,-1-1 27,1-2 75,-1-1-91,2-4-40,1-1 7,2-6-12,1-1 11,2-3-10,0 0-1,3-2-6,0 0 1,0 0 0,1 0-1,0 2 1,0 1-6,1 3-6,-1 2 1,2 2-1,-2 2 0,2 2 18,-1 1-24,3 1 7,-2 0-1,2 2-16,0 1 5,0 2 6,0 3 5,-1 1 6,-1 2-5,0 0 10,-1 1-10,1 1 5,-1-1 5,0-1-10,-1 0 5,0-2 0,-1 0 0,-1-3 11,-1-1 11,-1-2 1,0-1 16,0-2-28,2-3 0,-1-3 0,2-4-5,1-2 11,-2-3 22,1 0 0,-2-2-5,-1-2 16,-1 0 1,-3-1 10,0 1 12,-2 0 0,0 2 0,-3 2 27,1 3 12,-1 2 23,0 3-1,-1 2-16,-1 2-29,0 2-44,0 1-34,0 1-27,1 0-1,-1 0 0,1 2 11,-2 1 6,-1 4 0,-2 2-11,0 3 0,0 0-11,1 4-12,1 0 6,2 2-34,2 1-55,1 0-107,3 2-151,4 0-208,3 0-257,6 0-404,1 1-761,4-4-3249,2 0-4577,-1-5 9553,-4-3 1,-9-5-1,-4-2 1</inkml:trace>
  <inkml:trace contextRef="#ctx0" brushRef="#br0" timeOffset="236607">14476 13962 22232,'-4'-31'-62,"3"10"-44,7 33-129,4 2-286,-1 3-572,2 1-1208,0 1 2301,2 3 0,-6-10 0,0-1 0</inkml:trace>
  <inkml:trace contextRef="#ctx0" brushRef="#br0" timeOffset="236765">14752 14034 18627,'3'-10'3461,"-1"2"-2637,-2 8 100,0 0-1293,-22 18-718,14-3-2413,-16 17-5502,20-9 8613,2-3 0,0-9 1,2-5-1</inkml:trace>
  <inkml:trace contextRef="#ctx0" brushRef="#br0" timeOffset="237204">15069 14498 20117,'0'-3'3350,"0"1"-1631,0 2-1848,-46 29-2107,25-7 1667,-9 1 1,1 2-2854,7 10 3422,-3 7 0,12-20 0,0 0 0</inkml:trace>
  <inkml:trace contextRef="#ctx0" brushRef="#br0" timeOffset="239161">7456 15643 20162,'-2'-42'547,"1"0"0,0 4 0,-3 6 131,-9 12-27,1 6-483,-4 0 100,3 7-189,-2 2 50,-1 3-96,-3 2-10,-2 4-6,-2 4-6,-1 6 0,-3 4-5,-2 5-470,-2 3 464,-1 5 6,-2 1-1,3 2-1002,1-1 991,5 0-11,4-1-5,5-1 5,5-2-17,5-2 12,4-2-6,3-4 6,5-2 22,3-5 618,5-2-606,3-6 1070,3-2-1071,3-3 22,2-6-16,3-3 6,1-6 5,-1-2-12,0-4 18,-3-1 5,-1-3 17,-2-2 6,-2 0-793,-2-1 820,-4-1 18,-1-1 5,-3 0 5,0 0 18,-3 1 5,0 2 0,-3 1 5,0 4 2,-1 3 4,-2 4-39,0 4-34,0 3-33,-1 4-28,0 1 619,0 2-664,0 6 28,0 2 11,0 9-6,0 2-10,0 5 5,0 1 0,0 2-6,0 1 6,1-1-11,1-1 0,2 0 0,2-2-12,2-2 1,2-1-29,3-1-16,3-2-22,4-4-2,3-2-9,3-4-7,3-4 1,1-3-6,1-4 28,1-5 22,0-4 17,-2-3 23,-1-2 11,-2-2 5,-2-1 17,-3-1-5,-3 0-255,-3 0 271,-2 0 23,-2 0 11,-2 0 22,-2 1 1,-3 1 5,-2 2 11,-2 2-11,-1 1 0,-2 3-16,-2 2-12,-3 2-17,0 1-28,-1 2 1,1 2-12,-1 2 249,0 1-261,0 3 7,0 4-1,-2 3 1,1 3 5,-1 2-12,1 1 12,1 2 0,2-1-16,0-1-1,3-2-11,1-2-6,2-2 11,1-2 12,2-1 11,3-2 11,3-1 0,3-3 6,3-1-6,2-5-4,2-1 15,2-6-5,2-2 0,-1-2 22,0-3 0,-1 0 11,-2 0 102,1-7-63,-6 8 18,-1-3-1,-7 10 0,-4 3-10,0 1-18,-1 4-84,-1 0-27,-1 8 27,1 2 29,-2 8-23,1 3 5,-1 4-27,0 5 11,-1 2 11,1 5-1333,-2 0 1327,0 4 12,0 1-12,-1 4 6,1 2-11,-1 3-28,3 3 11,-1 3-17,2 2-28,1-15 1,0 1 2,-1-9 0,0-1-40,-1 11 1,-1 0-171,-5 16-12,-6-1 35,-4-6 89,-3-8 95,-2-8-2889,0-9 2979,1-11-28,2-8 39,2-6 5,2-8-10,2-7 10,1-8 12,2-8 0,5-5-12,2-8-5,5-6-249,7-6 243,7-2 308,7-2-313,7 1 5,3 3-11,6 4 1968,0 3-1968,3 5 12,-3 3-7,1 3-4,-2 3-1,-1 2-11,0 1 11,-1 2-11,1 1 6,1 0 67,0-1-84,0 2-6,-1-1-702,-2 1 703,-3-1 27,7-7 6,-13 8 22,4-5-1964,-17 12 1986,-3 4 769,-4 0-762,-2 4-12,-3 1 0,0 3 853,-2 3-870,0 0 3404,0 0-3410,-2 1-10,2 0 16,-3 1-39,2 1 5,-3 0-16,1 1 6,-2 2 16,-2 3-22,-2 5 16,-2 1-22,0 4 1,0 2 4,1 2-3391,2 0 3426,4 2-836,0 0 802,4-1-40,2 8 40,3-7 11,4 5-11,4-10 0,3-1-17,4-3-34,4 0-2137,5-3 1672,6-3-587,5-2 727,6-3-4529,-10-1 1,0-1 3087,11-2 1,2 1-1,-34-1 1</inkml:trace>
  <inkml:trace contextRef="#ctx0" brushRef="#br0" timeOffset="239378">9314 15400 21170,'-6'-5'2705,"0"0"-2133,6 5 156,0 0-1031,-8-19-268,11 17-555,-4-14-958,14 24-2458,3 1-4341,-1 2 8660,-2-2 0,-6-4 0,-4-2 0</inkml:trace>
  <inkml:trace contextRef="#ctx0" brushRef="#br0" timeOffset="239547">9313 15826 26379,'-10'-27'-2487,"8"5"-2016,11 21-5328,3 1 8486,-2 0 0,-5 0 0,-3 0 1</inkml:trace>
  <inkml:trace contextRef="#ctx0" brushRef="#br0" timeOffset="239987">10788 15503 20585,'10'-48'651,"1"0"1,-1 4 0,-3 9-232,-6 18 677,-1 4-845,0 4-84,-1 3 169,0 3-359,0 2 117,0 1-139,0 2 432,-1 4-383,0 6 18,-2 5-18,-2 7-5,-1 5 6,-2 4-23,0 6-28,-2 1-3470,1 4 3269,0 0-186,1 1-951,2-3 426,2 0-1026,3-3-555,7-1-2581,4-3-2914,4-6 8033,2-6 0,-6-12 0,-4-5 0</inkml:trace>
  <inkml:trace contextRef="#ctx0" brushRef="#br0" timeOffset="240447">11229 15668 15664,'1'-6'4414,"0"1"-449,-1 5-3920,-44-19-760,25 21 721,-35-12-1,38 27-16,2 1-3800,4 0 3800,2 1 6,4 1 847,2-1-836,4 1-17,2-1 5,5 0 12,4-2-18,4-1 262,3-3-250,4-1 2982,4-3-2988,2-3 1,3-2 5,1-3-6,0 0 6,-1-4 0,-2-1 6,-3-3 10,-3-2 58,-5-2-46,-5-1 6,-3-1-1,-4-2 23,-3-1-28,-3-2-11,-2-2 5,-4 0 368,-4-2-373,-4-1-1,-4 1-279,-1 0 285,-4-1-5,1 2 28,-12-9-6,10 7 17,-7-5 11,13 10 6,2 2 11,2 2 0,3 2 90,1-1-101,3 4-17,1-1-34,3 6 264,1-1-292,1 0 6,3 0-5,13-5 10,2 4-5,10-1-227,-1 5 238,2 2-22,0 2 33,0 2-27,-3 4-1,-4 5 6,-3 3-22,-4 4 22,-3 4 0,-5 5 0,-4 3-986,-4 4 947,-5 0-101,-7 2-710,-5 1-12,-6-1-1205,-3 2-7764,-1-6 9303,5-4 0,9-15 0,6-6 0</inkml:trace>
  <inkml:trace contextRef="#ctx0" brushRef="#br0" timeOffset="241754">5670 16486 14465,'10'0'2263,"-3"0"-1490,-7 0 1294,0 0-2067,69-60-1995,-41 42 1998,13-15 0,0 3 428,-18 26-470,0 1-34,-3 2-45,-4 2 23,-3 3 17,-3 2 38,-5 4 63,-2 4 27,-4 1 17,-4 3 6,-4 1-17,-6 2-5,-5 0-1,-2 0 0,-2-1 6,0-1-5,1-2-12,2 0-11,2-3 6,4 0-12,2-2 1537,4-2-1548,2-2-11,3-1 0,2-1 0,1 0 22,0-1 29,3 0 49,1-1 152,8 1-106,0-2-17,6 0-28,-2-2-6,3 0-23,1-1-32,2 0-1,3-2-6,-1 0-10,1-1-12,-3 0-3392,-1 1 3376,-3-1-54,-3 2 42,-3 1-5,-4 0-6,-3 0 33,-2 0 46,-1 2 3415,-4 1-3320,-1 4 73,-6 3-96,-3 2-33,-4 2-23,-3 2-16,-2 0-12,0-1-17,2 0-16,2-1-12,5-2 1,4-2-1,4-1 0,3-1 12,2 0-6,1-1 11,2-1 17,2 1 51,9 2-46,-1-2-5,7 1 0,-3-3-11,2 1 11,2 0-6,0 0-5,2 0 0,0 1 0,-1 0-6,-2 1-22,-1 0 5,-2 2-22,1 5 39,-6-1-5,0 4 16,-9-4 18,-2 1 4,-3 1 2,-3-1 44,-12 10-51,1-5-6,-10 6-3385,4-8 3391,-2 0-532,0-1 532,1-2-16,1-2-6,1-3-167,3-2 111,3-4-151,3-1-572,3-3-1859,4-3 2621,0-5 0,4 3 0,0-1 0</inkml:trace>
  <inkml:trace contextRef="#ctx0" brushRef="#br0" timeOffset="244061">16791 12663 9727,'0'-8'2151,"0"2"-1468,0 6 2269,0 0-2947,-60-30-44,41 23-73,-17-9 0,4 5-56,24 14 0,0 2 22,6 0 29,1 1 55,1 0 40,2 1 39,3 1 22,2 0 22,3-1 1,2 0 0,1 0-6,2-2-6,1 1-11,0-2-11,0 1-22,-1 0-17,-2-1-23,-2 0 17,-2 0 6,-3 0 28,-1 1 50,-3-1 62,-1 2 50,-1-2 62,0 4 28,-2-1 22,-2 2 1,-2 2-18,-3 0-16,-1 0-23,-2 1 6,-2 0-12,-1 0 1,-1 1 195,-9 7-245,6-5-57,-8 6-39,9-7-45,2 0-28,4 0-16,2-1-7,4-1-10,2-1 22,3-1 106,4 3 2,3-4 15,6 1-6,2-4 35,12 0-91,-3-3-22,8 1 45,-1-3-50,-7-1-6,4 0-3414,-12 0 3391,-3 0-16,-3 1-6,-3-1 6,-3 1-28,-1 0 33,-2 0 51,0 2 3437,-1 0-3337,-2 3 12,-2 2 0,-3 2 134,-9 7-106,-6 4-124,-1 1-409,-1 0 387,9-6-16,1 0-6,3-1-17,1 1 0,4-1 0,2 0-6,3-1 0,1 0 6,1-1 0,3 0 17,6 3-50,8-1-79,3-3-168,4-3-404,-1-5-907,3-2-5698,5-1 7289,6-1 0,-16 0 0,-1 0 0</inkml:trace>
  <inkml:trace contextRef="#ctx0" brushRef="#br0" timeOffset="245604">17833 13137 19891,'13'-40'494,"0"0"1,-1 2 0,-2 9-175,-6 21 185,-1 1-443,0 3 41,-2 2-338,0 2 273,2 6 2,0 1-7,3 9 1,0 2 166,1 3-183,-2 4 6,0 2-7,-2 1-4,-1 2 4,-1 1 1,-1-1-11,-1 1-349,0-1 354,-2-2-11,0-1 6,-1-2-1,1-5-5,0-3 12,1-3 4,0-4 52,0-3 105,1-3 495,0-3 93,1 0-492,0-5-146,0-2-89,0-7-6,0-2-6,0-5 1,1-3-6,1-2-1,1-2-4,3-1-3393,0 0 3386,3-1-248,1 1 249,2 1 0,2 4-6,2 2 5,1 3-5,0 3-5,0 3 5,0 4-17,-1 2 11,1 3-5,1 2-6,1 2 6,1 2 0,2 2 0,0 4 11,1 2 2885,0 0-2902,-2 3-16,-1 0-18,-1 1-33,0 0-61,-1 2-79,1-1-112,1 1 147,1-2-488,2 1-209,1-2-256,1 0-777,2-2 160,0-1-476,2-1-229,-2-3 190,2-1 576,-3-3 802,-1-1 700,1-5 398,-2-2 167,0-5 214,-1-1 213,0-3 223,-1-1 202,-2-2 106,-1 1 12,-2-3-102,-2 1-161,-2 0-213,-3 1-158,-2 0-134,-3 1-77,-2-1-52,-1 0-44,-1 1 333,-2 1-412,-1 1-18,-2 2-105,-4 1 453,0 3-582,-2 2-45,-2 3-16,-2 1-12,-2 1 1,-1 4 10,-2 3-21,0 4-1,0 2 11,1 4-11,1 0 17,2 2 0,2 1-5,3 1 10,1 10-10,6-6-1,-1 7-5,5-11-28,2 0 0,3-1-23,4-2-11,1-3 17,2-1 17,2-4 33,1-2 51,1-5 39,0 0 23,0-4 5,1-3 5,0-4-5,0-4 23,-1-3 33,-1-1 5,-2-3 7,-2 0-6,-2-2-17,-3 0-12,-2-1-5,-2 0-5,-1 1 27,0 2 208,-2-4-202,0 9-23,0-1-55,0 10-191,0 4-129,0 0 152,0 7 72,0 0 18,0 7-1,0 1-6,-1 3-5,1 2 0,0 3-11,1 0-17,1 1-45,1 1-106,2 0-140,1 0-224,1 0-315,0-1-458,1 0-4053,1-1 2092,1-1-1579,1-3 4856,2 0 0,-5-9 0,-1-1 0</inkml:trace>
  <inkml:trace contextRef="#ctx0" brushRef="#br0" timeOffset="246371">19222 13225 12866,'10'-39'478,"-1"-1"0,0 3 0,-3 11 2216,-5 24-2991,-1 1 1656,1 6-1331,1 1 854,1 6-865,2 0-6,0 3 0,1 0 11,-1 2-16,1-1 0,-1 2 3380,1-2-3380,0 7-1,-1-8 6,0 4-22,-3-9 22,-1-2 12,0-4 50,-1 0 302,2-3 230,-2 0-370,2-3-90,0-2-100,1-3-17,0-3 0,2-4-11,0-1-6,3-4 6,1 1-6,2-3 34,6-6-17,-3 6 17,4-2-6,-7 10-5,-2 3-6,0 2-17,-2 2-11,-2 3-23,0 1-10,0 1 5,1 0-39,6 4 67,-2 1-6,6 4 40,-3 2-40,1 1 0,0 2 6,0 1-22,0 2 16,0 1 6,-2 0-5,-2 0 5,2 5-6,-4-7-5,0 3 11,-3-7-11,-2-3 11,0-2 17,-2-1 39,0-3 638,-1-1-599,3-3-44,-1-2-46,3-3 1,-1-1-12,2-3 12,0 0-6,1-2-11,2 0 11,4-6-28,2 0-73,4-2 45,-5 8 0,0 5 22,-3 5 6,1 2 11,2 0-11,2 1 6,0 1-40,14 7 46,-10-2 10,11 6-5,-15-5 0,-1 2-6,-1 0 6,-1 0 5,3 3 6,-5-3 0,3 2 11,-2-4 0,-3-2 6,4-1 0,-3-3 5,0-1-5,3-2-6,2-2 1,3-4-7,1-1 1,2-2-1,0-1 29,8-9-6,-8 6 11,4-8 6,-9 7-11,-5-1 5,0-1 17,-4 1-3387,0 0 3410,-3 2-332,-1 2 342,-2 1 80,0 1-102,-1 4-11,-1 0-28,0 6 3209,0 0-3232,0 1 482,-1 0-588,0 0 68,-1 1 15,-2 3 13,-5 9 5,1 0-6,-4 5 1,5-1-18,0 1-16,4 2-11,1 1-158,4 11-10,4-6-157,4 6-3583,5-9 3101,4-1-2800,3-1 1069,4 0 2562,6 0 1,-14-9-1,0-2 1</inkml:trace>
  <inkml:trace contextRef="#ctx0" brushRef="#br0" timeOffset="246764">20874 13050 18044,'-6'0'3271,"2"0"-1747,4 0-1692,78-35-3925,-39 26 3961,11-9 1,1 2-240,-8 15 222,-1 1-445,-3 0 400,-4 0-770,-4 2-257,-3 0-521,-4 3-5478,-2 4 4118,-9-1 3102,-2 2 0,-8-7 0,-3-1 0</inkml:trace>
  <inkml:trace contextRef="#ctx0" brushRef="#br0" timeOffset="246927">20959 13294 20481,'45'-14'-2431,"-1"0"0,-1 1 1,-6 3-5020,-4 7 6251,-6 0 0,-12 1 1,-7 1-1</inkml:trace>
  <inkml:trace contextRef="#ctx0" brushRef="#br0" timeOffset="247277">21667 12706 20815,'-37'-32'-25,"1"1"0,-23-19-14,59 50 1442,0 0-1409,0 5 569,1 1-546,1 7 294,3 1-300,2 2 6,1 5 5,4 2 1,1 3 353,2 2-348,3 2-11,0 2-6,1 1 0,-1 2 0,-2 1-11,-2-1 0,-3 1 11,-3-3-22,-3 0 17,-3 11-1,-9 0-385,-2-1 380,-8-8-67,-12-3-11,6-9-157,-11 5-269,10-11-3405,-11 7-4964,12-8 8210,-5 3 1,20-13-1,3-3 1</inkml:trace>
  <inkml:trace contextRef="#ctx0" brushRef="#br0" timeOffset="249571">22791 13050 8892,'0'-12'4862,"1"2"-3686,-1 10 4146,0 0-4897,15-59-55,-10 43-96,11-45-78,-15 59-398,0 0 202,0 8 163,-3 11-90,0 4-6,-2 9-6,-3-3-5,-2 1 23,-7 13-51,2-9-890,-4 9 885,6-14-12,1-2-11,1-2 0,1-1 0,1-2 5,1-4 1,2-1 0,1-4 16,1-2 17,1-3 79,2-4 2066,-1 0-2005,5-11-140,0 0-22,5-10 5,-1 0 1,4-4-1,0-1-5,2-2 0,1-1-6,0 0-11,2 0-694,1 1 694,0 1 6,1 3-12,-1 2-61,-1 2 62,-2 4-12,-1 2 11,-1 4-16,0 4-1,0 2 12,0 2 0,2 4 689,0 1-684,1 5 0,-1 2 1,0 1 10,0 2-10,0 2 5,-1 2 0,0 2-6,-1 0-5,0 2-17,0-1-17,-1 0-44,1-1-29,0-1-33,1-1-34,0-1-11,1-4-50,0-1-316,8 0 187,-6-6 22,4-1 56,-6-6 40,-2-2 38,0-2 23,-1-4-5,1-2 33,0-3 50,1 0 34,1-2 56,-1-1 34,2 0 5,1-1 23,0-1-6,0 1 22,1-1 17,-1 1 23,1 0 33,-2 2 28,-1 0 56,-1 1 51,-4 2 27,-1 2 7,-4 2-12,-1 2-68,-3 1-21,-1 2-57,0 0-61,-1 2-27,-1 0-63,-2 1-12,-2 0 7,-4 0 10,-1 4 18,-4 1 0,-3 5 5,-2 2-6,-1 2-10,-1 3-6,0 0-6,2 1-6,0 1-5,4-1-5,3 0-6,3-1-6,4-1-22,3-2-23,2 0-11,2-3 12,2-2 49,3-2 91,6-2 33,-1-3-17,5-2 6,-3-5-6,2-2 0,-1-4 28,2-2 29,-2-2 11,1-2 27,-2 0 12,-1-2-12,-1 0-5,-1 0 0,-2 0 5,-1 1 29,-2 2 16,0 3 218,-1-2-257,-1 7-56,-1 1-61,-2 4-258,0 2 83,0 6 141,0 1-11,0 7-1,0 0 1,0 2 0,0 2-1,0 1-10,0 2-124,2 8-129,1-6-274,3 7-509,2-10-959,4 0-3294,3-1 5294,6 2 0,-9-10 0,1-1 0</inkml:trace>
  <inkml:trace contextRef="#ctx0" brushRef="#br0" timeOffset="252190">23839 13027 12505,'0'-12'4946,"0"3"-3938,0 9-3185,0 0 2324,15-60-732,-9 43 613,2-17 0,1 6 829,-5 26-841,0 0 13,-1 2-29,-1-1 2329,-1 2-2312,1 2 17,-1 3 10,2 3 2758,0 10-2729,-1 7-34,1 1-5,-3 0 5,0-7-11,-2-1 537,-1 8-548,0-6 5,-1 4-11,2-10 0,0-1 1,0-2-7,1-1 12,1-2-11,-1-1 10,1-3 7,-2-2 55,2-1 1445,0-1-1159,0-8-319,0 0-17,0-7 0,0-1 0,0-1 11,4-11-27,0 6 10,3-8 6,3 0-6,-2 9 6,7-14 0,-6 15-16,3-4-7,-4 9-22,5-2 12,-2 5-12,2 1-5,-1 4-1,2 4 12,4 6 11,-2 2-11,-1 7 11,1 8-6,-3-2 6,2 9 0,-2 2 0,-4-7 6,2 8-1,-4-11-16,0-1 6,-1-1-1,0-2-5,-1 5 0,0-8 22,-3 3-11,0-9 17,-2-1 67,1-3 22,-1-2 79,0 0-112,1-6-28,2-6-23,-1-2-16,2-6 16,4-4-16,-1 5-6,4-8-3392,-3 9 3398,1-1 5,0 2-17,2 3-16,2-2 5,-1 7-5,1-1-2264,-3 7 2264,0 0-28,7 3 38,-1 3 7,5 3 5,-4 3 2263,0 2-2258,9 11 6,-7-4-16,4 9-6,-9-8 11,-1 0-6,-3 0 12,-1-2 3374,1 4-3391,-1-3 22,-1-3 17,-1-7 23,-4-7-1,1-1 40,6-8-51,9-9-3420,4-4 3387,4-6 16,-5 3-511,0-2 511,0-2-36,1-3 31,8-13 11,-1-1-578,4-6 601,-12 17 22,-8 12 2887,-8 11-2910,-2 5 659,-2 1-776,-2 4 104,-5 12-31,-2 7 5,-5 18-11,3-5-11,4 2 0,3-9 0,4-1 945,10 10-1024,1-8-83,11 6-504,-2-11-30,4-1-665,2-3-2117,3-2-5787,-2-4 9276,-5-3 0,-11-4 0,-6-2 0</inkml:trace>
  <inkml:trace contextRef="#ctx0" brushRef="#br0" timeOffset="254848">22208 12791 15529,'0'-5'4056,"1"2"-4728,-1 3 481,2-12 163,-1 13-45,1-6-134,-2 17-146,0 2-224,1 3-223,1 0-377,0 1-940,4-1-1327,-1-1 3444,4 1 0,-5-9 0,0-1 0</inkml:trace>
  <inkml:trace contextRef="#ctx0" brushRef="#br0" timeOffset="255005">22427 12840 13771,'0'-3'4609,"0"1"-1298,0 2-3418,-22-29 23,16 25-5,-15-19-163,21 32-336,1 3-840,4 2-3261,4 3 3841,5 3 0,-6-10 0,1 1 0</inkml:trace>
  <inkml:trace contextRef="#ctx0" brushRef="#br0" timeOffset="255653">25573 12840 12881,'0'-5'3903,"1"2"2186,-1 3-6251,3-48-46,-3 35 12,3-35 34,-4 50-18,-1 3-139,0 2-314,0 4-604,1 1-1144,0 1-2413,1 1 4794,3 2 0,-3-7 0,3-1 0</inkml:trace>
  <inkml:trace contextRef="#ctx0" brushRef="#br0" timeOffset="255820">25805 12791 21943,'10'18'-4436,"-1"-3"4436,-9 24 0,0-24 0,0 1 0</inkml:trace>
  <inkml:trace contextRef="#ctx0" brushRef="#br0" timeOffset="256471">26459 13376 19350,'8'-4'2262,"-2"0"-1477,-6 4 609,0 0-1382,-16 16-1,3-1-11,-15 16 0,7-3-1627,-14 19 815,6-10-294,9-11 0,0-1 1106,-13 17 0,16-21 0,0 1 0</inkml:trace>
  <inkml:trace contextRef="#ctx0" brushRef="#br0" timeOffset="262880">18231 14420 8018,'-9'6'7002,"1"-1"-5523,8-5 2761,0 0-4167,27-65 286,-18 41-200,6-13 1,-2 1 114,-11 20 37,-1 2-121,0-1-33,-1 2 50,-4-3-134,-5 1-62,-3 1 227,-6 5-238,0 6-11,-4 1 17,-4 3-1,-4 4 1,-2 4 5,-2 5-5,-19 16 11,12-4-268,14-8 0,1 2 259,0 2 0,1 0-885,-9 14 865,-7 9 1,20-14-6,6-3-141,4-1 147,7-3 5,1-1 6,8-2 0,3-2 6,7-3 50,19 1-39,-2-8-536,16-1 524,-6-8 29,3-5 0,1-4 5,2-7 6,0-3-1,-1-4 18,-3-1 5,-3-3 23,-4-1 5,-5 0 11,-6-2 833,-6 1-631,-1-10-140,-9 12-61,-2-6 28,-6 15-29,-4 3-28,-2 3-10,-1 2 1066,-2 2-1117,1 2-6,-2 2-16,0 3 223,0 2-218,-3 3-11,0 4 5,-2 4-5,-1 3-6,0 3 6,0 3-17,2 3 5,2 1 12,1 2-39,1 14-17,4-11-1166,0 12 1059,5-14-95,3 0-106,3 0-140,6 1-213,4-1-236,6-1-1730,23 6 343,-5-10 1357,-12-11 0,3-2-930,6-4 0,0-4 507,24-1 195,-20-2 1,0-3 851,17-6 291,-2-4 175,-2-4 167,-5 0 286,-20 3 0,-1-1 263,11-7 962,4-9 277,-17 0 21,-8-4-1103,-5 1-101,-7 2-112,-7 11-100,0-1-2260,-3 3 2103,-1-1-29,-4 2 1238,-1 3-1361,-2 1-67,-1 3-101,-2 2-33,-1 2-39,-1 2-34,-2 4-12,-2 1-16,-4 2-11,0 3 3099,0 3-3110,-1 2-7,3 2-10,0 1 0,4 0-10,2 1 4,3-1-6,3 0-5,3-1-11,3-1 16,2 0 0,1-2 304,2-1-248,3-1 38,4-2 136,10-1-101,-2-2-11,8-3-5,-5-2 10,0-3 12,-1-2 28,-1 1 33,-3-1 23,-2 1 17,-3 0-1,-2 1 124,-2 1-246,-3 1-23,0 2-241,-2 3 106,0 4 29,-1 2 28,0 7-6,-1 3 0,-1 5 0,1 3 5,-1 5-5,1 20-5,1-8-1742,0 16 1736,1-13-23,1-1-1221,1 0 1205,0-1-2439,-1 0 2416,-2-2-17,-5 1-469,-6 0 475,-7 0-11,-6-1 28,-5-3 22,-4-4 28,-1-4 45,-2-6-5,3-5 10,1-5 851,4-6-845,3-3 1,5-8 871,3-5-889,6-8 1,6-6-1,5-5-11,9-5 6,6-4 275,9-3-292,6-4 11,7 1-403,-7 11 1,3 1 397,-7 7 0,0 0-6,8-7 0,0 1 0,14-10 11,-2 0-11,-2 3 0,-1 1-278,-3 3 289,-1 2 1,-4 2-7,-3 4-1755,-3 2 1750,-3 2 5,-2 2 1490,-2 1-1467,-1 2 17,-3 2 11,-3 1 11,-2 1-22,-2 2 22,-3 0 6,-2 2 1321,-1 0-1316,-2 1 397,0 1-425,-2 1 3350,1 1-3361,-1 1 72,0 2-139,-3 1 23,-1 3 5,-4 2 5,-3 5-5,-3 3-11,-3 3 6,-1 2-1,0 2 12,1 3-12,1 1-5,2 2 5,3-1-11,2 2 12,3-2-6,3 0-1,2 0 1,4-2-17,2 0 17,6-2-23,4-1-206,17 6-63,-2-10-1754,15 3 1066,-6-9-858,3-3-3404,3-3 5253,6-2 0,-24-2 0,0 0 0</inkml:trace>
  <inkml:trace contextRef="#ctx0" brushRef="#br0" timeOffset="263363">19942 14371 20811,'38'-28'6,"0"5"-56,-10 17-758,6 0 522,2 2-212,5-1-365,2 2-537,3 1-1127,-1 2-2172,0 0 4699,1 2 0,-21-2 0,-3 2 0</inkml:trace>
  <inkml:trace contextRef="#ctx0" brushRef="#br0" timeOffset="263578">20001 14675 24144,'-12'-9'-22,"10"0"22,32-4-17,5 0-17,3 0-33,3 1-45,2 1-84,0 2-570,0-1-483,15 0 95,-15 1-506,11 1-1847,-20 2-4727,-3 2 7898,-7 0 0,-11 2 0,-6 2 0</inkml:trace>
  <inkml:trace contextRef="#ctx0" brushRef="#br0" timeOffset="263903">20664 14160 17871,'-7'-6'3254,"2"2"-2375,5 4 1597,0 0-2218,-60-55-40,43 39-126,-16-15 1,5 5 47,27 23-34,0 1-257,1 1 151,1 7 6,2 2-1,2 7 1,4 1-6,3 5 6,3 3-6,15 17 16,-4-7-1400,11 14 1379,-8-14 5,2 2-872,-1 1 872,1-1-2671,-2 0 2638,-4-1-29,-5-3 12,-7-1-51,-6 9 45,-11-10 356,-9 7-446,-9-13-72,-8-1-146,-6-2-308,-2-1-2156,-1-2-589,1-1 3417,-1 1 0,18-9 0,3 0 0</inkml:trace>
  <inkml:trace contextRef="#ctx0" brushRef="#br0" timeOffset="264508">22045 14616 18174,'9'-48'718,"-1"1"1,0 3 0,-1 7-187,0 12-78,-1 3-62,0 3-45,-2 4 800,0 3-911,-2 3 217,-1 3-408,0 3-25,-1 2-82,-1 7 519,-3 4-401,-2 10-16,-3 6-3393,-3 6 3375,-2 4-27,-2 4-163,-1 3 115,4-12 0,1 2-115,-5 16-370,7-17 1,1 0-34,1 9-353,4-1-544,7-3-739,5-3-1534,7-3 3249,9 0 0,-11-15 0,1-1 0</inkml:trace>
  <inkml:trace contextRef="#ctx0" brushRef="#br0" timeOffset="265003">22525 14623 17116,'6'-42'763,"0"0"1,0 3-1,-4 9-298,-8 18 709,-1 3-927,-1 2 205,-1 3-356,-1 2 105,-4 1-156,0 5 473,-4 4-473,0 5 0,-1 4-3404,0 3 3376,1 4 0,1 3-183,1 2 172,3 2 5,2 1-335,3 0 329,0-1 6,5-1 6,0-3-6,5-1-100,3-2 111,4-2 3086,5-2-3069,16 5 12,13-4-29,3-3-578,3-6 573,-13-9 28,-2-2 0,-2-2 263,4-7-246,-10 0 11,1-8-6,-12 2 142,-4-2-148,-4-1-16,-3-3-6,-2-2-22,-5-2-6,-3-2 6,-4-1 865,-4-2-854,-13-13-16,5 10 304,-7-8-276,7 16-266,1 3 299,2 1 17,1 4 22,3 1-68,1 1 74,3 3-6,2 0-17,3 2-22,1 0-12,2 1 252,2 1-296,1 1 69,3-2-97,1 1-6,6 0-5,2-1 5,3 3 6,2 0 0,4 2 5,0 1-5,2 1 0,-1 1-12,0 3 7,-2 2-7,-2 4 18,-1 2-7,-3 4 1,2 15 11,-7-5 11,0 12-27,-7-8-35,-1 3-537,-8 16-1949,-6 2-2213,-2 0-4122,-1-9 8141,6-19 1,5-11-1,2-5 1</inkml:trace>
  <inkml:trace contextRef="#ctx0" brushRef="#br0" timeOffset="266254">17268 15380 9346,'-8'1'4246,"1"1"-3070,7-2 4711,0 0-5641,-33-3-72,26 1-57,-23-1-66,36-1-46,3 0 1,5-2-1,3 0 1,5-1 0,3 1 5,3-1-11,1 3 11,0-2-5,-1 2-1,-2 0-5,-4 2-22,-3 0-17,-6 1-12,-2 1 6,-4 0 12,-2 2 5,-2 1 39,-2 3 11,0 2 18,-2 2 4,-4 2-10,-2 1 0,-6 1-18,-2 1 18,-4-1-12,-1 0 1,-11 5-23,8-5 5,-4 2 1,12-5-12,2 0 6,2-1-5,3-1-6,2 0-1,1-2 1,2 0 6,1-1-1,1-1 6,1-1 0,0 1 11,3-1-11,-1 1 17,2-2 5,-1-1 6,2 0 6,0-1 0,1 0-18,2-1 1,-1 2-6,2-2-22,5 2 6,-3-1-1,2 3 0,-4-1 1,-2 1-1,0 1 1,-2 1-1,0 4 17,-3-1 6,0 4 22,-7-3 6,-1 2 5,-8 1-16,-4 0 0,-4 1-12,-4 0-5,-1 0-6,0 0-11,-1 0-50,-4 3 5,11-4 6,0 1-12,15-3 62,5-3-5,6 3 11,4-3 11,4 0-17,4 0-5,2 1 5,3 0-11,3 0 0,0-1-6,1 1-5,11 3 0,-12-2 0,7 2-1,-16-4-10,-3 0 0,-4 0-1,-3-1 12,-3 1 28,-2-1 5,0 1 6,-4 0 17,-10 6-34,-2-4-28,-9 4-22,-2-3-34,-3-1-50,-4 0-84,-1-1-146,0 0-369,-1-3-1379,4 0-6138,3-2 8239,7-2 0,9 0 0,6-2 0</inkml:trace>
  <inkml:trace contextRef="#ctx0" brushRef="#br0" timeOffset="267774">2885 17382 7363,'-5'5'3904,"0"-1"-2688,5-4 5371,0 0-6290,-38 23-157,28-17-123,-28 17-57,38-23 12,2 0 28,4-1-22,5-1-40,6-2-94,6-2-85,6-1-368,3-1 217,4-1-745,2 0 589,1 1-80,0 0-105,-2 4-108,-1 0-38,-3 3-23,-3 2 96,-4 3 150,-6 3 158,-4 5 162,-7 2 151,-4 4 118,-8 4 72,-6 3 62,-8 3 45,-4 2-142,-5 2 294,-4 2 105,0-1 135,0 0 130,0-2-136,3-3 258,2-2-50,4-4-101,3-4-190,5-4-174,4-4-12,4-5 40,2-1 50,4-3 527,4-1-549,3-3 811,7-2-1030,5-6-56,4-3-33,6-5-777,4-3 755,4-3 10,1-2-44,2-2-17,0 0-84,-2 0-50,-2 1-23,-4 0-5,-3 2 78,-6 0 28,-2-6 173,-10 10 12,-3-6 0,-14 12 11,-3 2 17,-7 1 89,-5 1 84,-3 2-3076,-3-1 3194,-1 1-154,-1-1 216,0 1 51,2-2 55,3 2 486,2-1-492,5 1-50,2 0-67,4 1-67,3 2-39,3 0 3199,1 2-3356,2 1 210,1 2-306,2 1-1,3 0-21,4 3-6,6 3-33,3 4 17,4 5-6,3 5-6,11 15-319,-8-5 303,6 11 0,-14-9-29,-2 1-646,-3 2 545,-3 3-144,-5 1-254,-2 2-503,-3 1-868,-2 2-2857,-3-2 4778,-1 6 0,0-23 0,1-2 0</inkml:trace>
  <inkml:trace contextRef="#ctx0" brushRef="#br0" timeOffset="268322">4757 17681 18615,'-4'-43'670,"0"1"0,0 3 0,1 7-154,2 13 561,1 4-701,-1 3 162,0 5-325,1 1 35,0 4-332,-1 1 400,1 10-277,-1 1 0,3 12-5,-1 2-6,2 4-6,-1 4-22,-1 4-767,0 2 772,-1 3-5,-2 1-33,-1 1-74,-2 0-117,-1 0-3315,3 0 2879,1-3-377,2-1-671,4-3-1070,3-4-2314,5-4-2809,1-6 7901,-1-6 0,-5-9 0,-3-2 0</inkml:trace>
  <inkml:trace contextRef="#ctx0" brushRef="#br0" timeOffset="269842">5234 17609 14359,'0'-4'3282,"0"0"-744,0 4-2337,-64-22-1017,39 22 866,-13-10 1,1 4 334,17 19-329,2 1 11,0 4-11,0 2 0,0 4-11,-1 3 6,-1 1-18,-1 4-10,-1-2-7,-1 1-4,2-1 4,0 0 141,3-4-145,3-2-35,3-5-5,3-2 17,4-4 486,3-4-469,1-2 0,4-2 50,1-1 50,4-2 17,3-2 17,4-1-11,6-2-67,4-4-1,4-2-770,4-3 720,2 0 23,2 0-23,0-1 6,1 1 16,-1-1-10,0 0-7,0-1 12,11-4-22,-12 5-6,8-4-6,-17 6-5,-3 1-168,-1-1 168,-4 1 22,-3 0 1,-4-1 21,-3 0 1,-3-1 16,-2 0 12,-2 1 0,-1-1 28,-3 2-23,-1 0 45,-1 2-6,-3 1-5,0 2 741,-1-1-770,0 3 12,0 0-22,-1 2 276,-3 0-299,3 1-16,-1 1-23,4 1-17,2 1 6,0 3-1,1 0 12,-1 2-5,1 1-18,1 6 1,1-3-12,2 3 18,3-5 16,2-2-6,3 0 0,2-1-16,1-2 16,2-1 23,0-2-17,0 0 11,1-3-11,-2-2 28,6-8 68,-1-7-40,0-3 5,-4-2 18,-6 3-12,-2 0 22,-3-2-27,-1 0 156,-4-9-122,-1 8 21,-4-4-5,-1 13-39,-1 2 11,-1 4-34,0 2-33,0 2 0,-1 3-17,1-1-11,0 4-6,1 2 11,0 4 1,-3 12 22,4-2-51,-5 17 17,7-11-11,1 8 6,2-9-1,2 2 12,1 0 11,1 0-11,2-1-6,7 7-22,7-2 11,2-3-11,2-5 22,-3-11 6,1-1-23,2-3 40,1-3-1,11-3 18,-7-4-29,6-3 29,-2-12 16,-7 2-17,3-8-11,-10 4 12,-2-1-6,-2-2 22,-1-3 56,0-10 6,-3-1 61,-1-4 79,-4 9-129,-2 13-17,-2 6 0,0 8-33,-1 2-17,0 1-28,1 2-146,0 0 67,1 8 73,0-1-22,0 7 11,2-2 0,2 2-5,0 0 5,2 2-17,4 8-22,2 1 33,-1-1 0,1-2 29,1-6-23,-4-4-11,3 1 33,-6-6 0,-1-2 40,-2-3 50,-1 0 57,-1-4-80,0-7-38,-2-1-1,0-5-16,-1 3 10,0 0-10,0 1-12,1 0 18,0 1-12,1 1-17,0 3 6,0 1-12,0 0 6,1 2-22,0 1 28,1 1-11,0 1-1,1 0 1,0 1-17,2 0 11,0 2-3404,1 1 3388,1 3-12,4 7 44,2 8-32,-1 2 38,-1 5-33,-5-3 11,-1 3 0,-2 2-17,-1 4 17,-2 19-28,-2-9-17,-3 13 20,0-25 0,-2 0 2138,-4 18-2110,4-16 0,-1 0-37,-5 12-16,-1 0 27,0-5-10,1-3 33,-4 4 39,0-10-17,-3-3-16,5-16 16,1-11 46,0-14-18,3-2-5,-1-11 1256,7-12-1290,4 5-22,5-12 56,13-4-29,-2 12 18,10-12-6,-7 17 6,3 1-12,0 1 6,1 0-17,11-15-525,5-6 531,-14 16 0,1 0-866,-4 7 1,-2 0 837,17-23 22,-11 17-111,-2 3 111,-2 3-5,-1 5-1,-2 2 12,-3 4 6,4-2-23,-3 1 0,-1 0 461,-3 3-456,-5 5 1755,-1-1-1749,0 2 11,-1-1 181,1-3-131,-1-3 12,-2-4 6,-1-2-45,-4 7-12,0 2 18,-2 6-29,1 2 6,-1 2-11,2 0-11,0 2-12,0 0-140,1 0 141,-1 2 33,1 0-28,-1 2 0,-1 1-23,1 3 1,0-1 28,0 3-1,2-3-27,0 2 11,1 1 5,1 2-22,6 10 17,-1-3 0,5 10 16,-2-6 23,2 2-22,5 14-3421,-2-10 3404,3 11-1771,-6-12 1743,-1 0-750,-3 11 593,-3-10-56,-2 9-628,-11 0 107,1-10-520,-8 6-1262,1-13 2555,-2-2 0,7-8 0,0-2 0</inkml:trace>
  <inkml:trace contextRef="#ctx0" brushRef="#br0" timeOffset="270892">7622 17415 14622,'0'-3'3820,"0"0"1641,0 3-5298,-36-53-74,23 40-55,-7-15 0,-2 6 22,10 28-17,-3 5 6,-5 4-29,-3 4 18,-3 4-28,-15 16 10,9-7-4112,-9 12 4102,15-12-6,4 1-1188,4-3 1166,5 0-105,4-2 104,6-4-1612,2-1 1613,7-3 1533,2-3-1516,8-3 16,4-4 0,6-4-5,2-2 16,4-3 34,14-11-11,-11 2 1590,8-11-1601,-18 2 39,-4-1 95,5-11-51,-10 5-33,3-6 28,-11 8-11,-2 1 28,-2 0 129,-2 2-113,-1 2 3208,0 2-3073,-4 0-168,2 5-6,-3 0-33,1 7 498,0 1-520,1 1 8,0 1-70,2 0-11,-3 2 27,1 2-10,-2 3-23,-2 4 33,0 3-16,-1 1 0,0 4 5,1-1-22,1 1 12,3 0-12,0-1 16,2-1-49,5 6-3326,1-7 3399,5 4-1,2-9-37,3-2 20,2-2 1,4-2 16,-1-2-11,2-2 11,-2-1-5,-2-3-12,-1-1 12,-2-4 11,3-7-1,-6 3 3386,1-5-3374,-6 4-11,-3-2 11,0-2-11,-2-1 11,-1-2-17,0 0 6,0-1 66,0 0-77,3-8-1,0 9-10,1-5 5,0 10 22,-1 2-16,1 2-1,0 2-5,1 1 0,0 1 6,3 1-1,0 1-5,8-1-16,-2 4-12,4-1 28,-5 3-28,1 3 11,0 2 22,1 4-16,1 1 6,1 4 21,0 2-32,0 0 16,6 11-6,-6-6 6,4 6 0,-8-9-6,-1-1 1,-1-1 5,1-2-6,-2-3 1,0-2 10,-2-3 6,0-3 40,3-2-34,-3-4-6,4-3 22,-4-6-10,1-4 5,-1-3 17,1-2-17,-3-2 5,-1-2-16,-2-2-6,-1 0 17,-3-3-5,1 0 10,-2 0 6,1 2 1,-1 4 32,0 5 7,0 5 5,-1 4 5,0 4-33,-1 2 6,-1 3-45,1 1-12,0 0 12,1 0-39,-1 1 55,0 3-49,-2 3 16,0 4-12,-2 4-10,2 4 22,0 3-11,1 3 5,2 2-11,0 1-27,4 0-46,3 0-67,4 1-506,5-2 170,3 0-285,6-1-360,5-1-598,4-3-1512,4-4 2430,7-1 1,-22-8 0,1-2 0</inkml:trace>
  <inkml:trace contextRef="#ctx0" brushRef="#br0" timeOffset="272459">9543 17183 16914,'-23'-38'117,"0"0"1,2 2-1,0 13 1997,-3 28-2075,-2 5 1134,-2 5-1145,-1 4-5,-1 3-29,2 5 12,2 1-12,2 5-1342,2 1 1342,4 1-10,3 1 1841,3-2-1836,4 0 5,3-3 1,3-3 330,3-1-342,3-3 203,4-2-180,5-2-23,4-4 23,2-3 22,3-4-56,3-3 44,2-4-16,1-3-11,1-3 28,0-4 3381,-2-5-3393,-1-5 23,-3-2-1027,-3-2 1043,-2-2-3043,-3-1 3050,-2-2-1122,-4 0 1132,-2-2-1658,-3 0 1665,-3-1 282,0 1-266,-2 3 17,-2 1-6,-2 5 1714,-1 3-1753,-1 4-28,0 4 5,-1 2 1188,-1 3-1215,0 2-1,-2 2-10,-1 4 3238,0 3-3233,-1 4-17,0 4 0,2 2-11,1 3 11,2 2 0,2 1-5,2 1 28,2 0-68,0 0-16,2-1-23,2 0-56,3-2 0,5-1-331,14 4 197,-1-7 315,11 1-309,-4-10 164,2-4-170,18-3-3163,-12-6 3443,8-3 16,-19-4 12,-4-1 17,-4-3 11,-2-2 33,-3-1 23,-3-1 145,0-12-100,-5 6-6,1-9 5,-5 9 12,0 1 157,2-8-169,-2 10 7,2-5-24,-3 15-16,1 2 3365,-1 5-3427,0 2-22,-1 1-179,1 2 123,3 8 28,0 1-6,4 7 17,-2 0-11,4 14 0,-3-4 0,3 10 0,-5-9 0,0-1-11,-1-1 5,0-2-10,3 4 16,-1-8 5,1 1 12,-3-10-6,0-4 35,-1-2-13,-1-2 68,3-7-56,2-8-40,2-3 23,2-6 17,-3 3-6,0 0-5,1-1 0,0-1-23,1 1 0,2 1 6,10-7-23,-6 13 12,12-5-12,-15 16 6,3 2-33,-6 4 21,0 1-16,0 6 17,1 2 0,5 13 28,-3-4-23,4 9-3397,-5-10 3386,1 0-11,1-1 39,2-3 12,12 3-6,-6-8-29,9 0-2250,-8-9 2256,1-3-1206,-1-4 1229,0-5 1114,8-14-1108,-8 2 5,5-11 0,-10 4 11,-3-3 11,-3-3 12,-1-3 72,-1-22 755,-6 25 0,0-2-833,0-10 0,0-1 5,-1 0 1,0 2-40,0 9 1,-1 3 50,2-21 0,-2 27 39,0 6 16,-1 5-32,-1 5 2198,0 4-2216,0 2 1112,-1 4-1190,0 1-11,0 0 11,-1 3 804,-1 3-810,-1 5 12,-1 4-6,-4 18 0,1-2-34,-2 15-3369,4-5 3375,1 4 17,3-11 0,1 2-341,-1 18 340,2-17 1,2-1-6,3 14-33,6-1 0,4-2-23,6-3-34,2-5-38,5-4-303,21 0 168,-9-13-11,15-1 10,-16-15 51,-2-5 40,-2-5 67,-4-6 39,8-16 112,-4-11-547,-15 9 0,-1-1 552,7-22 34,-7 1 2703,-5 4-2624,-5 15 11,0-5-2353,-6 17 2381,-2 6-101,-1 3 73,-2 2 1174,-2 1-1247,0 3 101,-2 1-162,4 3 3333,0 1-3351,0 0 115,1 3-109,-3 7-16,-1 10-12,-1 12-11,1 9 11,3-5-482,4-2 494,4-12-23,3-1-51,13 4 29,7-5 56,8-3-23,-1-14 28,-10-9-11,-4-7 17,-10-2-6,0-1 549,3-11-448,-2-2-50,0 0 11,-3 2 44,-4 12 1,-2 0 145,1 1-145,-3 5-34,0 1-6,-2 6-55,0 1-18,0 5 18,-6 13-18,1 4 1,-8 12-396,2 2 412,-2 4-1096,-3 8 1091,0 3-31,3-11 0,-1 1 3,4-10 0,0 1-20,-4 10 0,0 1-224,2 2 1,1 0-1105,1 5 1,1 3 1358,3-7 0,0 2 0,1-4 0,0-3 0,1-3 0,3-5 0,1 0 0</inkml:trace>
  <inkml:trace contextRef="#ctx0" brushRef="#br0" timeOffset="273741">12078 17055 16025,'-8'-51'140,"1"10"1855,1 43-1967,-3 3 1311,-5 5-1316,-4 4-1,-4 2-11,-3 2 12,-1 2 824,-1-1-841,2 1 5,3-2-11,4 2 2594,3-1-2605,5-2 529,4 2-540,4-4 74,2 1-69,5 0 28,3-1 6,7 0-22,5-1 21,5 0-10,4-1-17,4-2 16,1 0-16,2-1 0,-1 1 0,-2-1-6,-3 0 17,-3 0 0,-5 0 0,-5 0-6,-3 0 1,-6 0 16,-3 0 0,-5 1 0,-7 1 6,-6 1 11,-8 2-5,-6 1-12,-5 0-1411,-4-1 1417,-2-1-11,-1-3-147,0-2 152,2-2 6,3-2-501,3-2 467,5-1-55,4-1-169,4-2-312,4-2-433,5-2 722,4-5-2240,4-2-1602,7-4 4106,6-3 0,-5 9 0,3-1 0</inkml:trace>
  <inkml:trace contextRef="#ctx0" brushRef="#br0" timeOffset="273981">12461 16961 24122,'9'-44'-106,"-2"14"112,-8 46-6,1 6 11,0 3-5573,1 4 5545,2 2 818,1 1-869,1 1-55,1 3-95,-1 1-157,0 0-202,-1 2-309,-1-1-525,-2-1-953,1-2-2671,-2-3-3163,0-3 8198,-1-7 0,1-10 0,-1-6 0</inkml:trace>
  <inkml:trace contextRef="#ctx0" brushRef="#br0" timeOffset="274626">12408 17348 15658,'-8'-45'524,"-1"1"1,0 3 0,3 9 1968,6 20-2353,-1 2-67,2-1-51,2 2 949,2 0-965,5 1-17,2 1 16,3 0-27,5 1-12,2 1-2236,3 0 2237,2 1-484,2 0 461,-1 2-534,0-2 512,-1 1-304,-2-1 292,-3 1 1858,-3-1-1836,-3 0 1970,-2 0-1897,-5 0 1028,-1-2-949,-5 1 720,-1-4-686,-4 3 413,-2-3-375,-2 3 158,1 0-118,-2 0 33,2 0 18,-1 1-1,2 0 1,-1 0-23,3 0-40,0 2-32,1 0-40,0 0-39,1 1-34,0-1-61,0 2 5,4 1-5,0 0 10,5 0-11,2 3 7,2 3 16,2 4-23,1 4 23,1 3-5,1 4-12,-1 3-3364,0 3 3375,-3 1-1112,-1 3 1118,-3 1-1942,-2 2 1897,-4-2-706,-2 0 701,-6-1 1457,-4-3-1430,-5-1 18,-3-4 5,-1-4 11,-1-3 11,2-6 18,0-3-1,3-3 949,-3-4-938,6-4-5,-1-3 2699,6-5-2727,2-2 11,2-2-22,1-4 16,4-1-5,3-3 1879,13-15-1890,-3 7 27,19-20-33,-13 23 6,7-5 22,-1 6 213,-7 11-224,5-5-11,-11 11-1,-1 0 29,-2 3 39,3-4 11,-6 4 5,3-3 169,-4 1-96,-4 2 12,2 0 16,-4 3-11,0 1-39,-3 2 6,1 0-163,-2 7 17,1 0 0,-1 8-11,0 1 11,1 3-6,-2 12 1,2-5-40,0 10-67,0-8-73,0 1-151,0 1-196,0 0-236,2-1-307,2-1-638,2-2-1575,2-4 2440,3 0 0,-6-10 0,1-2 0</inkml:trace>
  <inkml:trace contextRef="#ctx0" brushRef="#br0" timeOffset="274828">13188 16890 18728,'0'-6'3921,"0"2"-2975,0 4-1349,0-33 140,2 31-224,0-21-1827,3 53-610,0-5-2862,-1 10 4938,-1-5 0,-2-15 0,0 0 0</inkml:trace>
  <inkml:trace contextRef="#ctx0" brushRef="#br0" timeOffset="275600">13273 17079 17938,'2'-5'4364,"-1"1"-2191,-1 4-2005,19-61-604,-12 44 455,4-17 1,-1 5 171,-7 26-191,0 2 82,0 1-82,0 3 0,1 4-11,2 4-3112,1 3 3134,0 4-866,0 4 872,-1 0-22,0 3 16,-3 0-17,0 2-11,-2-1-11,0 11 6,-1-9-366,0 8 366,0-14 2776,-1-4-2754,0-4 17,-1-4 1428,1-5-1019,1-3-369,0-13-29,0-2 0,3-11 5,2 3 604,3-3-609,3 0 5,2 0-10,14-9-51,-5 9-541,9-3 563,-8 11-5,-1 5-6,0 1-44,-3 4-1,-2 3-6,-2 2 6,-2 3 1,-2 3-124,1 11-268,-2 7 61,-1 2-152,-1 1-150,-4-8 416,2 1-1765,6 5 951,-1-8 122,7 3-296,6-11 1020,5-4 436,0-6 208,-1-5 212,-10-5 152,-2-1 135,-1-3 21,-1-3-78,-2 0-62,0-2 360,0-12-696,-3 8-66,-1-8 290,-3 5-364,-3 8-44,0-1-40,-2 12-66,0 3-85,-2 2-61,-1 3-12,-4 1-10,-3 3 16,-3 3 5,-4 4-22,-11 12 6,6-3-461,-6 8 449,10-7 1,4 1-18,2-2 12,3 0-56,3 5 0,4-3 56,2-1 22,3-8 12,1-8 44,1-2 468,0-1-462,1-4 5,1-2-4,2-6 100,7-11-51,-4 3 12,4-8 167,-1 0-27,0 2-135,-1 0-61,-2 9-12,-6 9-16,-1 3-40,-1 2 29,-2 2 16,2 14-28,-2 1-5,1 16-1,-1 0-1033,-1 7 1045,-2 6 6,-3 4-12,-4 3 6,-4 3-6,-2 1-6,-2 1 1,-2 1-2118,-2 2 2103,11-28 1,-1-1-1,-1 2 1,1-1-12,0 1 1,-1 0-4,1 0 1,-2-1-20,1 1 0,-1-1-56,0 0 0,0-1-59,-1 0 1,-1 0-1428,-14 25 984,-1-3-279,0-6 279,1-8 141,2-8 230,5-12 184,3-8 73,4-12 0,2-11 475,2-12-632,2-10-202,0-10 65,4-8-1336,1-8-812,4 28 0,1-2 2136,2-7 0,1 2 0,1-3 1,2 0-1</inkml:trace>
  <inkml:trace contextRef="#ctx0" brushRef="#br0" timeOffset="276643">15493 14735 7211,'18'-45'1083,"-1"1"0,-1 3 0,-3 6 352,-7 15-819,-2 1 1368,-1 3-1463,-1 2 819,0 1-876,-1 2 1829,0 0-1907,-1 3 1470,1 0-1543,-1 0-22,1 2-15,-1 1-2,0 0 0,0 1-27,1 1-6,-1 1-34,1 0-297,-1 1 79,-1 8 50,0 1 12,0 9-12,0 1-11,0 5-11,0 3 5,1 5-5,1 3-256,1 4 272,2 5-1497,3 1 1498,1 5 5,1 4-8,-3-11 0,-1 3-17,-1-9 0,-1 0-6,1 15 0,-1 0 0,-1-11 1,-2 0 8,0 3 0,-2 1-6,0 1 0,-2 2 8,0 1 1,-2 1 2,-2 1 1,-1 1-903,-1 1 1,-1 1 901,0 1 1,-2 1-4,-1 2 1,-1 1-6,0 2 0,-1 1-565,5-19 1,-1 1 0,1 0 561,-1 1 0,0 0 0,0 1-6,0 0 1,0-1 0,-1 4-12,0 0 1,-1 3-1,0 0 1,1-3-10,-1 4 0,1-3 0,-1 2-362,1-3 0,-1 2 1,0 0-1,1-3 369,1-2 1,0-2 0,0 0-3,0-1 1,0 0 0,0 0 5,1 0 0,-1-2 1,1 1 3,-6 18 0,1-1 2,-1-2 1,2-1-17,0-1 0,0-1-3,1-2 1,0-1-12,1-2 0,0-1 2,1-2 1,1-1-3,0-2 0,1 0 8,1-2 1,0-1 156,2-2 1,1 0-166,0-2 0,2 0 11,2-2 1,0-1-29,1 29-28,6-4 6,4-6-51,5-2-106,3-7-128,3-4-1419,9 5-250,-5-17-2600,5 0 4476,-5-17 1,-13-6-1,1-2 1</inkml:trace>
  <inkml:trace contextRef="#ctx0" brushRef="#br0" timeOffset="278450">16351 16821 7811,'6'0'5534,"-2"0"2207,-4 0-6868,32-59-525,-23 39-194,9-14 0,-3 2 121,-13 20-12,-1 2 196,-2-1-296,-1 4-74,-2 0-50,-8 4-50,0 2 6,-8 4 16,1 3-6,-4 6-3385,-4 4 3391,-3 3 0,-1 5-857,-2 4 846,0 3-6,0 2-22,2 1 17,3 0-179,3 0 167,4-2-5,4-1-11,3-2 17,5-3-18,4-3 24,2-3-7,5-2 6,3-4 2901,4-1-2867,3-3 1241,4-3-1225,2-3 266,4-2-277,15-9 12,6-8-6,0-4-866,-4-6 900,-15 3-6,-1-2 22,-5-1 1,-2-1-7,-4-1 35,-3 1-1,-2 1 135,0-7-101,-4 11 0,-1-3 0,-1 12-6,-1 2-22,0 4-21,-1 1 852,0 3-948,0 1-62,0 1-35,-2 5 80,0 1 33,-3 7-11,0 3 0,-1 4-11,0 2-12,1 2-250,0 2 267,2 0-16,0 0-12,3 0-22,1-2-117,5 10-102,6-2 113,4-2-17,4-7-12,-2-13 1,2-2-112,14-5 218,-8-5 72,17-13 40,-18-2-113,5-8 119,-11 3 5,-3-1 39,-2 0-5,-1-1 11,-3 0-11,-1 1 0,0 0 5,-2 1-5,2 2 11,-2 2-17,0 3 6,0 3 381,-1 2-393,-1 2-21,-1 4-18,-2 0-33,0 3-73,-1 0 73,3 6 11,-1 1 11,2 5 0,1 2-5,2 4-6,-1 1-17,2 2 17,1 1-23,-1 1 23,1 0 0,0-1 0,0-1 0,1 0 0,0-2 17,1-4-17,-1-1 39,1-4-22,0-2 22,-1-5 29,0 0 4,0-6-10,1-3 33,0-6-33,0-2 5,0-5 11,0-1-16,0-3 5,1 0 12,-1-1 5,2 0-5,1 1-315,2 1 298,-1 2 10,2 2-77,-1 3 73,0 1-29,-1 4-17,1 2-16,-1 2-23,7 4 0,-5 0 329,4 5-3895,8 34 1,-1 11 3582,-7-6 0,6 5 0,-6-5 0,-18-22 0</inkml:trace>
  <inkml:trace contextRef="#ctx0" brushRef="#br0" timeOffset="280263">15339 17171 21552,'-12'-3'-37,"5"0"-139,16-2 392,3 0-4352,4-1 4156,1 0 776,4 0-1400,21-3 359,-16 4-11,13-1-477,-20 5 144,-8 0 76,-2 2 3324,-8 6-2980,-11 6 233,-11 8 93,-16 5-3420,3-3 3408,-3-1 32,12-5-2,1-1 33,0 0 116,3-1-143,2-2-69,3 0-28,3-3-33,2-1 3351,2-1-3362,2-1-46,3-1-27,1-2 31,3-1-43,1-1-4,2-1 122,1 0 207,11-2-211,-1-2-6,8-2 40,-3-3 16,0-2 100,1-1 95,-1-3-80,-2-1-3433,-1-2 3381,-4-1-11,-2-1 219,-1-11-258,-6 6-16,0-8 14,-4 10-2229,-3 1 2294,-1 1 39,-2 1 386,-2-4-423,3 7-16,-1-2-53,4 10 2230,1 2-2254,0 1-22,2 3-291,0 0 3649,1 8-3389,2 1-69,3 8-3371,4 0 3397,0 4-44,8 12 4,2 7-17,-2 1-52,-1 0 18,-4 2 33,-4-8-108,0 8-100,-4-12-221,-3-1-399,-1 0-701,-4 0-2447,-3-1 4057,-6 5 1,5-16-1,-1 0 1</inkml:trace>
  <inkml:trace contextRef="#ctx0" brushRef="#br0" timeOffset="281202">17560 16878 22060,'-3'-18'-28,"1"6"56,4 16-11,1 2-6,2 0-5,2 3-6,0 1-11,1 2-3376,2 0 3387,-1 1-5,2 0 5,-1 1-17,0-2-6,1-1-27,-1-1-28,1-2-34,-3-1 5,2-2 3410,-3-2-3376,0-2 39,0-1-5,1-3 28,2-3 22,-1-4 73,5-10-11,-5 2 0,3-7 27,-6 5 152,-1-10-83,-2 5 38,0-6 40,-2 11 72,0 1 28,0 5 353,-1-1-425,0 6-63,0 1-105,0 6-141,0 1 12,-2 9 27,-1 2 12,-3 10 11,-1 2-5,-1 6-924,-2 4 913,-1 4-12,-1 3 11,-1 3-17,-1 2-3,3-9 1,0 1-25,-9 21-884,8-19 1,-1 1 798,-6 15-168,1 0-268,0-2-504,3-1-1283,2-3-2375,5-4-4027,3-6 8743,4-9 0,0-14 0,1-7 0</inkml:trace>
  <inkml:trace contextRef="#ctx0" brushRef="#br0" timeOffset="282151">18181 16738 18808,'2'-56'678,"0"-1"0,0 6 0,0 6-219,-3 13-28,-2 4-50,-1 4-45,0 4-39,1 4 713,0 4-898,0 5 188,2 3-340,-1 3 149,0 5-132,0 3 29,-1 7 0,-1 6-1,-1 5 1,0 5 5,1 5-5,-2 6-1,0 3-599,0 5 583,-2 3-1,0 5-4,-2 0-12,3 3-68,-1 0-122,1-1-174,0-2-190,1 0-219,1-5-242,1-1-306,1-7-349,1-6-301,0-5 16,1-10 359,0-6 347,-1-7 235,-1-5 219,0-5 134,-3-6 324,0-4 472,-2-7 398,-2-3 351,-1-5 365,0-4 325,-2-1 123,1-3-285,1 0 5,0 0-308,3 3-196,2 0-157,0 3-145,3 2-594,1 2 325,1 2-112,1 3-96,0 1-67,2 1-39,3 2-33,4 0-1,4 1-22,4 1 6,3 0-1,5 0-10,1 2 10,5-2 1207,1 1-1190,4-1 12,1-2 10,0 1 7,1-2 16,-3-1 11,-1 0-146,-6-1 174,-3-1 23,-3-1 50,-4 0-429,-4 0 508,-3 0 28,-2 0 28,-4 1 50,0 0 0,-4 1 5,0 1-10,-1 2 633,0-1-701,0 2-5,0 2-28,0 1 474,0 3-547,0 1-40,0 3-279,0 2 111,0 6 57,0 4 22,0 8 0,0 4 6,0 4-6,0 4 0,1 2 5,1 4-10,1 0-1,2 2 6,0 0-6,2 0 6,-1-1-901,2-2 895,-1-2 12,0-3-1,-1-4-441,0-4 424,-1-4-138,-1-4 161,-1-5 85,2-3-18,0-4 886,7-13-925,-1-1-16,6-10 10,-3 1-10,2 0 5,0-2 0,-1 1 17,0 0 443,0 3-443,3-2 126,-5 8-149,1 0-22,-6 8 0,-3 2-11,1 3-11,-1 1 27,1 3-16,0 3 5,2 3 18,1 2-24,0 3 7,7 8-6,-5-3-1,5 5 7,-6-8 10,1 0 1,0-2 16,0-1-10,-1-3-12,1-2 11,-1-2 11,0-4 40,6-4-57,-3-4 23,5-5 12,-4-3-18,-2-3 51,0-2-34,-1-1 6,-2-2 11,0 1-17,-2-1 17,-1 2 73,1-4-56,-4 7-12,0 0 12,-1 8-34,-2 4-16,1 1-40,-1 3-207,0 0 185,0 5 27,0 1 7,0 5-12,0 3-11,1 2 17,0 3 0,3 1-1,1 2-27,1 0-45,2 0-73,0-1-117,1 0-152,2-1-974,4 6-1384,5-4-258,-2-3-6789,0-6 9564,-9-8 1,-4-2-1,-2-2 1</inkml:trace>
  <inkml:trace contextRef="#ctx0" brushRef="#br0" timeOffset="282335">19197 16535 22727,'-21'-36'-768,"5"11"-951,25 53 128,-1-4-850,3 9-7390,2 2 8608,-5-12 1,0 0 0,-5-16 0</inkml:trace>
  <inkml:trace contextRef="#ctx0" brushRef="#br0" timeOffset="283101">19402 16713 19591,'0'-5'3584,"1"1"-1730,-1 4-1854,3-27 11,-2 28-5,3-16-12,-3 36 6,-1 2 11,1 3-5,-1 1 5,1 12-5,0-9-1,1 8-10,0-14 22,1-1-23,-1-4 6,1-3 17,0-3-12,-1-5 158,1-3 56,1-6-146,3-5-23,0-5 0,1-4 1,2-2-6,-1-4-1,1-1-3385,-1-1 3369,2 0-1365,0 0 1354,0 2-104,7-2 71,-3 8-7,5-1-16,-6 10 5,1 3-16,-2 2-23,1 3 2531,6 7-2644,-5 1-55,6 6-520,2 6 223,-4-5-151,7 6 1826,-6-7-2281,3-1-205,2 0-153,3-2-3418,3-2 3201,3-2-1203,2-3 1235,1-3-190,16-5 2241,-15-5 784,9-4 2660,-11-12-1830,-11 2-264,3-8 3467,-7-6-3578,-2-1-394,0-10 490,-8 13-1251,-5 5-90,-5 11 133,0 4-255,-1 2-102,0 3-67,-3 2-50,-1 4-45,-4 0 6,-12 10 434,1-1-412,-10 9 11,4 1-447,0 2 430,0 1-5,2 1-30,1 0 24,3-1 0,2 0-16,4-3-1,3 1 12,5-4-12,3-1 12,2-2 22,3-3-17,4-1 39,3-3 18,3-1-1,3-2 84,9-8-56,-5 0 140,13-11-44,-15 6 38,2-4 35,-9 7 401,-2 0-447,-3 3 65,-1 1-227,-3 3-79,0 4 40,-3 14 6,-1 4-7,-1 13 18,-1-1-23,-1 5-1783,-6 25 1777,2-11 23,1-16 0,1-1-191,-4 20 180,2-14 0,0 1-336,2-9 0,0 2 302,-5 21 0,1 1-679,4-22 0,1-2 620,-1 11 1,0-1-294,0 13-147,0 0 821,1-5-1156,-1-4-798,-5 6 198,-5-11 1003,0-6 229,-3-17 937,2-24-584,5-8-50,-3-15 1084,7-6-1202,1-8-274,2-8-1636,3 8 1,2-2 1743,2 4 1,1 1 0,-2 4 0,0 4 0,5-8 0</inkml:trace>
  <inkml:trace contextRef="#ctx0" brushRef="#br0" timeOffset="284419">22295 16315 21543,'-3'-40'207,"0"0"0,1 3 0,-5 11-50,-11 22-17,-5 3-22,-4 4-6,-3 2-17,-5 5-22,-2 5-6,-2 3-17,-2 4-31,11-2 1,0 1-1516,-16 14 1496,16-11 0,1 2-11,-9 13-11,3 0-12,2 2-27,3-1-23,5 1-40,5-2-44,6-1-233,6 12 87,9-12-84,7 7-39,9-16-33,7-5-2371,7-2 2320,6-5-78,6-5-266,6-4 198,5-5 34,2-5 174,4-6 263,-17-3 0,0-3 146,-11 2 1,0 0 144,10-6 0,-2-2 258,9-11 184,-4-2 158,-5 0 106,-7 0 17,-5 2-40,-6 1-83,-6 2 171,-5 1-395,-4 3-79,-3 1-62,-2 2-39,-1 3 2772,-2 3-2845,-2 4 396,-1 2-514,-3 4 1200,0 2-1288,-2 2 53,-3 2-59,-2 4-6,-4 2 5,0 6 1,-3 2-12,0 3 1,1 3-12,0 1-410,3 2 405,1 0-1,2 2-206,3-1 179,3 1-6,3-1-28,2 1-34,2-2 0,4-2-27,2-1 27,6-4 23,2-2 28,4-5 446,0-3-385,3-4 18,-1-2 10,1-5 28,0-4 18,0-5 10,-1-4 28,0-2 18,-1-2 10,-2-2 17,-3 0 0,-1-2-5,-2 1 221,0 0-211,-3 1 12,0 1 23,-2 3 5,-1 3 0,-1 4-22,-1 3-51,-1 3-39,0 2-50,-1 2-297,0 2 223,-1 7 40,-1 0 0,-2 8 0,-1 1-16,0 2 16,0 4-17,-1 11-11,2-6-263,-1 8 173,4-9-112,1-2-649,3 10 212,1-10-3461,5 5 3159,3-13-134,3-4-96,3-3 45,2-4 258,3-2 325,2-4 358,0-4 308,0-3 224,-2-5 225,-1-1 326,-3-5-57,-3 0 4,-2-4-44,-1 1-90,-2-2-38,-2-1-74,0 2-67,-1-1-56,-1 3-62,-1 1-72,-2 3-68,1 2-50,-2 3-56,0 2-33,-1 4 3352,-1 1-3431,0 3-190,-1 1 150,1 6 24,2 7-24,0 3 18,2 7-6,-3-2 0,1 1 28,-3 1-45,1 0 23,-1 2-12,0-2 6,-1 1 0,0-2-17,-1-2 1,-1-3-1,1-4 39,1-4 51,0-3 336,1-2-325,4-12-50,1-1 22,5-10-28,2 0 22,2-4-22,4-1-5,-1-1 72,12-10-39,-7 9 67,16-13-78,-16 20-348,5-3 325,-10 12-5,-2 3-17,-2 4 0,1 1-6,-2 2-10,0 4 21,1 2 6,2 4-11,1 4 6,2 2-6,0 3-28,2 2-168,6 13-146,-6-7-932,4 9 48,-9-9-1261,-2-1 2487,1 4 0,-7-14 0,-1-1 0</inkml:trace>
  <inkml:trace contextRef="#ctx0" brushRef="#br0" timeOffset="285128">24503 16372 18227,'14'-47'575,"-1"0"-1,0 5 1,-4 7-177,-3 14-96,-3 6 1682,-2 4-1838,0 4 615,-1 3-772,0 2 248,0 2-287,-1 6 1266,0 3-1205,-2 9 17,-1 4-22,-2 6-1,0 5 6,-1 5 1,-1 3-7,-2 1-241,0 2 236,-2-1-1073,-2 0 1079,0 0 5,-2-1-5,-1 0-23,-1-1 11,-1-3-10,0-2-1,-8 4 6,7-13 11,-4 1 11,9-17 378,-4-4-316,9-6 1082,-1-7-1122,10-7 6,3-5-16,3-5-6,5-2 6,15-16-7,9 0-3391,2 0 3381,0 9-613,-13 15 618,-3 4-5,-3 4-6,-2 3-11,-2 3 16,-2 2-10,5 5-1,-2 2-11,11 14 17,-10-3-1645,7 9 1640,-8-4-922,-2 0 916,0 2-326,-2 0 348,-1 0 1637,-1 12-1643,-5-9-21,-1 8-36,-8-11 24,-4-2-33,-8-2-12,-5-1-50,-24 0 44,7-8 7,-17-1-24,15-8 2112,2-5-2173,2-4-1550,-8-14 1237,17 2-270,-2-9 29,21 5-1613,6-1-2762,10 0 5086,7-4 0,-3 13 0,1 0 0</inkml:trace>
  <inkml:trace contextRef="#ctx0" brushRef="#br0" timeOffset="285501">24872 16590 17098,'3'2'3282,"0"1"818,-3-3-4083,15-9 0,16-7 0,1-1-6,9-3 56,-6 0-56,-8 5 23,6-7 27,-5 1 29,-6 0 61,1-2-39,-12 8 6,-5 5-6,-5 5-11,-1 3 22,0 0-123,-4 3-5,-2 2 5,-7 3-6,-1 2 12,-3 2-6,-4 2-6,-1 2 1,-8 9-7,9-5 1,-5 8-39,8 3 22,6-7-23,1 8-100,6 1 39,3-7-68,4 7-111,4-10-106,4 0-158,4-1-206,4-2-1990,18 3-206,-4-9-2012,14 1 4969,-5-9 0,-19-2 0,0-1 0</inkml:trace>
  <inkml:trace contextRef="#ctx0" brushRef="#br0" timeOffset="285721">25549 16581 10170,'3'-6'7986,"-1"1"-6915,-2 5-164,0 0-106,17-60-107,-12 39-391,4-12 0,-1 1 581,-7 18-592,-3 8-119,0-2-78,-3 7-50,-1 0-28,-3 4-11,-3 1 16,-4 4-11,-2 4-11,-2 3-17,-12 12-709,6-4 720,-7 9 12,11-8-40,-7 14-22,7-8-56,-1 9-67,11-13-146,5-1-173,3 0-1244,4 7 342,5-8-376,7 3-381,5-12-3886,20-3 2346,-9-5 2908,9-3 1,-23-4 0,-6 0 0</inkml:trace>
  <inkml:trace contextRef="#ctx0" brushRef="#br0" timeOffset="286148">25853 16645 12742,'39'-50'965,"0"1"0,-2 3 1,-8 8 1636,-14 13-2003,-3 2 1054,-4 4-852,-2-3 132,-3 8-698,-1 0 1859,-2 9-2021,0 3 306,-2 2-385,-5 9 12,-3 0-12,-5 9 6,-14 17 0,9-11-6,-18 26-16,13-13-6,0 11 11,9-12 12,8-5-12,6-12-6,5-2-10,9 3 5,2-6 5,10 1-21,-2-9-7,4-2-66,16-2 89,-9-5 5,11-2 34,-1-10 1,-12 0-659,18-12 692,-23 8 17,5-7 22,-13 7 0,-2-1 11,-4 1 28,-2-1 11,-3 2 181,-3-4-164,-2 6-34,-2-1-10,-3 9-62,-2 2 719,-7 0-759,1 3 6,-6 1-27,-7 7 4,6 0 7,-8 6-1,9 1 1,0 2 10,1 1-16,-1 2-11,2 0-6,1 1-23,2 1-22,3 0-22,1 0-39,4-1-416,1 6 102,6-6-134,2 3-191,5-9-330,2-1-522,5-3-1215,3-3-2183,2-1 4175,7-3 0,-14-1 0,-1 0 0</inkml:trace>
  <inkml:trace contextRef="#ctx0" brushRef="#br0" timeOffset="286370">26641 16385 11295,'-16'-22'-729,"3"5"1,12 18 0,-1 0 0</inkml:trace>
  <inkml:trace contextRef="#ctx0" brushRef="#br0" timeOffset="287154">26139 16493 8388,'0'-6'4493,"0"1"4255,0 5-8350,8-32-56,-5 23-34,6-25-45,-9 31-44,0 0-18,-2 0-50,1 1-27,-1-1-24,-1 1-32,1-1-7,-1 2-22,0-1-5,-1 1-23,-1 0-5,-2 0-6,-1 1 5,-2 1 7,-2 1-7,-1 1 6,-2 3-5,0 1-6,-1 1 11,-1 2-11,-1 2 0,0 2 6,-3 1-6,0 2 0,-1 0-6,1 2 12,2 0-17,2 2 11,3-1-12,5 0 1,2 0 11,4-1-11,1 0 17,6-3-1,2 0 29,14 3-6,-1-5 0,10 0 0,-4-7 5,2-3 18,-1-2 5,1-2 22,-1-2-5,0-3 5,-2-4 6,-2-2 12,-1-2-3382,-3-2 3409,-2 0-165,-2-3 159,-3 0 12,-2-2 6,-3-1-11,-2 0 16,-2 0 112,-2-6-140,-4 7-28,-1-3 22,-8 7-72,1 5 3287,-4 0-3316,3 6 1,-1 3 247,-1 1-264,-2 2-6,-1 2 6,-2 3-12,-2 3-44,0 2-3414,1 2 3285,0 1-480,2 1-81,0 1-699,2 1-1597,2 1 3053,1 4 0,8-11 0,0 0 0</inkml:trace>
  <inkml:trace contextRef="#ctx0" brushRef="#br0" timeOffset="288245">26713 16550 15692,'-3'-3'3680,"0"0"84,3 3-3736,-10-28-45,8 21 29,-10-18 49,9 29 23,-2 6-11,-2 1 17,-6 11-62,2-5-6,-4 9-3397,4-6 3386,1 0-896,0 1 902,2-2-17,-1 7 0,4-8 0,0 4 0,3-12 28,1-2 56,1-2 106,0-3 3806,0-1-3862,6-18-67,-3 5 6,7-15 1334,-3 7-1328,0-1-17,1-2 11,2-3-17,0 1-12,2-2-10,1 0 56,17-24-51,-3 10-11,7-7 11,-12 20-11,-9 13-6,-3 2-16,0 4 5,-2 2-16,0 2-1,1 3 6,5 3 6,-1 3-6,6 5 5,-3 2-10,0 3 5,1 2 0,-1 1-3404,1 1 3404,-2 1-39,-1 2 39,1 8 5,-7-7-16,0 5 17,-6-10-12,-2-2 1,0-2 21,-1-2 7,-2-3 61,-3-1 3353,0-5-3353,-2 0 123,0-8-151,2 0-17,-1-8-5,3 1-12,1-3 1,2 0-6,0-1-12,3-2 6,2 2 6,3 0 6,7-4-12,-4 5-11,5 0 0,-5 6-11,0 4 5,0 0 0,0 3 6,2 0 12,1 0-1,3 2-11,0-1-28,1 1-11,9 1 16,-6 2 23,6 1-22,-8 3 5,-1 1 0,0 3 0,-3 2 17,-1 2-11,-3 1 11,-2 0 0,-3 0-5,-2 6 27,-1-2-3420,-2-1 3398,0-7-5,0-6 5,0-4 61,0 0-33,2-1-5,2-3-18,3-3 3399,5-3-3393,3-2 0,3-3-11,2 1 0,0-3 6,1 0 10,-1-2-4,1-2 4,-1-2 12,1-2-16,-1-2 21,6-11-22,-6 9-461,3-6 506,-10 14 0,-4 5 23,-2 3 10,-3 3-16,-1 4-17,-2 1 67,-1 2 322,-2 1-451,0 2 6,-2 2 6,0 5 5,0 4-22,1 3-17,1 13-157,17 19 0,0-8-939,18 8 564,-3-22-331,4 0-593,2-1-1759,4 0 3243,5 1 0,-21-12 0,-1-1 0</inkml:trace>
  <inkml:trace contextRef="#ctx0" brushRef="#br0" timeOffset="288896">29502 16264 13553,'-1'-6'5169,"0"0"-4166,1 6 1075,0 0-1686,-18-59 40,1 39-365,3-12 0,-3 3 51,-11 25 94,-18 9-122,5 1-1089,-19 8 1043,12 1-4,-3 2-12,0 4-6,0 3-11,3 2 6,2 2-17,5 2 11,4 1-28,-4 12 6,16-11-6,0 6 1,18-15 16,6-2 0,8-2 11,7-3 11,8-2-16,8-3 22,5-4 5,6-4 12,3-2-1319,1-6 1375,1-3 22,0-5-310,-4-4 360,-4-3 1,-3-3 0,-5-1-6,-1-3 5,-5-3-16,-3 0 134,2-14-145,-8 12 28,0-7 1070,-8 12-1059,-4 10-40,-1 0-50,-2 11-33,0 2 1391,0 3-1514,0 1 463,-4 5-397,0 1-10,-4 8-1,1 1-5,-1 2 0,0 4-6,1 1-22,1 2-12,1 2-49,3 1-68,0 0-466,7 11 52,2-10-202,6 8-308,5-12-527,2-2-1466,4-2-2398,3-3 5483,5 0 0,-14-8 0,-1-2 0</inkml:trace>
  <inkml:trace contextRef="#ctx0" brushRef="#br0" timeOffset="289129">29999 16096 18877,'20'-49'704,"-1"0"0,-1 6 0,-3 6 936,-4 14-1260,-2 5-55,-2 5 358,-2 4-543,-2 3 117,-2 4-324,-1 1 766,-2 7-699,-1 2-3398,-4 10 3387,-2 5-6,-2 5-435,-2 7 457,-2 3 6,-1 6-5,0 1 11,-1 3-17,0 1-23,1 2-657,1-1 490,2 0-152,3-2-218,3-3-296,4-1-360,3-3-526,6-3-1176,4-3 301,5-4-3292,1-5 5541,0-7 0,-7-10 0,-4-4 1</inkml:trace>
  <inkml:trace contextRef="#ctx0" brushRef="#br0" timeOffset="290099">30552 16054 19884,'-52'-28'69,"-1"-1"0,4 2 0,6 12-2,1 31 1,-1 2 4,-2 3-21,1 2-6,0 0-34,5 2-17,6-1 1,7 0 5,7 0 0,7 0 609,6 0-592,4 1 522,5 0-505,4 1-6,6 0 11,6-2-6,5 0-10,5-3-12,3-1 6,3-4-12,1-1 7,1-4-18,-2-3-22,1-2-22,-1-4-40,-1-1-100,0-2-34,-1-2-123,2-3-118,-2-3-129,0-2-212,0-3-180,-2-3-146,-1-2-83,-1-3 17,-1-2 172,-2 0 293,-2 0 313,-3 1 369,-2 2 298,-3 2 189,-5 1 197,-1 2 152,-4 2 810,-2 1-772,-1 2 362,-3 2-552,1 2 114,-2 0-237,0 3 502,-2 0-620,-1 0-84,0 2-73,-2 0-56,0 2-56,0-1 1,-2 1-23,0 1-3426,-1 1 3387,-1 2-175,1 1 118,0 3 1,1 1-6,1 1 0,2 1 0,1 0 11,3 1-5,0 0 3335,2 0-3302,3-1-3177,2 1 3211,5-2 11,2-1 11,1-2 6,2-3 134,8-2-123,-6-4 11,4-2-5,-8-5-1,-2-2 1,0-2-2297,-3-3 2257,0-2 2169,-2-2-2174,-2-2 6,-1-1 5,-1 1 33,-1 0-16,0 2 22,-1 2 0,0 2-5,-1 4-28,-3 3-34,0 2-28,-3 2-28,-2 2-6,-1 2 17,-3 1-11,-1 2 0,-3 3 17,-1 3-17,-1 2 6,-2 3-6,1 3-12,0 1 18,0 2-17,1 0-157,2 2 157,2-1 0,3 2 11,4-1-12,3 0 12,2 1 0,6 0-5,3 1-1,8-2-5,5 1-2200,5-2 2160,3-2-5,3-3-5,0-5-839,2-4 861,-2-4-494,-1-2 522,-1-5 11,-3-2 0,-1-4 1394,-2-4-1399,-2-2 16,-3-3 6,-1-1 1330,3-12-1291,-6 9 11,2-5 28,-9 13-22,-2 4 932,-3 4-960,-1 3 3243,-1 3-3310,0 0 290,-1 2-301,-3 0 21,-2 3 12,-2 2-11,0 2-11,0 0 5,1 2-28,2-1 28,2 1 1,1 0 10,1-1 17,5-1-11,1 0 0,6-1 0,3-1-11,4-1 11,16-1 0,-4-1 6,11-2 10,-11-3-10,-1-2 22,0-4 0,-2 0 0,-1-2 28,-2 0 17,-3 1 50,-3 1 286,1-1-196,-9 4-28,1-1-56,-8 5-112,-2 1-12,-3 7-5,-1 1 23,-6 16-29,3-3 17,-4 10-16,3-2-1,-1 2-3369,0 2 3358,0 3-2335,-1 2 2066,0 1-1864,-1 1 912,2 1-1875,1 3-6302,1-6 9488,1-4 1,3-17-1,1-7 1</inkml:trace>
  <inkml:trace contextRef="#ctx0" brushRef="#br0" timeOffset="290263">31970 16641 23814,'1'-3'1708,"0"1"-4985,-1 2 0,0 0 0</inkml:trace>
  <inkml:trace contextRef="#ctx0" brushRef="#br0" timeOffset="329490">4832 4556 24575,'18'0'0,"7"0"0,14 0 0,11 0 0,8 0 0,4 0 0,-7 0 0,-8 0 0,-3 0 0,-1 0 0,5 0 0,-1 0 0,-3 0 0,-3 0 0,-6 0 0,-5 0 0,-5 0 0,-5 0 0,-5 0 0,-4 2 0,-3 0 0,-2 3 0,-1 1 0,-2 1 0,-2 0 0,-1 1 0,0 3 0,0 1 0,0 4 0,0 2 0,-1 0 0,-5 1 0,-5 1 0,-4-1 0,-5 2 0,-1-2 0,-3-1 0,-3-2 0,-2-3 0,-2-1 0,0-3 0,3 0 0,2-3 0,0 2 0,-3 1 0,-4 0 0,0 1 0,-1-2 0,-1 2 0,0 1 0,-4-1 0,1 1 0,3-4 0,0-3 0,4-2 0,4-2 0,5 0 0,5 0 0,4 0 0,2 0 0,5-1 0,8-3 0,9-3 0,11-2 0,4-1 0,2 0 0,4-2 0,-4-1 0,3 0 0,-3 0 0,-2 1 0,-1-2 0,1-1 0,-3-1 0,0 3 0,-1 0 0,-5 1 0,0-1 0,-2-1 0,-3 1 0,-2-1 0,-3-2 0,-1 0 0,-2-1 0,-3-2 0,-1-1 0,0-1 0,0 2 0,0-2 0,0 2 0,0 1 0,0 1 0,0 3 0,0 0 0,0 1 0,0-1 0,0 1 0,0 0 0,-1 2 0,-2 1 0,-2 2 0,1 0 0,-1 2 0,-1-1 0,2 2 0,-5 0 0,3 4 0,-3-1 0,-2 2 0,0 0 0,-1-1 0,2 1 0,2 0 0,1 0 0,2 1 0,1 2 0,6 1 0,3 2 0,5-1 0,3 2 0,2 1 0,3 1 0,6 4 0,2-2 0,5 3 0,4-2 0,1 1 0,4 1 0,-2 1 0,-1 3 0,0 1 0,-4 0 0,-4 3 0,-6-2 0,-3 3 0,-1 2 0,-1 5 0,0 5 0,-2 3 0,-1 3 0,-4 2 0,-1-2 0,-1 0 0,-2-2 0,-2-2 0,-2-4 0,-3-5 0,0-5 0,0-6 0,0-3 0,0-3 0,0-8 0,0-12 0,0 4 0,0-7 0</inkml:trace>
  <inkml:trace contextRef="#ctx0" brushRef="#br0" timeOffset="332424">15232 4134 24575,'14'0'0,"5"0"0,10 0 0,12 0 0,8 0 0,12 0 0,-29 0 0,0 0-658,2 0 0,1 0 658,0 0 0,1 0 0,0 0 0,-1 0 118,27 0-118,-2 0 0,-15 0 0,-3 0 0,-6 0 0,-2 0 0,-6 0 985,-6 0-985,-5 0 213,-5 0-213,-2 1 0,-2 2 0,-3 1 0,-2 2 0,-1 2 0,-2-1 0,0 1 0,-2 1 0,-3 2 0,-5 2 0,-5 2 0,-6 3 0,-4 0 0,-3 0 0,-6 0 0,0-1 0,-4-1 0,0-2 0,3-1 0,1-3 0,2 0 0,2-2 0,1-2 0,-4 1 0,9-4 0,-5 2 0,12-3 0,-2-1 0,0-1 0,0 1 0,1-1 0,0 0 0,1 0 0,1 0 0,2 0 0,3 0 0,2 0 0,4-2 0,8 0 0,10-1 0,10-2 0,5 0 0,3-1 0,0-2 0,1 0 0,-2 1 0,0-1 0,-2 0 0,-1-2 0,1 0 0,1 1 0,2-2 0,-3 0 0,-1 1 0,1-1 0,3 1 0,3-2 0,-2 0 0,-4-1 0,-3 0 0,-2 0 0,-1-2 0,-1 1 0,-3 0 0,-3 0 0,-1 1 0,-3 0 0,0 0 0,1-5 0,-4 7 0,0-3 0,-5 7 0,-1 1 0,-1 0 0,-1-1 0,-1 2 0,-3 1 0,-3 2 0,-6 2 0,-4 0 0,-3 0 0,-1-1 0,0 1 0,0 0 0,1 2 0,-3-1 0,-1 2 0,0 0 0,-1 1 0,4-1 0,3 0 0,0 0 0,1-1 0,3 0 0,0 0 0,4-2 0,2 0 0,0 0 0,2 0 0,1 0 0,0 0 0,-1 0 0,4 0 0,6 0 0,10 0 0,7 0 0,5 0 0,9 0 0,-8 1 0,9 2 0,-9 3 0,4 6 0,1 5 0,2 4 0,1 7 0,-4 4 0,-2 2 0,-4 5 0,-3 3 0,1 2 0,-3 4 0,-2-2 0,-3 3 0,-2-2 0,-2-4 0,-2-7 0,-2-8 0,-2-3 0,-1-4 0,-2-2 0,-1-3 0,0-4 0,-1-3 0,-1-1 0,0-4 0,0-2 0</inkml:trace>
  <inkml:trace contextRef="#ctx0" brushRef="#br0" timeOffset="333845">7755 3507 24575,'6'-1'0,"0"1"0,4 3 0,3 3 0,3 0 0,2 1 0,5-1 0,4-1 0,11 1 0,7 1 0,5 0 0,2-2 0,-2-3 0,2-2 0,0 0-6784,2 0 6784,-7 0 0,-6-2 0,-7-5 0,-3-6 0,0-6 0,-3-7 0,-3-6 0,0-8 0,-1-8 0,0-8 2844,-12 24 1,0-2-2845,1-2 0,-1-1 0,3-6 0,0-2-979,2-4 0,2-2 979,0-1 0,1-1 0,1-1 0,0 1 0,-1 7 0,-2 1 0,-2 7 0,-1 2 0,-2 4 0,-1 0-158,11-21 158,2-4 0,1 2 0,-3 7 0,-4 7 0,-4 11 0,-1 7 976,-2 8-976,-3 6 2050,-1 4-2050,-3 4 185,-1 7-185,-3 8 0,-1-5 0,0 3 0</inkml:trace>
  <inkml:trace contextRef="#ctx0" brushRef="#br0" timeOffset="335189">18794 2915 24575,'30'5'0,"20"15"0,-18-8 0,3 1-978,2 2 1,1 2 977,-1 2 0,0 1 0,-1-2 0,-2 0 0,-1-1 0,-2-2 0,19 9 630,-13-12-630,-10-8 323,3 0-323,-3-1 0,-4-3 0,-6 1 1002,-4-1-1002,-5-4 0,-3-5 0,-3-9 0,-2-12 0,0-10 0,0-6 0,0-7 0,0 1 0,0-7-490,0 26 0,0-1 490,0-2 0,0-1 0,1-3 0,0-1 0,2 0 0,0 0 0,1 2 0,1 1 0,3-2 0,0-1 0,2 1 0,0 1 0,0 2 0,1 1 0,-1 0 0,1 1-172,8-23 172,-1 7 0,0 3 0,-1 8 0,-1 6 0,-3 4 0,-2 6 971,-3 6-971,-1 6 181,0 5-181,0 2 0,0 2 0,-1 3 0,-2 2 0,-2 2 0,-2-1 0,0 0 0</inkml:trace>
  <inkml:trace contextRef="#ctx0" brushRef="#br0" timeOffset="342389">6620 18770 24575,'30'0'0,"4"0"0,11 0 0,6 0 0,4 0 0,-19 0 0,1 0-1323,5 0 0,5 0 0,-2 0 1323,9 0 0,1 0 0,-8 0 0,1 0 0,2 0 0,0 0 0,0 0 0,1 0 0,1 0 0,0 0 0,0 0 0,-3 0 0,-1 0 0,0 0 0,0 0 0,0 0 0,3 0 0,9 0 0,4 0 0,0 0-1101,-12 0 0,-1 0 0,2 0 0,0 0 1101,1 0 0,2 0 0,-1 0 0,1 0 0,0 0 0,1 0 0,-1 0 0,0 0-590,-4 0 1,0-1-1,0 0 1,0 0 589,1 0 0,-1 0 0,1 0 0,0 0 0,3-1 0,1-1 0,0 0 0,-1 0 0,-3-1 0,0 1 0,-1-1 0,-1 0 0,12 0 0,-1-1 0,0 0 0,-2 0 0,0 0 0,-1-1 0,-2 2 0,1 0 0,1 0-681,-3 1 1,2-1-1,2 1 1,-1-1 680,0 0 0,0 1 0,1-1 0,-1 0 0,1 1 0,0 0 0,0 0 0,-1 0-191,-1 0 0,0 0 1,-1 1-1,-1-1 191,-5 0 0,-3 1 0,1-1 0,0 1 0,2-1 0,1 0 0,-1 0 0,2 0 0,2 0 0,1-1 0,-1 1 0,1-1 0,-2 0 0,0 1 0,-1-1 0,1 0 0,-1 1 0,0 0 0,-1 1 0,0-1 280,-1 0 0,-1 0 0,0 1 0,-1-1-280,8 0 0,-1 0 0,-1-1 0,1 1 0,0-1 0,-1 1 0,-2 0 0,0-1 0,-1 1 0,-6 0 0,-2 0 0,0 1 0,14-1 0,-1 1 312,-1 0 1,-2 1-313,-3-1 0,-2-1 1069,0 2 0,-1-1-1069,-2 0 0,-2 0 0,-2 0 0,-1 0 0,-3 0 0,1 0 1266,-1 1 1,0-1-1267,-4 1 0,0 0 2592,28-2-2592,-8 1 0,-5-1 0,-6 1 2214,-10 0-2214,-2 0 1661,2-1-1661,-11 0 1055,6 1-1055,-11 1 0,-1 0 278,-1 0-278,-1 1 0,-2 0 0,0 0 0,-2 0 0,-2 0 0,-1 0 0,-1 0 0,-2-1 0,-1-2 0,-5 1 0,1-1 0,-2 2 0</inkml:trace>
  <inkml:trace contextRef="#ctx0" brushRef="#br0" timeOffset="344656">16019 18128 10803,'13'0'0,"3"0"5013,7 0-5013,17 0 0,19 0 447,-21 0 1,3 0-448,8 0 0,3 0-326,10 0 1,3 0 325,-13 0 0,2 0 0,1 0-133,3 0 1,1 0 0,2 0 132,-7 0 0,3 0 0,0 0 0,2 0-767,-5 0 1,0 0 0,2 0-1,0 0 1,1 0 766,-4 0 0,1 0 0,0-1 0,1 1 0,1-1 0,1 0-302,-2 0 1,1 0 0,0 0 0,2 0 0,-1 0 0,1 0 0,0 0 301,2 0 0,1-1 0,-1 1 0,1 0 0,1 0 0,-1-1 0,1 1-144,-5-1 1,0 0-1,1 0 1,-1 0-1,1 0 1,0 0-1,1 0 1,0-1 143,2 1 0,0-1 0,1 0 0,0 0 0,0 0 0,0 0 0,1 0 0,0 0-43,-5 0 0,0 1 1,0-1-1,1 0 1,0 0-1,0 0 0,0 0 1,0-1-1,0 1 43,2 0 0,0-1 0,0 0 0,0 0 0,1 0 0,-1 0 0,0 0 0,-1 0 0,0 0 0,-3 1 0,0 0 0,-1 0 0,0 0 0,-1 0 0,1 0 0,1 0 0,0 0 0,0-1 0,0 0 0,-1 0 0,2 1 0,0-2 0,0 1 0,0 0 0,0 0 0,0-1 0,0 1 0,-2 0 0,5-1 0,-2 0 0,1 0 0,-1 1 0,0-1 0,0 0 0,0 0 0,0 0 0,0 0 0,0 1 0,-1-1 0,1 1 0,-1-1 0,1 1 0,-1-1 0,0 1 0,1-1 0,-1 0 0,0 0 0,1 0 0,0 0 0,0-1 0,0 1 0,-1-1 0,0 1 0,-1 0 0,-2 0 0,9 0 0,-2 0 0,-1 1 0,0-1 0,-1 1 0,0 0 0,1-1 0,1 1 0,1 0 0,0-1 0,-1 1 0,0 0 0,-1 0 0,-1-1 0,2 1 0,-1-1 0,0 0 0,-2 0 0,0 1 0,0 0 0,-4 0 0,0 1 0,0-1 0,-1 1 0,0 0 0,-1 0 0,7 0 0,-1-1 0,0 1 0,-1 0 0,0-1 18,-1 1 1,0 0 0,0 0 0,-1 0 0,1 0-19,-1 1 0,0-1 0,0 1 0,0 0 0,-2 0 107,11 0 0,-2 0 1,0 1-1,-1-1-107,-4 1 0,-1 0 0,0-1 0,-1 1 214,-3 0 1,-1 0 0,0 0 0,-1 0-215,11 0 0,-1 0 0,-2-1 472,-1 1 1,0 0 0,-3 0-473,-8 0 0,-2-1 0,-1 2 1200,14-1 1,-2 1-1201,-3 0 0,-3 0 1483,-15 0 0,-1 0-1483,-2 0 0,-1 0 3200,18 0-3200,-9 0 2905,-9 0-2905,-8 0 1551,-6 0-1551,-4 0 561,-3 0-561,0 0 0,-2 0 0,-1 0 0,-1-2 0,-3 0 0,-1-3 0,-1 2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0T14:41:05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4286 2601 16274,'-10'-46'1097,"-1"0"1,1 0 0,-3-11 0,3 7-449,7 1-94,3 20-78,0 5-97,0 4 12,0 4-179,1 4-54,0 4-103,0 3-16,1 3-40,0 1 49,2 4-27,9 12-16,-2 2 5,7 11-22,-4 1-6,-1 4-17,-2 6-16,-1 3-6,-2 4-528,-3 3 506,-2 2-6,-2 2-11,-1 1 22,-1-1 23,-1-3-924,-1-2 968,-2-5 6,1-7 6,-2-4 11,2-7 11,0-5 33,0-6 46,1-3 44,0-5 634,1-2-628,0-10-118,1-2-5,0-9 984,1 0-984,1-3-46,3-1 12,4-3-28,5 0-5,4-3-3159,3 1 3400,5-3-2257,2 1 2280,4 0-329,3 0 314,3 1-29,1 1-277,0 0-368,13-11 122,-15 10-13,9-8-1398,-18 15 1428,-4 2 746,-3 3-692,-4 3 2083,-3 4-1751,-4 2 534,-5 2-422,-2-3 2757,-4 0-2852,-1-2 6,-2 3 11,1-3 1618,-1 1-1539,1-5-94,0 2 66,1-4-111,2 7-5,0 0-34,1 5-55,0 2 49,3 7-7,1 1-1,4 9-22,2 1-18,0 4-33,2 3-39,-1 2-52,1 4-88,-1 2-1208,5 18 576,-4-12-380,4 13-1288,-3-17 190,2-2-1110,2-1 3483,4 0 1,-10-14 0,1-3 0</inkml:trace>
  <inkml:trace contextRef="#ctx0" brushRef="#br0" timeOffset="640">5550 2567 18482,'-45'-22'194,"-1"0"1,4 1-1,6 11-98,11 27-46,2 1 755,3 3-799,2 0-12,1 11-16,6-7 0,1 8-6,8-12-6,1 1 773,4-2-812,7 4 472,0-8-405,6 1 930,-3-9-896,1-4 510,8-5-488,-5-3 17,6-6-3380,-8-4 3408,0-2-2257,-1-2 2263,-1 0 16,-2-2 1,-2 1-1,-2 0 18,-1 1 117,-1-6 2139,-1 8-2116,0-6 3223,-2 14-3363,0 0-130,-2 7-5,0 0-5,0 4 10,0 2-5,0 5 11,1 1-11,0 4 0,1 0 0,-1 3 0,2 1 0,-1 0 0,1 1 0,0 1-11,3-1 6,0 0-1,3-2 6,3-2-6,3-2-5,2-4 11,1-3 11,2-3 6,1-2 11,0-5-11,1-2 0,-3-4 28,-1-4-1,-2-2 35,-2-3 5,-1-1 17,-2-2 16,-1-2 18,-2 0-7,-1-2 18,-2-1 6,0 0 5,-2-1 11,0 1 5,-1 2-5,-2 1 6,1 4-6,-1 2-11,0 5-12,0 2-27,-1 2-23,0 4-17,0 1-33,-2 2-22,2 1-18,-1 0 1,0 4-1,2 2 7,-1 5-12,1 2-6,0 4 12,1 1-34,3 4 33,3 2-22,4 1-33,4 1 5,2 2-821,4 0 799,2 1-6,3 3-33,0 0-23,0 1-50,-3 0-34,-3 0 0,-5-2-33,-6-2-6,-4-2-46,-8-2-105,-6-3-157,-8-2-347,-6-2-533,-6-4-1119,-4-3-2656,-2-3-3102,4-4 7657,5-2 1,13-2 0,6 0 0</inkml:trace>
  <inkml:trace contextRef="#ctx0" brushRef="#br0" timeOffset="1097">6259 1999 26680,'13'48'-297,"0"0"1,-1-3 0,-2-3 15,-3 5-1770,-3 3 2045,-2 2 29,-1 0 14,-1-2 0,-1-2-106,0-16 1,-1 0 179,-1 15-2,-1 10-28,0-20-6,1-3-4,0-3 426,0-4-416,0-4-22,0-5 420,1-4-348,1-4 99,-1-5 29,2-3 1211,0-1-1393,2-12-20,0-1 224,4-14-222,3-1 19,4-7 49,13-20-39,-4 11-515,-6 16 0,1 0 639,7-8-18,0 5-300,-1 4 30,-3 4-438,-3 5 271,-3 4-49,-3 3-34,-1 4-31,-2 2-15,0 2 259,-1 2 988,1 4-863,1 2 281,2 6-304,1 2 0,2 4-34,1 4 6,1 3-28,1 2-45,0 3-11,-1 2-563,-1 2 394,-2 1-626,5 16 201,-4-13-302,4 8-517,-3-18-934,-1-4-2582,3-4-2744,-2-4 7796,-1-5 0,-7-5 0,-3-3 0</inkml:trace>
  <inkml:trace contextRef="#ctx0" brushRef="#br0" timeOffset="1440">7320 2527 16517,'-39'-21'82,"0"1"0,2 0 0,11 9 2500,22 13-2565,1 3 1312,2 1-1335,0 2 806,1 1-800,1 1 3006,1 0-2983,1 2-6,6 5-12,-1-3 6,4 4-11,-1-5 17,1-1-11,2 0-1,0 2-5,1-2-5,1 2 10,2-1-5,2 2 6,2 0-6,3 2 0,1 0-6,0 0-3391,2 1 3397,-4 0-210,-2 0 199,-4 1-6,-6 1 1,-6 1 4,-5 0 1,-8 1-6,-6-1-22,-8-1-6,-6 0-16,-4-2-225,-21 2-11,9-7-517,-14 0-21,15-10-3092,-14-4 3927,11-6 0,8 3 0,19-2 0</inkml:trace>
  <inkml:trace contextRef="#ctx0" brushRef="#br0" timeOffset="2107">7747 2612 23253,'-5'38'258,"5"-7"-197,15-28 1,2-1 322,2-1-345,0 0 28,3-4 84,-2 0-106,-1-4 22,-1-1 62,-2-1-56,-3-1 0,-1-2-23,-3 0 166,-1-2-171,-3 0 5,-2-1-16,-1 0 5,-2 1 6,-1 1 0,-2 2 0,-3 2-1,-2 2-16,0 2 12,-2 2-12,0 1 6,0 2 22,-8 6-17,5 0-11,-5 7 11,5 0-5,2 2-17,0 1 16,2 2 1,1 1 5,2 13-28,3-7-5,5 10-3393,3-9 3399,7 1-537,3-1 525,7 0 0,3-2 0,5-2 0,5-2-11,5-3 11,2-2-11,3-3 11,0-3 0,1-2-6,-2-3-16,-3-1 5,-2-2 6,-4-1-6,-2-3 11,-4-4 12,-3-5-12,-1-3-2083,-3-5 2084,-2-5-708,-3-4 713,-2-6 11,-2-6 0,-2-4-5,-3-7-55,-1-5 60,-1-2-5,-2-2 11,-1 2 11,-2 3 11,0 4 23,-3 7 10,-2 6 35,-4 9 9,-2 6 10,-2 5 550,-1 6-539,0 4-9,1 3-9,2 3 1967,1 2-2007,2 2 9,1 4-57,1 3-9,1 6-2,1 4-1616,2 6 1571,0 5-8,3 4-23,4 7 2137,4 3-2087,5 5-5,3 4-164,2 1 96,-3-12 1,0 1-1061,-5-11 1,1 1 1029,5 10 0,-1-1-188,6 13 1834,1-2-2137,-2-6-274,-1-3-414,-1-5-538,-2-4-1053,-2-3-5881,-3-7 8525,-3-5 1,-5-10 0,-3-4 0</inkml:trace>
  <inkml:trace contextRef="#ctx0" brushRef="#br0" timeOffset="2283">8279 2685 18123,'-2'-4'2974,"0"1"-1551,2 3-1440,58-60-5727,-26 40 5635,8-14 0,2 3-290,3 23 934,3 2-2036,4 1-1752,2 1 3253,9 1 0,-30 2 0,-1 0 0</inkml:trace>
  <inkml:trace contextRef="#ctx0" brushRef="#br0" timeOffset="2525">9355 2435 22237,'53'-34'-90,"0"0"1,-5 2-1,-4 10-1052,-5 21 811,1 3-117,-2 1-168,0 3-191,-5 3-346,-3 1 423,-5 2-1420,-4 2-366,-5 3-1752,-5 2 4268,-4 5 0,-5-12 0,-1 1 0</inkml:trace>
  <inkml:trace contextRef="#ctx0" brushRef="#br0" timeOffset="2840">9483 2670 17526,'-49'33'1350,"0"0"0,4-3 0,12-6-857,25-15 109,4-3-249,4-1 11,5-2-146,6-1-58,6 0-82,7-2-67,8-3-3310,5 0 3282,5-5-22,2 0-156,2-3 158,-13 2 1,-1-1-9,15-8-673,10-7 973,-25 3-28,-7-2-716,-5-3 650,-5-2-25,-6-2-10,-5-2-149,-6 1-233,-13-14-4,-2 12 446,-12-9-292,4 16 87,-3 3 795,2 2-667,0 2 357,-1 0-122,9 8 408,0-2-496,12 11 488,2 0-553,3 3 54,5 6-204,3 2 55,17 15-77,0-3-32,14 9-33,-3-3 2262,6 2-2271,3 2-131,4 4 176,3 1-857,-25-16 0,-1 1 808,1-1 0,-1 1-159,19 22-54,-5 2-194,-10 1-2765,-12 2 1968,-9-1-3653,-13-14 1,-4-1 4116,-3 8 1,-6-1-1,11-28 1</inkml:trace>
  <inkml:trace contextRef="#ctx0" brushRef="#br0" timeOffset="3708">12545 2817 15238,'1'-9'3114,"0"3"-2166,-1 6 776,0 0-1136,-1-63-1435,-3 43 1004,1-16 1,-2 4 441,-6 25-381,-3 1-83,-1 4-68,-1 1-33,-1 4-6,-2 3-6,-1 6-11,-1 7 6,-2 3-11,0 6-478,-1 2 461,2 4-79,0 1 68,4 1-17,2 2-17,6-1-12,4-1-16,4 0-11,9-2-11,5-3-23,8-1-22,7-4-503,5-3 537,6-5 38,4-4 37,-9-8 0,1-2 8,18 2-187,-18-5 1,0-1 214,8-4 6,-2-4 17,-5-5 394,-3-5-377,-5-2 22,-2-4-6,-4-3 7,-4-1 5,-3-2 16,-3 0 12,-2 1 27,-3 0 23,-2 4-142,-2 2 187,-2 4 495,-4 3-512,-2 5-23,-5 4 928,-2 4-955,-1 1 644,-10 8-701,5 2 6,-6 8 257,9 1-57,3 2-40,1 3-62,6 3-29,2 0-48,10 17-57,5-10-114,11 11-255,5-15 116,7-1 49,5-2-803,5-4 773,3-2 31,3-3 68,1-1 51,-3-5 12,-2-2-38,-6-3-20,-6-3-387,3-9 531,-13 0 11,3-9 11,-16 0-54,-1-3 43,-5-1 56,-2-15-39,-6 8 0,-2-10 33,-6 12-22,-1 1 39,-4 3 23,-4 2-17,-2 3 103,-3 4-5,-3 2-2,-2 3 3,0 2-5,-1 3 210,2 1-220,-6 2-83,6 5-45,2 1-48,10 4-43,8-1 654,2 0-944,2 2-240,2 1-515,1 0-982,1 3-3350,3-1 5349,3 3 0,-2-8 0,2-1 0</inkml:trace>
  <inkml:trace contextRef="#ctx0" brushRef="#br0" timeOffset="4160">13620 3421 17325,'42'-43'168,"0"0"0,-3 5 0,-7 2 1664,-12-2-1748,-4 4-28,2-14-11,-7 9-17,-1-5-6,-1-4 1,-3-4-118,-1-4 106,-2-4 6,-2-2 5,0 0 17,-2-1 17,-3 3 17,-2 3 34,-3 6 55,0 4 29,-2 8 558,1 5-548,0 5-27,1 4 1614,0 5-1505,-1 1 379,4 8-589,0 3 1490,3 6-1517,1 1 679,1 3-623,-1 4-35,0 7-11,-1 8-14,-1 9 4,-1 6-437,1-2 1,0 2 375,-2 25-899,3-18 0,0 1 874,1-9 0,0 0 21,1 1 1,0 0 0,0 2 0,0-1-15,1 1 1,0-1-1279,0 0 1,2 0 1234,0-2 1,0 1-28,2-3 1,1 0-122,2-1 1,0-2-66,12 27-23,5-5-13,4-7-5,3-4-64,1-6-691,13 5 230,-12-15-401,6 1-333,-17-18 100,-3-3-2114,-1-7 3604,3-5 0,-10 3 1,-1-2-1</inkml:trace>
  <inkml:trace contextRef="#ctx0" brushRef="#br0" timeOffset="4500">14263 3208 25601,'-31'-53'179,"11"9"-134,35 33-23,4-1 1,3-1-12,3-1 11,1-3 12,0-1-1,-1-5-16,-1-2-11,-3-4-12,0-5-3,-9 5 1,-2-2-433,7-18 443,-8 15 1,-1-1 3,-1-14-6,-4-1 6,-2 3-1,-4 3 1,-3 3 11,-4 3 11,-4 3-23,-2 4 12,-1 4-3173,1 3 3167,-1 3-287,2 4 366,1 4-4,3 2 12,2 5-20,2 2-14,2 2 228,-2 7-181,2 4-35,-7 22-58,3-3-15,-1 19 2882,4-7-2908,3 8-195,2 6 112,2 5-38,3 4 28,2-16 0,1 1-1512,-1-11 1,1-1 1498,2 12 1,1-2-213,4 15-586,0-2 120,-1-3-533,1-3-750,0-4-1428,1-6 3517,5 1 1,-10-22 0,1-3 0</inkml:trace>
  <inkml:trace contextRef="#ctx0" brushRef="#br0" timeOffset="4858">14747 3041 17255,'0'-5'5319,"0"1"-2365,0 4-2984,-9-43 1,17 34-3,-1-30-7,22 43-51,19 3 49,-9-2-36,11 0-26,-5-4 2,1-10 101,-10 1 2,-7-11 7,-23 3 1,-3-1-2,-2-3-6,-4 2 11,-2 1 21,-4 1 6,-2 3 17,-2 2 7,-2 1 4,0 3 23,-1 1-10,2 2-3,-2 1-3408,1 2 3401,-1 0-550,1 3 555,-1 1-2072,0 3 2066,-1 3-12,-1 3 20,-8 13-61,6-4-6,-4 11-22,11-6 0,3 0-12,2 3-148,5 1 110,1 2 1729,11 15-1960,2-11-179,10 9-743,3-16-242,4-2-1182,4-1 2638,6 0 0,-18-13 0,0-1 0</inkml:trace>
  <inkml:trace contextRef="#ctx0" brushRef="#br0" timeOffset="5325">15695 2904 17630,'-1'-3'3523,"-1"1"-817,2 2-2443,-65-1-946,37 8 753,-12-3 0,0 2 312,13 15-231,-10 16-111,8-6-12,-4 11-12,11 5-3134,10-11 3106,1 9-10,15-17 11,6-3-6,9-2 57,7-4-68,6-1-11,5-4-11,6-2-12,3-4 25,-9-6 1,1 0-2164,21-4 2194,-19 0 1,-1-2-6,15-7-6,-3-5 6,-2-4-506,-4-4 517,-2-5 5,-5-5 7,-2-6-1,-13 6 0,-2-3-3,-5 8 1,-1-2 7,9-26 1,-2-1 0,-11 22 0,-1 1-214,2-13 0,-2 1 225,-5 14 0,-2 1 56,0-29 39,-3 5 1675,-6 6-1630,-2 7 28,-6 5 0,0 7 34,-1 5-81,1 6 80,2 5 927,0 2-1088,4 7 3,1 2-71,3 4 2969,1 5-2975,-4 5-2036,-7 20 2031,1-1 14,1 4 0,1 1-743,-2 16 737,4-15 0,2 1-8,1 21-11,2 4-510,3-29 1,1 0 483,1 1 0,2-1-19,0 1 0,0-1-14,3 0 0,1 0-311,5 12 0,2-2 260,-4-10 1,1 0 553,4 7 1,1 0-1000,7 10-190,-1-3-1735,-2-5 1292,-3-2-117,-5-6 477,-4-4-1345,-5-6-7636,-9-3 9607,2-10 0,-4-2 0,5-7 1</inkml:trace>
  <inkml:trace contextRef="#ctx0" brushRef="#br0" timeOffset="5643">16014 3106 21923,'-17'-40'74,"0"0"1,1 3 0,9 9-81,17 24 1,5-1 911,5 1-929,6 0-10,5 1-586,4-1 563,4 1-17,3-1-17,-1-1 1,1-1 39,9-2 33,-11 0 0,-2-1-22,-4-3 17,-6-3 33,-1-2 487,1-11-397,-10 8 303,1-6-247,-13 10 27,-3 1 6,-4 2 742,-2-1-462,-6-4-212,0 6-17,-2-3 207,4 8-280,1 3-56,1 2-50,2 1-23,1 1-22,0 0-1,-1 4 129,-2 2-22,-1 6-26,-1 3-16,-1 5-18,1 3 7,1 3-26,2 2-471,2 5 323,3-1-684,4 5 599,3 1-66,3 1-128,2 3-220,2-1-5748,8 17 6349,-4-11 0,-3-7 0,-8-20 0</inkml:trace>
  <inkml:trace contextRef="#ctx0" brushRef="#br0" timeOffset="5857">16782 2524 21954,'-19'40'-4290,"8"-1"-331,18-5-5210,3-3 9047,-1-5 1,-3-12 0,-3-6 0</inkml:trace>
  <inkml:trace contextRef="#ctx0" brushRef="#br0" timeOffset="6225">17137 2876 16684,'4'-3'3618,"0"1"-45,-4 2-3399,-65 2-724,39 4 586,-12-2 1,0 2 2,18 7 0,1 2-17,3 2-27,1 2-1,3 1 1,4 1 237,3 2-229,3 0-14,2 1-11,6-1 11,3-1-1,7 0 1,3-2-28,4-2-12,4-3 139,2-2-88,-1-4-205,1-3 255,-2-4 23,-3-4 22,-3-4-11,-4-5 17,-1-5 5,-4-4 1,-2-3-18,-3-3 7,-2-4-35,-3-4 40,-2-19-67,-4 11-1658,-2-13 1669,-2 19 16,0 4 7,-2 4-6,0 4 5,-1 6-6,1 4-21,1 4 202,0 4-230,1 3 2104,0 2-2051,-1 4-6,0 2-46,-2 6-45,-1 1-63,1 4-74,2 3-103,2 1-218,4 4-261,3 2-354,6 1-649,5 1-1842,7 0 3592,8 3 0,-11-15 0,0-1 1</inkml:trace>
  <inkml:trace contextRef="#ctx0" brushRef="#br0" timeOffset="6565">17509 2945 23609,'3'-49'-174,"0"13"1344,2 55-1190,1 5-1,4 15 13,-2-7-104,2 11 105,-4-13 298,-1-1-315,0-2 4,-3-2 3,1-4 7,-2-3 727,0-5-711,-1-4 53,1-3 66,-1-3 231,0-2 259,1-6-521,1-2-6,5-18-38,1 3 1,5-12-3382,-1 7 3407,3-1-297,2 0 293,1 2-15,2 2 12,1 3-130,0 4 105,0 3-5,0 4-21,0 3-21,-2 3 7,2 2-6,10 6 14,-6 2-10,9 6-15,-10 3-34,0 3-49,-1 3 3139,-2 3-3290,-2 2-109,-3 3-211,-2 2 29,-4 3-9293,-3 13 9571,-4-16 0,-1 0 1,-2-23-1</inkml:trace>
  <inkml:trace contextRef="#ctx0" brushRef="#br0" timeOffset="7264">20524 3102 12189,'-5'-43'911,"1"-1"0,0 4 1,-2 9 1897,-6 19-2389,0 3-157,0 3-100,0 3-68,0 1-28,-2 4-16,1 2 11,-3 5 11,0 3 5,-3 2 73,-10 14-112,5-4-27,-7 12 10,9-8-33,2 2 11,0 0 970,3 0-1010,-4 11 18,9-12 529,-2 8-524,11-15 1833,1-2-1828,5-2 12,3-4 17,4-2 34,4-4 5,2-3 16,3-2 1,2-7-11,4-3-1,1-6-5,4-6-3380,1-4 3385,0-5 102,8-21-2353,-11 9 2229,-12 11 0,-1 0-802,1-15 825,-5-1-1229,-4 1 1256,-4 2 18,-2 6 1245,-6 3-1106,-12-2-140,-1 13 1923,-21-5-1962,13 18-22,-10 1 1243,10 7-1243,-11 8-39,8 1-12,-6 8-11,11 0-22,3 3-1823,1 2 1699,4 2-122,4 4-214,2 2-430,6 2-954,4 1 1883,16 20 0,-10-28 0,10 9 0</inkml:trace>
  <inkml:trace contextRef="#ctx0" brushRef="#br0" timeOffset="7674">21215 2668 22615,'-19'-41'450,"-1"1"0,2 3 0,4 9-226,9 21-134,2 4-68,0 1-28,1 7 6,-1 3 28,1 11-16,-1 7 4,0 10-4,-1 9-1348,0-4 0,0 2 1330,0-6 1,-1 0-7,-1 13 1,-1 4-856,1-12 1,-1 2-1,-1-2 830,0 10 1,-1 0 4,1-6 1,0 3-1,0-2-872,0 6 0,0-2 831,1 0 1,0 1-186,1-2 0,0 1 108,1-7 1,-1 3 0,0-3-3,0 5 1,-1 2-128,-4 8 1,-2 6 0,0-8 225,3-15 0,0-3 311,-7 20 1,1-5-153,3-20 1997,-1-11-1935,4-13 61,-4-21-122,6-8 5,0-18 11,5 0-3,5 4 1,2-4-507,3-7 1,1-1 435,1-1 1,1 0 46,2-2 1,2 1-62,-3 13 1,0 1-4,1-1 1,0 1-12,1 1 1,0 0-1,0 2 1,0 0-9,5-5 0,-1 0-1504,10-15 1462,-12 22 0,1 0-470,13-13 911,-6 14-3286,9-5-6139,-10 16 9012,-1 4 0,-10 6 0,-4 3 0</inkml:trace>
  <inkml:trace contextRef="#ctx0" brushRef="#br0" timeOffset="8294">23617 3272 18812,'3'-53'1310,"-1"0"1,1 1 0,-2 11-818,-1 25-151,0 0-135,0 11-67,0 3-140,0 7 28,-2 5 0,-1 8 22,-2 5-5,-1 5-380,-2 4 363,-1 4-835,-1 3 807,0 3 0,0 0 0,3-2-12,3-1 1,3-3 22,10 7 1,1-15 16,9 5-2995,-1-17 3006,2-4 243,1-4-209,1-5-12,-1-6 18,1-5-7,0-7-4,0-5 72,8-20-79,-6 4 363,4-15-377,-15 19 1,-2-1-2240,6-19 2197,-6 17 1,-2 1-17,4-15 2151,-3 3-2124,0 4 7,-2 6-2159,-2 5 2159,-2 7-1,-2 4 113,-2 6-157,0 4 2216,0 4-2328,0 3 26,-1 1-384,0 1 3598,-1 7-3487,1 2-1114,0 15-29,2-2-1221,4 8-5773,2-8 7670,1-2 0,-3-10 0,-2-3 0</inkml:trace>
  <inkml:trace contextRef="#ctx0" brushRef="#br0" timeOffset="8866">24349 3087 23987,'-10'-15'73,"1"20"-50,7 22-1,0 11-16,2 6-12,-1-11 0,1 11 12,0-3-6,0-12 6,0 5-6,0-15 5,0-5 90,0-1 62,0-7 17,0-2-6,0-5-45,2-6-50,1-3-12,3-7 12,2-3 84,9-17-79,-1 7-22,8-12-717,-3 13 707,2-1-7,3 2 0,0 2 0,0 3 6,0 4-157,5-2 141,-10 9-13,2 0-5,-12 9 1,-2 2-12,-2 0 0,0 4 686,0 2-692,-2 4 205,1 3-199,1 1 5,0 3-5,3 11-5,-1-5-18,3 8-5,-3-9 23,3 0-29,9 6 23,-2-7-6,8 3 6,-5-11 17,0-2-1,0-4 12,9-4-6,-8-5 62,22-20-34,-24 4-877,11-15 872,-18 11 5,-1-2-638,-2 1 633,-3-2 77,2-5-27,-5 10 28,0-4 0,-4 14 5,-1 2 818,0 4-862,0 2 640,0 2-730,-3 11 37,2-1-31,-3 12 5,3-4 23,0 2-40,1 3-27,0 1-17,3 1-84,2 1-23,5 0-50,1 1-101,4 1-655,13 8 128,-5-8-1144,9 5-49,-7-14-2491,-2-3-4180,-1-5 8649,-5-4 1,-8-2 0,-4-3 0</inkml:trace>
  <inkml:trace contextRef="#ctx0" brushRef="#br0" timeOffset="9030">25335 2819 0,'0'28'0,"0"-5"0</inkml:trace>
  <inkml:trace contextRef="#ctx0" brushRef="#br0" timeOffset="9747">25760 3086 15009,'0'-8'3271,"0"1"-2257,0 7-56,0 0-63,-11-62-133,3 39-462,-1-13 0,-2 3 159,-4 20-117,-3 4-79,-3 3-56,-1 2-44,-1 3-35,0 4-32,-1 4 4,-8 13-77,7 0-1,-5 10 1,12-6-296,2 3 278,4 0 6,4 1-3303,4-1 3287,2 0 16,6-1-175,3-2 152,6-1-4,4-2 4,3-3 1,2-2 17,3-4 11,1-4 44,15-4-33,-10-5 34,9-6 11,-14-5-1,-4-4 24,-1-4-7,-4-2 6,-4-1-11,-3-1 96,0-12-91,-5 9 58,-1-6-19,-4 14 215,0 3-192,0 4 3342,-4 3-3453,0 5 211,-4 2-228,-1 6-1,-3 5 1,-5 5-12,0 4-17,-4 4-357,0 3 340,0 2-5,1 2 0,2 3-28,2 1-22,0 2-23,4 1-39,3 1-45,3 0-6,3-1-44,6-2-28,4-2-67,7-2-85,5-4-83,4-3-807,19 0 537,-7-10-851,13-1 801,-12-12 135,0-7 195,1-4-2807,-1-6 3194,0-4 95,-2-4-744,-2-5 823,-2-3 39,-2-3 39,-1-3 51,-1-1 73,0 1 89,0 1 78,-2 3 57,-1 2-55,-5 5 122,-2 2 448,-5 4-448,-3 3 2696,-5 3-2859,-1 4 1186,-2 2-1353,-2 4 490,0 3-625,-2 1-28,-2 2-28,-1 5-17,-2 2-12,-1 7-10,-2 3-12,0 4 1,0 2 5,0 14 11,6-7-432,0 11 404,6-12 12,3 0-34,4-1 11,5-2-28,3-1 16,4-3 1,2-2 17,3-4 11,0-3 16,2-5 29,-2-4-12,0-2 23,7-12-34,-9-1 17,6-10 6,-11 1-12,-1-4 6,-2-2-202,-2-3 191,-2-3 11,0 1-11,-3-1-12,0 1-10,-1 3-12,-1 1-28,0 2-73,-1 4 318,1 3-569,-1 5-281,-1 3-257,0 4-387,-1 3-3881,1 9 5227,-1 3 1,-1-1-1,1 0 1</inkml:trace>
  <inkml:trace contextRef="#ctx0" brushRef="#br0" timeOffset="10090">26790 3310 25017,'31'-17'-44,"0"0"0,23-12 17,-34 22 24,0 0 22,-1-3-26,-1-1 28,-3-4-18,-2-1-42,-3-2 27,-3-2-14,-2-1 10,-3 0 22,-2 0 8,-3 2 13,-1 1 30,-6 3 38,-2 1 30,-2 3 29,-2 2 9,-1 3 15,0 1-4,0 3 3,2 1-33,1 1-24,1 3-19,3 2-51,0 4-15,2 3-31,0 3-15,1 4-28,0 2-12,3 4-17,1 1-26,1 3 20,2 1-14,3 2-250,1 1 185,4 2-79,3 0-118,3 0-267,1 1-636,2-3-1904,2-1 3162,3 2 1,-11-16-1,1-1 1</inkml:trace>
  <inkml:trace contextRef="#ctx0" brushRef="#br0" timeOffset="10865">27914 3054 24482,'41'-10'211,"-4"9"-146,-24 35-935,2 2 382,1 2 149,0 1 122,1-1 53,1 0-222,-1-3-20,1-1 10,-1-4 453,-1-1 1019,4 2-979,-6-9 191,3 2 79,-10-16 410,-2-2-345,-3-6 164,0-5-445,1-4-55,1-7-71,1-4-2983,2-5 3061,0-4-1579,1-5 1615,-1-2-411,6-24 417,-2 12-43,-4 16 0,1 1 112,5-12 23,1 4-29,0 4 19,0 6-28,-2 5 42,0 6-19,2 2 7,-1 8 2687,0 3-2659,-1 8-205,-2 4-502,2 6-219,1 2-125,0 4-97,1 3-375,1 3-609,0 2 2394,1 3-8892,8 17 8385,-2-7 0,-3-6 0,-9-15 1</inkml:trace>
  <inkml:trace contextRef="#ctx0" brushRef="#br0" timeOffset="11777">29071 3264 21137,'-13'-51'-815,"1"-1"0,3 9 0,-3 7 2344,-16 11-960,5 13 164,1 4-1135,-1 4 1038,2 3 1025,-7 8-1727,2 11 3195,-4 15-2604,10 1-643,6 2-366,7-7-239,2 0-216,2 24-206,5-20-85,6 26 425,9-29 682,0-5 293,3-8 3864,-6-12-2776,0-2-3146,1-5 3752,0-4-486,1-4-25,1-5-565,8-13-298,-7 4-387,6-9-527,-10 8-492,-1 0-312,-3 1 255,-2 2 185,-1 3 192,-2 3 58,-1 3 42,-3 3-42,0 4 183,-1 3 3193,0 1-3224,-4 6 1112,0 2-439,-5 5 2,0 4-6,-1 4-16,0 1 44,1 3 12,2 1-77,3 0-793,2 1 24,5 9-65,11 1 303,2-3 127,10-4-3095,0-13 3700,4-3-376,5-2 819,1-6-23,21-7 454,-13-4-862,-8-5 1,0-2 270,4-11-427,9-11-344,-20 3-2326,-3-5 1806,-2-4-217,-3-6 919,-2-4-1061,-2-6 69,-1-3 491,-9 30 1,-1-2 21,2-12 0,-1-2-374,-2 13 0,-1 0 496,0-10 1,0 1-124,-2-11 151,-2 22 0,-2 0-74,-1-11 70,-3-4 146,-5 21 199,2 12 2235,-2 2-1906,4 9 1498,0 5-811,-1 4 2023,-1 6-2653,-2 7-188,0 8-296,-1 5 150,2 7-362,3-7 0,2 2-1711,-1 21 1290,2-6 1,2 1-2508,4 10 2783,0-20 0,1-1-196,7 14-1967,2-2 2176,3-4 159,2-2 136,2-5-74,13 10 347,-5-17-70,-2-10 0,0-3 333,6-4-325,10-2-227,-13-11-282,-1-8 1652,0-3-1565,10-19 262,0-13 1917,-1-2-1800,-17 10 0,-2 1 572,1-6 275,4-10 134,-11 19 187,-2 5 661,-1 5-1165,-5 4-127,-1 6-165,-5 3-546,-1 3 0,-5 6-217,-2 3-405,-2 7 204,0 3 128,-1 4-3431,3 2 3540,3 3-701,4 1 2174,1 2-1909,6 0 1621,2-1-452,6 1-1187,17 8 216,-1-9-14,13 4 3,15-7 120,-12-10 35,16 0 88,-20-12 300,-2-3 1193,11-14-570,-14 0-337,7-13-304,-19 2-619,-4-4-217,0-21-412,-7 10 1515,-2-14-1952,-7 3 1232,-4 14-839,-1-6 232,-5 12 495,2 13 186,-1 0 3565,4 12-3116,1 2 714,1 4-10,0 4-1462,1 11-249,0 1-936,2 10-1278,1-1-5708,1-2 7889,0-2 0,-1-11 0,-2-3 0</inkml:trace>
  <inkml:trace contextRef="#ctx0" brushRef="#br0" timeOffset="12373">30693 3289 28302,'0'-3'-2003,"0"1"-1561,0 2 5899,4-25-2188,6 21 729,8-17-1035,5 28 891,3-1-877,1 0 2471,0-2-639,-3-2-1639,-2-1 1648,-4-1-1331,-1-4-241,-3-1-124,-1-5 0,-1-3 0,-2-2 0,-1-2 0,-2 0-1335,-3 0-205,-1 1 185,-3 1 22,-2 3 773,-2 0 540,-10-1 1097,0 4 427,-10 0 432,4 6-310,-3 1-1626,-2 2 0,0 3 0,0 2 0,1 3 0,1 4 0,2 2 0,2 2 0,2 3 0,4 3 0,2 1 0,5 3 0,2 2 0,4 1-1818,4 1 293,4 2 617,7-2-1641,4 2 2696,6-1-266,18 10 1324,-7-11 408,14 4 177,-14-16 6,-1-6-1428,0-6-368,-3-3 0,-1-4 0,-2-5 0,-1-5 0,-2-6 0,-1-3 0,-2-5 0,0-5 0,-3-3 0,7-23 0,-8 10-412,-6 15 0,-1-1-1147,2-13 509,-2 1-33,-2 1 248,-2 3 120,-3 4-56,-2-7 255,-2 14 157,-1-5 113,-1 17 217,-1 4 1272,-1 3-874,1 4 840,0 2-389,1 3 647,1 1 30,0 7-5572,0 1 3937,0 9-111,0 3-168,2 6-34,3 4-61,1 3-4,4 5-376,2 3 1430,2 4 25,1 3 54,4 2 24,2 0-3,1 1-129,0-3-33,-1-3-182,-3-3-125,-5-5-286,-6-3-476,-5-4-623,-11-3-358,-7-3-662,-12-2 2475,-15 0 1,20-11 0,-2-1 0</inkml:trace>
  <inkml:trace contextRef="#ctx0" brushRef="#br0" timeOffset="16067">4909 4050 25232,'-49'-26'-107,"0"-1"0,-4 6 0,2 10 567,19 19 0,2 5-1010,-2-1 1,0 2 974,0 3 0,1 1 170,-11 11-273,4 4-184,4 2 58,6-1 353,4 1-500,7-3-520,7-2-187,4-3-163,6-3 654,7-2-868,3-4-133,8-2 439,3-2 260,6-3 343,4-4 191,6-3 251,6-3 349,3-4 242,4-4 280,-1-3-259,1-4-107,-5-1-192,-4 0 50,-7 1-44,-7 1 242,-6 0-367,-11 4 1052,-12-2-2488,-9 8 432,-12 0-3152,-3 4 3392,-6 3-1831,-3 3 1925,-5 3-1471,0 2 1723,-1 3 1063,1 1-516,3 3-49,1 0 1391,6 3-1727,-5 14-277,10 2 1502,4 0-1902,12-3-501,10-13 2845,8 0-3562,6-2-123,10-1-3063,7-1 3050,7-2-152,8-3-1620,4-2 557,5-3-1481,1-3 4549,-24-4 0,-1 0 0,2 0 1,-2-1-1</inkml:trace>
  <inkml:trace contextRef="#ctx0" brushRef="#br0" timeOffset="16415">5367 4292 23366,'-38'3'296,"1"14"10,17 26-2199,0 2 1736,5-11 14,-2 3-6,-4 0 393,-4 2-435,-4 0-285,-4-1 102,-3 1-794,-2-1 1090,2-4 128,2-5 141,6-8-244,5-7 35,5-8 716,6-8-802,4-6 60,4-6-118,3-6 560,5-4-533,3-3 1558,5-3-1193,6-2 42,3-2 292,17-11-1407,6 1 1074,1 3-44,-3 10-60,-4 16 304,-8 8-70,6 2-2958,-13 9 2811,1 3-520,17 27 261,-16-9 300,-1 3 0,-2 1-560,-2 3-474,4 11-1772,-8-8 1129,0 1-6428,3 24 7790,-4-7 0,-5-18 1,-7-22-1</inkml:trace>
  <inkml:trace contextRef="#ctx0" brushRef="#br0" timeOffset="16706">4106 5503 22725,'53'-9'63,"-1"1"0,1 0 0,-1 0 1,-3 0-1,0 0 0,-2 1 1,0 2-55,6 0 0,-1 1 1,-2 0-2195,11 0 1,1-1 2171,-10 1 0,3 0 0,-3 0-12,3 0 0,-4 0-448,0 0 0,-1 0 437,-3 0 0,1 0-194,-3 0 1,-1 0 170,-1 0 0,-1-1-76,-3 1 1,2 0-88,11-2 1,2 0-140,-2 0 0,0 0 360,-1 1 1,-2 0-362,-6 1 1,-4 0-770,9 2 419,-3 0-3416,-5 2 4128,2 0 0,-21 0 0,-1 0 0</inkml:trace>
  <inkml:trace contextRef="#ctx0" brushRef="#br0" timeOffset="18010">8865 4875 19087,'0'-42'358,"0"1"0,0 2 1,-2 9-51,-2 20-45,-2 0-33,0 0-23,0 2-28,-2 1-28,-2 1-22,-2 3-28,-1 1-6,-3 1-5,-4 3-18,-1 2-4,-2 5 0,-2 2-12,1 3-12,0 2-4,3 2-18,2 0 6,5 2 6,3 1-18,4 0 7,3 1-1,3 0-11,2 0 1,5 0-1,3 1-6,6 0 7,4 0-585,5 0 579,4 0-6,3-2-12,4 1 7,4-2-1,1 0-5,1-2 5,-2-1-5,-2-1-324,-4-2 312,-6 0 18,-7-2-1,-4 0 28,-8-3 23,-3 0 6,-7-2 559,-5-2-560,-8 0-10,-8-1-12,-8-1 0,-7-1-6,-7-1 6,-4-1-663,-4 0 657,-1 0 1,-1-1-6,2-2-17,4-2 0,5-1 0,5 0-12,7-1-16,6-1-91,7 2-88,7 0-421,4 0-503,5 1-830,3 0-1942,5 0-5928,2 1 9643,3 0 0,-4 2 0,-2 0 0</inkml:trace>
  <inkml:trace contextRef="#ctx0" brushRef="#br0" timeOffset="18633">9209 5051 22531,'0'-18'62,"3"3"-28,13 14 5,3-1-17,3-1 12,1-1-29,2-2 7,0-1 16,-2-2 5,-1-3 12,-2 0 0,-5-2-12,-2-1 7,-4-2-1,-3 1 11,-3-1 12,-1 1-6,-2 2-6,-3 0 1,-1 3-7,-3 1 7,-3 2 16,-1 2 0,0 1 0,-2 3-11,0 0-16,1 2-7,0 2 1,2 2-6,1 2-6,0 4 1,3 2-7,0 2 18,2 3-6,2 2-6,2 2-5,0 1 0,4 3-6,0 1 0,5 1 6,1 0-11,3 2-1,1-2 1,4 0-6,1-3 0,16 6-6,-5-11 6,11 3 6,-8-12 11,1-5 5,0-2-5,2-5 5,-1-4 12,-1-4-1121,-2-7 1137,-1-2-22,-5-4 12,-2-5-1,-3-3 11,-5-3 1,2-26-3054,-6 11 3014,-5 15 1,-1-1 33,1-17-455,0-1 454,0-2-4,0 1 10,0 1 6,-1 2 6,-1 2 10,0 3 18,-2 5 11,-1 4 16,-2 6 1,0 5 140,-3 1-140,1 10 659,-3 1-732,2 11 3112,1 1-3157,0 4 738,1 5-743,-1 6 22,0 9-6,-1 7-6,1 8 3,1-4 1,0 1-2310,0 22 2292,1-17 1,0 0-9,2 21-16,2 2 2,-1-29 0,0 0-17,0 1 1,1 0-34,0 0 0,1 1-29,-1-2 1,2 2-261,2 12 0,1 1-735,3-2 1,0 0 521,-1 0 1,1-3-286,1-5 0,0-5-1894,4 7-3024,0-7 5786,-1-3 0,-7-15 0,-1-2 0</inkml:trace>
  <inkml:trace contextRef="#ctx0" brushRef="#br0" timeOffset="18814">9771 4940 19036,'-1'-5'1535,"0"2"-807,1 3-695,59-49-3761,-26 33 3675,6-11 0,5 2-233,-10 19 1,0 5-691,6-1 1,1 1-1366,1 0 0,0 0-2520,-2 1 0,-3 2 4861,7-1 0,-20 1 0,-12 0 0</inkml:trace>
  <inkml:trace contextRef="#ctx0" brushRef="#br0" timeOffset="19023">10749 4855 20307,'40'-21'-852,"0"0"1,-1 1 0,3 1 0,1 3 0,-6 9-8980,19 24 8841,-6-1 1,-19-3 0,-24-10-1</inkml:trace>
  <inkml:trace contextRef="#ctx0" brushRef="#br0" timeOffset="19180">10793 5131 13385,'-7'2'3948,"2"0"-2705,5-2 2090,0 0-4139,71-15-191,-29 7-982,9-2 1,2 0-2531,6-1 4509,-25 6 0,-1 0 0,3-2 0,-2 2 0</inkml:trace>
  <inkml:trace contextRef="#ctx0" brushRef="#br0" timeOffset="19623">12278 4790 12973,'2'-12'3815,"-1"2"-2098,-1 10 1369,0 0-2969,-48-61-157,30 43 98,-13-16 1,-3 3-19,7 25-35,-2 2 1,-1 2 11,8 2-6,-1 0 11,1 0-5,1 0 243,-10 0-243,13 0 5,-8 0 434,18 0-445,1 1 0,3 0-11,0 2 327,1-1-316,1 2 62,1 3-50,-1 1 5,1 3 28,0 7-23,-1-2 12,0 8 11,-2-3 23,0 3-18,-2 0-3318,-9 18 3313,4-10 84,-14 26-613,12-23 523,-6 11-5,8-15-6,0 0 28,1 12-44,3-10-12,0 8 11,5-1-22,1-11-5,3 8-59,3-13 47,3-2-11,2-1-6,3-2-27,3 0-35,2-1-122,5 0-168,3-2-1861,22 3-2491,-7-7 4634,-9-4 0,-1-1 0,-6-3 0,1-1 1</inkml:trace>
  <inkml:trace contextRef="#ctx0" brushRef="#br0" timeOffset="20176">13276 5051 17410,'10'-41'679,"1"0"1,-1 4 0,-3 7-198,-5 18 1059,-1 4-1311,-1 1 312,0 4-497,-1 1 198,-1 3-238,-3 6 740,-5 6-717,-5 11-11,-7 7-706,-7 10 677,-6 9-1594,15-23 0,-1 1 1564,0 2 0,-1 1-51,-1 1 1,1-1-566,1 1 0,0 1 403,2-1 0,0 0-182,3 0 0,2 0-387,1-1 1,3-1-2269,-2 29 2645,9 2 0,1-40 0,1-6 1</inkml:trace>
  <inkml:trace contextRef="#ctx0" brushRef="#br0" timeOffset="20402">13866 5375 19273,'11'35'-28,"-1"0"0,5 27-67,-21-34-68,-4 1-94,-3 1 285,-2-1-896,-4 1-1563,-3-1-5903,1-2 7604,2-5 1,9-10-1,4-5 1</inkml:trace>
  <inkml:trace contextRef="#ctx0" brushRef="#br0" timeOffset="20977">14554 5346 23002,'1'-14'336,"-1"3"-258,0 10-16,-2 0-12,-3-1-16,-2 0 11,-4-2 5,-2-1 6,-3-2 22,-1-1 18,0-1 4,2-2 18,2-2 0,2-1-6,1-2 11,4-1-22,2-3-6,2-1-6,3-1-21,4 0-7,4 1-22,5 2 1,2 0-12,4 4-17,0 1 17,3 5-23,0 1 7,0 3 4,0 3-38,1 1 16,0 2-5,0 5 0,0 4 0,0 6 5,-2 2-11,-1 5-5,-4 3 5,-2 3-5,-6 3-1,-3 4-3391,-8 2 3403,-7 2-23,-10 1-549,-9 0 560,-10 1-760,-8 1 772,21-21 0,-2-1 0,-2 0 0,-1 0 5,1 0 0,-1-1 9,1-1 0,0-2 31,-23 14 5,7-8 50,7-7 29,7-6 33,8-6 45,5-2 2746,6-4-2757,3-3 0,4-4-45,2-2-22,2-2-23,3-2-67,2 0 11,4 0-17,4 0-10,3 2 10,2 2-22,2 3 0,1 1-17,1 3 732,0 2-732,0 2-16,-1 3-12,-1 2-28,-2 5-22,0 2-39,-1 3-40,1 3-61,0 1-91,1 2-155,0 1-202,0 1-376,-1 1-700,0 1-1148,-1 0 2907,1 2 0,-7-12 0,-2-2 0</inkml:trace>
  <inkml:trace contextRef="#ctx0" brushRef="#br0" timeOffset="21174">15107 5679 23019,'7'21'-1552,"-3"14"353,-6-4-1237,-3 12 2436,2-9 0,1-16 0,0-1 0</inkml:trace>
  <inkml:trace contextRef="#ctx0" brushRef="#br0" timeOffset="21674">15593 5362 15205,'25'-46'438,"1"0"1,-2 4 0,-2 6-187,4 15-78,0 1-1860,1 3 1753,0 4-5,2 2 1504,-1 4-1527,1 2-17,1 3-5,-2 1-11,0 2-17,-2 3 16,-3 3-5,0 3-17,-4 3 1004,0 13-1026,-8-4 5,-1 11 6,-9-7-28,-4 3 17,-2-1 11,-6 0-6,-2-1 1170,-4-1-1114,-11 5-5,5-9-6,-8 2 17,8-10-87,1-2 115,-2-3 23,2-3 5,-1-2 11,1-2 17,2-2 17,1-3 5,2-2 0,2-3 124,-2-7-135,8 3 0,-1-5 3336,7 4-3336,2 1 0,1 0-11,3 1 217,6-2-279,1 4-5,5-1-17,-2 5 0,2 3-3403,1 1 3397,3 1-565,13 6 549,-6 0-12,9 7 1,-9 0 5,0 4-45,11 10-39,-3 6-6,0 0 2896,-11-1-2906,-13-10-1,-6 0 17,-3-1 768,-8 1-824,-5-1-73,-8-1-106,-6-2-168,-5-1-303,-3-2-549,-1-2 1339,-19 3 0,30-9 0,-10 2 0</inkml:trace>
  <inkml:trace contextRef="#ctx0" brushRef="#br0" timeOffset="21908">16450 5605 17188,'0'3'817,"0"-1"1133,0-2-2107,-22 64-1400,14-42 1221,-4 15 0,-1-2-1140,7-22 1476,0 2 0,2-7 0,0-1 0</inkml:trace>
  <inkml:trace contextRef="#ctx0" brushRef="#br0" timeOffset="22341">16903 5253 24004,'8'-10'23,"-4"9"-1,-32 52-28,3 3-1878,0 0 1878,7-7 18,11-17-24,3-3 7,2-2 314,0-3-320,4-3 392,0-4-314,7 0 90,5-6-17,12-6-84,-1-8-12,8-5 771,-6-4-753,2-2-450,0-3 455,-1-1-11,0-3 0,-1 0 90,6-10-29,-9 10 35,3-4 39,-14 15 16,-3 2-22,-4 4-51,-2 3 138,-2 2-311,-1 0 50,-2 12 0,-1-1 675,-1 11-692,-1-3-5,-1 3 0,0 2-39,-1 3-34,-1 1-51,0 1-89,0 2-516,-5 14 113,4-9-1952,1 0 0,1 0 2579,1 4 0,0 4 0,5-27 0</inkml:trace>
  <inkml:trace contextRef="#ctx0" brushRef="#br0" timeOffset="22743">17894 5297 20490,'28'-41'231,"0"1"1,-3 2 0,-1 10-165,-2 18-4427,0 3 4410,0 1 6,0 2 1453,-2 1-1459,-2 0 889,-2 1-894,-3 2 276,-3 0-282,-4 0 3392,-1 0-3392,-3 0 17,-1 0-44,0 1 4,1 2 1,1 2 11,0 2 11,3 4-11,-1 0-5,3 4-12,1 2 6,1 3-6,0 3-939,1 3 956,1 2-11,0 2-206,0 2 201,0 1-18,-1 1 12,0 2-6,-3-1-12,-2 2 18,-3-1-12,-1 1-3029,-3-2 3013,-3-1-18,-2-1-372,-5-2 368,-2 0-24,-2-2-16,-5 0-22,-2-2-40,-3-1 249,-2-4-528,-2-2-506,-3-3-1825,0-3 2756,-7-1 0,18-7 0,0-2 0</inkml:trace>
  <inkml:trace contextRef="#ctx0" brushRef="#br0" timeOffset="24290">21098 5045 15290,'-47'-20'327,"-1"1"0,2 4 0,4 10-210,15 20 1,1 7-745,-4 1 1,-2 2 713,-4 4 0,0 1-706,-4 4 1,-1 2 679,-3 3 1,0 1-263,12-12 1,1 1 0,-1 0 216,-1 1 1,0 1 0,0 0-6,0 0 0,-1 1 1,1 0-9,0-1 1,0 1 0,0 1-4,1-1 0,0 0 0,1 0-4,1-1 0,0 0 1,1 0-493,-13 14 0,2 0 471,3-2 0,1 0-109,3-2 1,2 0 68,3-2 1,1-1-31,3-3 0,2 0-57,2-2 1,1 0 229,3-3 1,2-1-802,-9 26-386,8-7-576,8-5-1385,7-8-2365,6-8 5435,2-8 0,-2-10 0,-2-5 0</inkml:trace>
  <inkml:trace contextRef="#ctx0" brushRef="#br0" timeOffset="24531">21135 5477 7041,'42'-46'1215,"-1"0"1,-3 5-1,-7 5 748,-12 11-1056,-6 4 712,-4 6-1121,-5 2 799,-1 6-1123,-6 4 1975,-1 3-2070,-6 6 27,-3 7 29,-7 9-316,-4 6 294,-6 7-35,-5 6-33,-3 4-28,-1 4-15,18-23 1,1 0-12,0 2 1,0 0-12,0 0 1,1 1-18,0 1 1,0 0-34,1-1 0,0 1-48,0-1 1,1 0-71,1 0 0,0 0-506,-16 25-913,4-2-2942,1-4-3813,4-7 8087,5-8 1,8-16 0,6-8-1</inkml:trace>
  <inkml:trace contextRef="#ctx0" brushRef="#br0" timeOffset="25501">22107 5459 19316,'-25'27'84,"0"0"0,1 0 0,2-2-123,-6 15-5733,-2 1 5587,-1 2-129,2 0 737,1 0-1174,4 0-330,3-1-745,6-1-375,5-4-3696,4-3 5613,4-9 1,1-11 0,1-7 0</inkml:trace>
  <inkml:trace contextRef="#ctx0" brushRef="#br0" timeOffset="25741">22049 5347 12242,'41'-16'-135,"0"-1"1,0 1 0,17-7-1,-4 9-405,-22 15 1,-1 5 153,1-1 0,1 1-205,-2 0 0,0 2-584,28 8 1175,-1 4 0,-28-9 0,-4 0 0</inkml:trace>
  <inkml:trace contextRef="#ctx0" brushRef="#br0" timeOffset="25940">21744 6072 16073,'-8'2'2632,"1"-1"-1533,7-1 972,0 0-2227,73-37-3985,-28 24 3866,7-8 1,4 0-205,-23 16 0,-2 2-342,4-1 1,-1 0-1143,2 1 0,0 0-2084,-2 1 0,-2-1 4246,25-1 1,-28 2-1,-11 1 1</inkml:trace>
  <inkml:trace contextRef="#ctx0" brushRef="#br0" timeOffset="26256">23644 5686 12999,'16'-40'459,"0"1"0,0-1 1,7-14-1,-2 6-691,1 9 725,-1 3-45,-3 2 1463,-2 4-1575,-6 2-62,-2 4-38,-3 3-24,-3 4 996,-1 4-1130,-1 5-122,0 5 49,-4 15 18,1 5-12,-6 15-6,-7 23-16,0-8 639,5-13 0,0 1-640,-9 20 1107,9-25 1,0 0-1124,-1 1 0,-1 0-17,1 0 1,-1 2-105,-5 12 1,0 1 61,4-11 0,1-1-1272,-4 11 1,1-1 1095,-4 14-90,1-2-1629,2-2 1130,1-4-498,0-3-924,3-5-2173,1-4 4281,1-1 1,6-18 0,0-2 0</inkml:trace>
  <inkml:trace contextRef="#ctx0" brushRef="#br0" timeOffset="26447">23254 5971 16981,'-8'-46'351,"0"-1"0,0 4 0,6 9 461,13 17-762,7 2-44,7 3-12,9 2-42,-2 5 1,5 2-110,10 1 0,1 0-860,2 1 0,0 1 751,5 1 0,-3 1-180,-12 1 1,-2 1-362,1-1 1,-1 1-1370,-1 0 0,0 0 1822,4 1 0,-2-1 0,1 1 0,-2-1 1</inkml:trace>
  <inkml:trace contextRef="#ctx0" brushRef="#br0" timeOffset="28575">25555 6015 15855,'4'-43'744,"0"1"1,-1 2 0,-3 8-202,-9 18-88,-2 2-80,-4 2-84,-1 2-72,-3 3-40,-2 3-34,-3 1-33,-3 5-33,-2 4-18,-1 4-5,-3 7-1192,1 3 1158,-3 5-5,0 4-23,1 1-882,1 3 866,3 1-17,3 2-23,5-1-5,5-1-66,6-1 27,6-3 5,7-2-22,7-2-12,7-3-22,6-1-16,5-2-40,3-2 6,3-4 22,3-3-361,3-5 440,2-3 55,2-3 34,0-4 45,1-3 28,0-3 31,-14-3 1,0 0 29,13-7-567,11-11 595,-23 7 1,-3-1 5,-4 0 34,-2 0 1042,-5 1-969,-3 0 22,-3 3 43,-4 1-88,-3 3 374,-3 2-458,-1 3 1543,-2 2-1632,-1 2-29,-3 2-21,-2 2 10,-2 1-5,-4 4 5,-3 3 1,-3 4-12,-3 4 6,0 2-12,-1 3-582,2-1 577,2 2-17,2 0-6,3 0-5,3-1-166,3-1 161,4-1-1,2-1-5,2-1-6,1-3 23,3-1 10,2-3 24,3-3 567,0-2-557,3-2 176,1-3-170,3-2 6,1-4 22,2-3 6,1-2 22,0-1 5,0-2 18,0-1 10,-2 0 7,-1 0 11,-1 1 10,-3 0 18,0 2 21,-2 0 404,2-2-436,-6 7-63,1-1-72,-6 8-241,-1 2 168,0 3 34,0 3 22,0 4-17,0 3-28,0 2-22,0 1-34,0 2-39,0 0-50,0 0-46,0-1-60,0 1-64,1-1-88,1-2-156,2 1-214,0-2-212,2-3-147,0-1-89,3-4-95,2-2 84,4-2 208,3-2 295,4-3 421,1-4-46,2-4 539,0-3 112,-1-2 124,-2-2 128,0-2 67,-2-1 45,-1-1 56,0 0 17,-2-1 6,0 1 22,-2 0-12,0 0-38,-1 2-17,-2 1-42,0 3-32,-3 3-49,-1 2-74,-2 3-117,-2 3-134,-2 2 202,-1 1-437,-1 2 47,0 4 14,0 3 0,0 6-5,-2 2-12,-2 5 0,0 0-5,-1 3-6,0-2 5,-4 10-10,2-9 5,-1 5-6,2-11 12,2-3 5,1-2 22,0-3 51,2-3 141,0-2 604,1-2-683,2-8-12,0 0 213,8-13-128,-1 6-1,4-5 0,-2 6 1,-2 2-6,1 2-29,-1 1-10,-2 3-56,0 1-46,-3 1-32,-1 3-29,-1-1 0,0 1-11,0 0 11,2 2-11,1 2 6,2 3-6,1 1-17,1 1-11,1 3-22,1 1-34,1 1-51,0 0-66,2-1-102,-2 2-117,0-2-179,-1 0-263,-2 0-500,0-2-833,-1-1-2387,0-2 3734,2 0 0,-8-5 0,0-2 0</inkml:trace>
  <inkml:trace contextRef="#ctx0" brushRef="#br0" timeOffset="29132">26851 5998 12869,'0'-8'3579,"0"3"-2531,0 5-85,0 0-117,3-62-112,-1 37-418,0-13 0,1 2 205,1 15-78,0 0-29,0 1-32,3 1-52,0 1-44,1-1-62,1 2-45,1-1-6,2 0-3374,0 0 3397,1-1-863,-1 3 857,0 0-163,-1 3 118,-3 2-10,0 2-7,-3 0-10,-1 4 67,-1 0-129,-2 2 2847,-1 1-2982,0 2 1325,-4 4-1246,-1 3 259,-12 16-264,2 2-23,-2 8 0,0 5-727,6-5 0,1 2 729,-4 6 1,2 0-9,4-5 1,2-1-57,-3 16-50,1 1-39,-1-1-56,0-1-90,0-1-50,1-3-857,-1 12-1966,4-3-392,0-3-6241,4-13 9463,3-19 0,-1-10 0,0-5 0</inkml:trace>
  <inkml:trace contextRef="#ctx0" brushRef="#br0" timeOffset="29323">26662 6155 17412,'-1'-6'2397,"1"2"-924,0 4-1440,68-56-2628,-22 38 2502,-1-13 1,1 4 468,3 22-1087,-14 3-533,-1 2-1181,-1 0-7406,-5 0 9641,-6 0 1,-11 1 0,-4-1-1</inkml:trace>
  <inkml:trace contextRef="#ctx0" brushRef="#br0" timeOffset="29566">26475 5807 20287,'8'-50'-616,"0"17"-526,-7 75-1546,0-6 2688,1 19 0,-1-34 0,0 1 0</inkml:trace>
  <inkml:trace contextRef="#ctx0" brushRef="#br0" timeOffset="30309">28183 5783 15843,'10'-43'610,"-1"0"1,-1 4 0,0 7 1945,0 17-2181,-1 3-95,-2 4 803,-1 1-937,-3 4 403,0 1-560,-1 1 1597,0 5-1586,0 4 40,0 7-7,-2 6-16,-2 7 0,-1 5-23,-3 5 11,1-7 1,0 0-1054,-7 19 1051,4-16 0,0-1 19,-8 14-16,-2-1 10,0-2 1,0-2-6,0-4 12,2-5-12,1-5-482,3-5 476,1-5 1,2-3 11,1-3 11,3-4 89,2-3 1077,2-3-970,1 0 550,2-2-611,0-4-68,1-3-44,1-5 27,8-16-67,0 3-532,6-12 526,-2 8 7,2 1 10,2 0 0,1 4-10,2 3-12,0 3 5,-1 4 1,0 4-17,-2 3 27,0 3-16,-1 2-5,-1 2 5,2 3-17,1 3 0,0 6 0,0 3 1,0 3-1,0 4 6,0 3-12,-2 2-5,0 3 538,-3-1-543,-3-2-1,-2-2 12,-5-3 11,-3-2-6,-7-2 17,-4-4-6,-8-2-11,-6-3 17,-4-3-16,-5-2-7,-3-3-213,-5-2 163,-1-3-1516,-2-3 1432,2-4-62,4-1-702,5-2 401,6 1-630,6-1-1304,8 0 2454,6-1 0,4 7 0,3 1 0</inkml:trace>
  <inkml:trace contextRef="#ctx0" brushRef="#br0" timeOffset="30707">28769 6112 17484,'0'5'1575,"0"-1"2217,0-4-3602,10 2-78,-1-2-62,10-1-22,1-2-22,0-2 11,2-2 11,0-1 11,0-3 6,-2-1-12,-1-2-5,-1-2-11,-1-2 6,-2 0-12,-1 0 34,-4 1 5,0 1 12,-4 1 10,-3 2 1,-1 2 11,-2 1-45,-3 2 17,-1 1-22,-3 2-6,-3 1 22,-2 3-10,-1 0-1,-2 1 17,-8 6-34,6 0-11,-6 7-5,9 0 16,1 3-22,3 3 17,1 2 0,2 2-28,3 3 11,2 1-39,0 2-34,2 1-22,1 0-40,3-2-55,1-1-101,6-2-169,3-1-307,4-2-712,4-2-1859,1-2 3092,6-1 1,-14-8 0,0-2 0</inkml:trace>
  <inkml:trace contextRef="#ctx0" brushRef="#br0" timeOffset="31811">19541 7245 23500,'-8'-42'51,"-20"31"-604,-2 46 553,7-11 0,-1 2-836,-5 7 0,0 0 802,6-8 0,0 2-36,-8 8 0,0 1-73,10-10 1,0-1-66,0 1 1,1 0-465,-18 24-598,3-1-539,5-4-3767,8-3-1902,6-7 7478,7-8 0,5-12 0,2-7 0</inkml:trace>
  <inkml:trace contextRef="#ctx0" brushRef="#br0" timeOffset="32026">19786 7245 22120,'10'-39'436,"1"1"1,6-22-61,-17 59-387,0 2 5,-2 4 29,-4 5 16,-3 6-11,-4 8-17,-5 4-423,-3 5 345,-2 5-56,-2 2-155,7-8 1,-1 1-294,-12 19-669,10-17 1,1 1-1237,-10 15 2476,13-21 0,1-2 0,-2 2 0,2 0 0</inkml:trace>
  <inkml:trace contextRef="#ctx0" brushRef="#br0" timeOffset="32691">21414 7241 19845,'-27'-47'-40,"-1"10"40,-2 39 6,-5 1 0,-6 1-6,-5 2-1489,-2-2 1495,-3 2 5,1-2 11,0 0-5,4-1 11,4-1 0,4 0 385,-4 0-402,14-1 604,0 1-649,13 0 366,8 0-321,1 1 1251,4-1-1218,1 4 536,-1 0-524,1 2 11,0 4 17,0 0 17,0 4 11,1 2 12,-1 2 5,0 3 39,-2 2 5,0 2-10,-2 2 5,-3 1-34,0 2 6,-3 1 6,0 0-459,-2 1 419,1 1-33,-1-1-23,2 0-650,0 0 628,2-1-11,2 1-23,1-1 0,4-1 1,1-3-23,2-1 5,3-2-169,11 9 136,2-10-23,10 6-597,-2-12 530,5-3-44,5-1-68,4-4-72,5-2-181,1-4-323,3-3-756,2-2-1866,2-4 3456,7-2 0,-28 1 0,-1-1 0</inkml:trace>
  <inkml:trace contextRef="#ctx0" brushRef="#br0" timeOffset="32930">21967 7383 19871,'3'-10'2336,"-1"2"-1877,-2 8 50,0 0-509,-30 61-33,15-30-682,-5 9 1,0 0 591,1-3-124,-1 1-161,-1 1-265,-1 1-576,1 0-1176,0 0-5865,4-5 8290,4-5 0,6-15 0,4-7 0</inkml:trace>
  <inkml:trace contextRef="#ctx0" brushRef="#br0" timeOffset="33915">22348 7693 21626,'20'-42'211,"0"0"0,-2 3 0,-3 8-9,-7 21-5553,-2 2 5614,-2 2 1389,-2 2-1450,0 2 1718,-2 2-1696,0-1-31,0-1-58,0 0 3363,1-2-3408,0 0 10,1-1-9,-1-2-19,1-1 7,0 0-18,0-2-5,1 1 0,-2 0-11,0 1 0,1 2-6,-2 0 6,0 3 5,0 0-10,0 1 290,0 1-319,0-2-11,-1 1-5,0-3 10,-1 1-5,1 0 6,0 1 16,0 0-16,1 1-6,-1 0 0,1 0-6,-2 1 12,2-1-1,0 1 1,0-2 5,0 2-5,0-1-1,-1 0-5,1 0 12,-1 0-12,1-1 11,0 2 0,0-2-263,0 2 246,-1 5 18,0 2-7,-3 6 18,0 1-7,-1 5-4,-4 2 16,-2 5-3415,-3 2 3393,-3 4-2269,-3 2 2252,-3 4-342,-4 2 325,-1 2-28,-1 2-45,0 0-157,11-12 1,0 1-281,-8 14-540,7-9 0,2-2-1560,2 3 2638,-4 9 0,13-30 0,1-2 0</inkml:trace>
  <inkml:trace contextRef="#ctx0" brushRef="#br0" timeOffset="34447">21937 7898 22216,'26'-34'130,"1"0"1,-2 3 0,-7 8-64,-15 21 682,-1 0-715,0 2 48,-1 0-110,-2 3 153,-1 3-86,-2 7 368,-2 3-396,-2 3 0,-2 1 0,-4 3 0,-1 0-33,-2 0-68,-9 11-44,6-8-501,-5 9 265,9-13-240,1 0-589,2-2-1546,1-1-6076,2-2 8821,2-5 0,4-5 0,2-3 0</inkml:trace>
  <inkml:trace contextRef="#ctx0" brushRef="#br0" timeOffset="35041">23187 7943 17608,'-3'-10'2537,"2"3"-1753,1 7 1070,0 0-1865,-7 2-45,0 5-84,-7 5-134,2 6-181,-1 2-345,-2 0-763,0 1-1657,0-1 3220,-1 2 0,7-10 0,1-2 0</inkml:trace>
  <inkml:trace contextRef="#ctx0" brushRef="#br0" timeOffset="35641">23767 7619 18257,'2'-3'1703,"-1"1"1020,-1 2-2718,9-17-5,-6 13 11,6-12 23,-9 16 11,-2 0 11,-2 0-6,-3 0-5,-3-2-6,-4 1 6,-4-3 5,-2-1-10,-1-1 10,-1-2 6,3-1 17,2 0 22,2-2-5,4-1-6,2-1-17,3-1-6,3 0-5,2-1 0,3 0-16,2 0-18,4 0-22,5 1 0,3 0 6,4 1-29,4 2 23,2 2-5,0 2-1,2 3 28,0 1-27,-1 3-1,0 0 6,-2 3-17,0 2 17,-2 6 0,-2 1-5,-2 5 5,-2 2-11,-5 3-1,-3 2-10,-4 3-461,-5 2 472,-9 3-6,-5 2 6,-12 2-1324,-9 1 1307,-11 0 8,20-17 1,-3-1-4,-2 0 1,-1 0-1,-3 0 1,0 0 8,0-2 0,-1-1 14,1-1 0,0-1 19,3-3 1,1-2 42,-25 7 22,10-8 45,9-4 56,9-2-327,8-2 450,7-3-17,6-2-61,5-4-51,5-3-78,3-2-27,7-1-13,6 0-10,5 0-2432,3 1 2414,5 3-16,3 4 340,1 4-363,1 1 0,-2 4 6,-1 2-11,-2 5 17,-1 3-1815,-3 2 1776,0 1-110,-2 3 14,-2 0-73,-2 2-117,-2 0-168,-2 1-247,-2 0-1111,-2 0-205,0 1-807,0-1 2857,0 4 0,-6-13 0,-1 0 0</inkml:trace>
  <inkml:trace contextRef="#ctx0" brushRef="#br0" timeOffset="35824">24396 8007 19288,'5'-6'1910,"0"1"-1619,-5 5-2273,0 0-657,-16 42 2639,8-20 0,-10 23 0,14-33 0</inkml:trace>
  <inkml:trace contextRef="#ctx0" brushRef="#br0" timeOffset="36390">24881 7693 17300,'1'-8'2061,"0"2"-1546,-1 6 521,0 0-920,37-66 225,-18 43-226,4-15 0,2 2 25,-4 23-39,2 1-39,3 2 0,2 2-6,1 1-12,2 2 107,12 2-89,0 1-23,-2 2-17,-10 2-22,-16 0 12,-3 3-18,-3 2 0,-2 2 6,-1 3 0,-2 3 12,0 2-24,-3 16 250,-4-8-243,-3 11 5,-6-11 5,-4 1 1,-4-1-6,-2-1 11,-3 0 6,0-3 0,-2 0 5,2-3 0,0-1 57,-8 0-6,10-5 61,-3-1 107,13-7 100,5-3 12,4 0-39,1-1-79,2-1-84,1-3-16,0-3 122,2-8-167,1 2 33,5-11-89,-2 10-6,4-3 0,-2 8-28,0 1 11,0 2 6,4 2-12,2 2-10,1 0-1,2 6 17,-1 2-22,2 6 0,2 2 5,2 5-11,0 2 1,8 14-18,-9-9-393,2 8 388,-12-12 0,-4-1-29,-7 8 52,-5-8-7,-9 5-5,-6-11-5,-8-2-12,-5-2-6,-6-5-269,7-3 1,-2-1 78,-2-2 0,-1-1 34,0 0 0,1-2-90,3 0 0,1-2-2005,-17-8-197,16 3 2499,-3-5 0,25 11 0,2-1 0</inkml:trace>
  <inkml:trace contextRef="#ctx0" brushRef="#br0" timeOffset="36807">25769 7473 18218,'0'-5'2213,"-1"1"229,1 4-2330,88-47-3258,-41 35 3154,6-12 1,0 2 2,-16 22 956,-14 0-939,-4 1 545,4 2-551,-8-1 1,3 1 5,-4 3-17,-4 0 1819,5 8-1785,-8-2 61,5 15-55,-7-7-7,2 11 7,-4-6-6,-2 3 44,1 16-16,-8 9-1051,1 1 984,-5-1-6,-1-13-6,-8 15-574,3-13 563,0-8 1,-1 0-24,-13 18-2882,-1-1 2838,2-7-45,10-17-78,1-1-628,-6 4-313,5-8-1328,-6 1 2476,4-10 0,10-7 0,0 0 0</inkml:trace>
  <inkml:trace contextRef="#ctx0" brushRef="#br0" timeOffset="39298">27333 7879 8914,'4'-2'3171,"-1"0"2486,-3 2-4862,64-44-2603,-41 28 2060,13-10 0,-1 1 156,-23 15 597,-1 0-624,-2 3 414,-3 1-437,-1 1-44,-2 2-73,-2 1 1299,0 2-1545,-4-1 98,-2 2-81,-6 2-7,-5 3 12,-8 7-11,-5 2-266,-7 6 255,-6 3-1707,-4 3 1684,-5 4 0,24-16 0,-1 1-28,0 1 0,-1 0-31,-1 0 0,0 1-48,0 0 1,0 0-43,0 0 1,0 0-59,1 1 0,-1-1-65,2 0 1,0 0-491,-25 16-2169,19-13 1,0 1-509,-15 7 3467,16-9 0,2-3 0,9-5 0,3-2 0</inkml:trace>
  <inkml:trace contextRef="#ctx0" brushRef="#br0" timeOffset="39509">26593 7750 22359,'46'-9'41,"0"0"0,-2 2 0,-4 9-30,5 42-2287,-20-21 1,1 1 2263,2 2 1,1 0-20,1 0 1,1 0 472,2 1 1,-1-1-522,1 1 1,0 0-1,0 1 0,1-1-125,-2 0 0,1 0-174,-1 0 0,-1 0-440,-1-1 0,-1 1-1059,-2-2 1,0 0-6856,18 19 8326,-11-8 0,-16-17 1,-9-9-1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B100-3FF4-9704-7A43-0AA4376F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7D141-1ED1-8F32-C412-96E78EF2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B890F-1DEC-3207-8581-292B4C8A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C78E-67AE-1355-FBEA-39047ECD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D805-B135-ADFE-ACCE-0EACD3F8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6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D85F-DA0B-2CFA-77E8-B7540C2A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C6256-ECEB-924A-BF2B-F1D8BA984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4E9C-D364-17D9-EA4C-CD54A3EB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6A69-3A6E-D9BA-2CDC-059F6D27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F306C-48DF-3F31-0584-17B7E5E6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311AD-791A-FDCA-715A-E05647FC7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2A66F-7688-8B7A-2BE4-87F88A062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C12B1-665D-2969-0649-0064711E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727E-69A4-2295-3BAB-E80B910D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3BD57-0C85-DCFE-721C-231802E2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E4F1-775B-C861-2A21-FFABEF39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DB7C-490B-99BC-C963-9C90DADE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5CB3-2E17-905F-3B3B-30023CB6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5CE2-38BB-284C-E374-10688060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698AB-C482-7F34-CD7A-EBE3CB39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6F4-0B06-2002-29F2-9C69E571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DC326-0CD2-4714-C5B7-AAD32FD3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B8DA3-15ED-CFAE-B514-75D111A4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AF50D-5384-E22A-F815-E25434B5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999DE-DD85-D726-17FD-4630697C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D81B-81C1-53D6-5304-68C58959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8324-7CAC-6632-750E-7CFC7772E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8348-2D1D-1188-D528-312C52A90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772AD-E31D-7D9A-FC86-03A3A03C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269C1-C6DD-8859-6AA3-A85D7FA3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F315E-B5A1-24AB-2273-6F6836A8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3481-ED90-01E3-A9F6-E2F9C248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0432-1B54-2E02-F8CF-424CEA3E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07DC7-6707-E962-32C4-B794A69B1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95EF7-9688-6AB2-F307-27CE03960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98BBB-EA16-4959-809D-D4935682E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26EDE-CE8E-AFAF-C399-1F71C182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259B6-EACD-644C-64F3-8DE8658A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4D35F-3959-D523-FC4C-C220B714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54D2-1EDA-3FB3-B4D9-CE997DFC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71E48-01BE-641A-0DB7-2C77BDC4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9E902-BACA-C699-D3C3-3A4A6B77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3F850-9F91-BA60-38C9-271B1C99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5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CB796-FEAB-5555-2597-D968B998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9828B-D298-AFCD-B998-A9E546F1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145CC-A0D1-E9D1-1214-FD186A16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843C-2268-48B3-3D10-55BF7016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481B-094A-6700-3FF2-4ABB5DA9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2250B-27D4-11F2-D267-F18655199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61FE-B1E6-6C25-1E0B-2BAD38A9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51D65-E049-5069-A7A3-32886428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682A8-1D51-AE97-9675-7E19D6C8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3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414E-918E-A14D-54FA-AC5AE831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93C3D-F652-E092-E313-223EBF8D3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93F14-A770-02BB-A9F9-20A43A44F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88A6C-F032-83AA-16F5-1C5504D8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2C02-761C-3EC4-FB13-E70B8DF5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4BE6-1092-5DCC-865B-F61AF4CD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0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B7D15-771F-627D-597F-FB124CF9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7416C-7037-D522-FE99-4B93EBB65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663A-3A0A-A999-C439-7763B3F22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0DC56-32B6-7616-6AC6-A4CDC576C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08FAA-B05C-D322-0907-C7B0835CA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blue and white gradient&#10;&#10;AI-generated content may be incorrect.">
            <a:extLst>
              <a:ext uri="{FF2B5EF4-FFF2-40B4-BE49-F238E27FC236}">
                <a16:creationId xmlns:a16="http://schemas.microsoft.com/office/drawing/2014/main" id="{307C84F6-3DE8-C523-1E20-037D95AE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5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blue and white gradient&#10;&#10;AI-generated content may be incorrect.">
            <a:extLst>
              <a:ext uri="{FF2B5EF4-FFF2-40B4-BE49-F238E27FC236}">
                <a16:creationId xmlns:a16="http://schemas.microsoft.com/office/drawing/2014/main" id="{9C0D0B48-06F7-3DCE-47D2-E604802B1E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0A594B-281D-A00D-9120-9546C4329D6F}"/>
                  </a:ext>
                </a:extLst>
              </p14:cNvPr>
              <p14:cNvContentPartPr/>
              <p14:nvPr/>
            </p14:nvContentPartPr>
            <p14:xfrm>
              <a:off x="536040" y="846360"/>
              <a:ext cx="10909080" cy="430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0A594B-281D-A00D-9120-9546C4329D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680" y="837000"/>
                <a:ext cx="10927800" cy="43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30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1EF962-A84F-1C75-17E5-68B72B074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A642FE-9D70-3762-515D-1B9F00440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blue and white gradient&#10;&#10;AI-generated content may be incorrect.">
            <a:extLst>
              <a:ext uri="{FF2B5EF4-FFF2-40B4-BE49-F238E27FC236}">
                <a16:creationId xmlns:a16="http://schemas.microsoft.com/office/drawing/2014/main" id="{F39370E4-0BF2-299F-83F5-1C0A24E5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DC633D-C3E3-90F9-09E4-0481B7D43A25}"/>
                  </a:ext>
                </a:extLst>
              </p14:cNvPr>
              <p14:cNvContentPartPr/>
              <p14:nvPr/>
            </p14:nvContentPartPr>
            <p14:xfrm>
              <a:off x="1256040" y="966960"/>
              <a:ext cx="10337400" cy="5315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DC633D-C3E3-90F9-09E4-0481B7D43A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6680" y="957600"/>
                <a:ext cx="10356120" cy="53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09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9D7EFF-64C9-BC42-7A90-1496D9328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7E5DA5-8D93-B60D-260A-E33D6661B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blue and white gradient&#10;&#10;AI-generated content may be incorrect.">
            <a:extLst>
              <a:ext uri="{FF2B5EF4-FFF2-40B4-BE49-F238E27FC236}">
                <a16:creationId xmlns:a16="http://schemas.microsoft.com/office/drawing/2014/main" id="{903C161B-2B65-C4F7-1497-6CD53B1E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49FA60-6DCC-2C1B-37AB-0F29D4C2275D}"/>
                  </a:ext>
                </a:extLst>
              </p14:cNvPr>
              <p14:cNvContentPartPr/>
              <p14:nvPr/>
            </p14:nvContentPartPr>
            <p14:xfrm>
              <a:off x="877680" y="657720"/>
              <a:ext cx="11166480" cy="609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49FA60-6DCC-2C1B-37AB-0F29D4C227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320" y="648360"/>
                <a:ext cx="11185200" cy="61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76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F03E5F-1AB3-67B5-0291-0A6A72D07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F0BC47-EE98-EA09-8C00-66137C35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blue and white gradient&#10;&#10;AI-generated content may be incorrect.">
            <a:extLst>
              <a:ext uri="{FF2B5EF4-FFF2-40B4-BE49-F238E27FC236}">
                <a16:creationId xmlns:a16="http://schemas.microsoft.com/office/drawing/2014/main" id="{7F7E69FC-A18F-48EC-A2AF-F01B4CA6A0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610004-05E8-C214-F39E-F95FF2A07353}"/>
                  </a:ext>
                </a:extLst>
              </p14:cNvPr>
              <p14:cNvContentPartPr/>
              <p14:nvPr/>
            </p14:nvContentPartPr>
            <p14:xfrm>
              <a:off x="1478160" y="719640"/>
              <a:ext cx="9873720" cy="2306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610004-05E8-C214-F39E-F95FF2A073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8800" y="710280"/>
                <a:ext cx="9892440" cy="23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50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 365</dc:creator>
  <cp:lastModifiedBy>Office 365</cp:lastModifiedBy>
  <cp:revision>1</cp:revision>
  <dcterms:created xsi:type="dcterms:W3CDTF">2025-10-10T13:28:51Z</dcterms:created>
  <dcterms:modified xsi:type="dcterms:W3CDTF">2025-10-10T15:02:33Z</dcterms:modified>
</cp:coreProperties>
</file>