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8"/>
  </p:normalViewPr>
  <p:slideViewPr>
    <p:cSldViewPr snapToGrid="0" snapToObjects="1">
      <p:cViewPr varScale="1">
        <p:scale>
          <a:sx n="127" d="100"/>
          <a:sy n="127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0.svg"/><Relationship Id="rId1" Type="http://schemas.openxmlformats.org/officeDocument/2006/relationships/image" Target="../media/image1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0.svg"/><Relationship Id="rId1" Type="http://schemas.openxmlformats.org/officeDocument/2006/relationships/image" Target="../media/image1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0.svg"/><Relationship Id="rId1" Type="http://schemas.openxmlformats.org/officeDocument/2006/relationships/image" Target="../media/image1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0.svg"/><Relationship Id="rId1" Type="http://schemas.openxmlformats.org/officeDocument/2006/relationships/image" Target="../media/image1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5354E-A251-4081-8524-BB9FC733A2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A069186-227E-477C-AF12-6E9A175207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 Management System = software to store, manage, and retrieve data.</a:t>
          </a:r>
        </a:p>
      </dgm:t>
    </dgm:pt>
    <dgm:pt modelId="{0F5FD8A2-49C5-46D7-A753-91C0156B39E9}" type="parTrans" cxnId="{9C5122AB-4669-4427-ADA5-AB252D02E050}">
      <dgm:prSet/>
      <dgm:spPr/>
      <dgm:t>
        <a:bodyPr/>
        <a:lstStyle/>
        <a:p>
          <a:endParaRPr lang="en-US"/>
        </a:p>
      </dgm:t>
    </dgm:pt>
    <dgm:pt modelId="{3F863F8D-18B1-48AB-B9D6-91D323C60043}" type="sibTrans" cxnId="{9C5122AB-4669-4427-ADA5-AB252D02E0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C1EA51-FA14-47F9-A699-DF7A7CC26E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Examples: MySQL, Oracle, MongoDB.</a:t>
          </a:r>
        </a:p>
      </dgm:t>
    </dgm:pt>
    <dgm:pt modelId="{A7B5A92E-4096-4298-9419-B1C014C069D6}" type="parTrans" cxnId="{D45BE2BD-494C-4469-ABF7-6444CF8BCFC7}">
      <dgm:prSet/>
      <dgm:spPr/>
      <dgm:t>
        <a:bodyPr/>
        <a:lstStyle/>
        <a:p>
          <a:endParaRPr lang="en-US"/>
        </a:p>
      </dgm:t>
    </dgm:pt>
    <dgm:pt modelId="{DF34C6D6-AD50-4AED-A9AA-AD0BB210E48D}" type="sibTrans" cxnId="{D45BE2BD-494C-4469-ABF7-6444CF8BCFC7}">
      <dgm:prSet/>
      <dgm:spPr/>
      <dgm:t>
        <a:bodyPr/>
        <a:lstStyle/>
        <a:p>
          <a:endParaRPr lang="en-US"/>
        </a:p>
      </dgm:t>
    </dgm:pt>
    <dgm:pt modelId="{65CC92EC-BB35-4992-A653-02AD17271365}" type="pres">
      <dgm:prSet presAssocID="{F8F5354E-A251-4081-8524-BB9FC733A209}" presName="root" presStyleCnt="0">
        <dgm:presLayoutVars>
          <dgm:dir/>
          <dgm:resizeHandles val="exact"/>
        </dgm:presLayoutVars>
      </dgm:prSet>
      <dgm:spPr/>
    </dgm:pt>
    <dgm:pt modelId="{9800F4AA-2889-4793-94FE-6A48E898E33C}" type="pres">
      <dgm:prSet presAssocID="{0A069186-227E-477C-AF12-6E9A1752074E}" presName="compNode" presStyleCnt="0"/>
      <dgm:spPr/>
    </dgm:pt>
    <dgm:pt modelId="{7FDE16DA-EF9A-4BC6-A49D-F9FF743C8DB4}" type="pres">
      <dgm:prSet presAssocID="{0A069186-227E-477C-AF12-6E9A1752074E}" presName="iconBgRect" presStyleLbl="bgShp" presStyleIdx="0" presStyleCnt="2"/>
      <dgm:spPr/>
    </dgm:pt>
    <dgm:pt modelId="{84F67693-CFC1-462C-89C8-18FCB33D1368}" type="pres">
      <dgm:prSet presAssocID="{0A069186-227E-477C-AF12-6E9A175207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23520D-F2D4-4225-B3E7-1A90329C9B94}" type="pres">
      <dgm:prSet presAssocID="{0A069186-227E-477C-AF12-6E9A1752074E}" presName="spaceRect" presStyleCnt="0"/>
      <dgm:spPr/>
    </dgm:pt>
    <dgm:pt modelId="{9D1ED423-1CDC-4D6C-85C5-BB1A76D7A8C1}" type="pres">
      <dgm:prSet presAssocID="{0A069186-227E-477C-AF12-6E9A1752074E}" presName="textRect" presStyleLbl="revTx" presStyleIdx="0" presStyleCnt="2">
        <dgm:presLayoutVars>
          <dgm:chMax val="1"/>
          <dgm:chPref val="1"/>
        </dgm:presLayoutVars>
      </dgm:prSet>
      <dgm:spPr/>
    </dgm:pt>
    <dgm:pt modelId="{0EF832D8-0FAD-42C7-8A17-68E9897C71FD}" type="pres">
      <dgm:prSet presAssocID="{3F863F8D-18B1-48AB-B9D6-91D323C60043}" presName="sibTrans" presStyleCnt="0"/>
      <dgm:spPr/>
    </dgm:pt>
    <dgm:pt modelId="{D32E802D-6C44-4F76-8E9D-A91B02FA2430}" type="pres">
      <dgm:prSet presAssocID="{C5C1EA51-FA14-47F9-A699-DF7A7CC26EE2}" presName="compNode" presStyleCnt="0"/>
      <dgm:spPr/>
    </dgm:pt>
    <dgm:pt modelId="{9E78087B-22E8-428C-A6F5-BBAFC07BFB32}" type="pres">
      <dgm:prSet presAssocID="{C5C1EA51-FA14-47F9-A699-DF7A7CC26EE2}" presName="iconBgRect" presStyleLbl="bgShp" presStyleIdx="1" presStyleCnt="2"/>
      <dgm:spPr/>
    </dgm:pt>
    <dgm:pt modelId="{F768EB1E-F06A-460F-A3BC-F2A0FCBB7716}" type="pres">
      <dgm:prSet presAssocID="{C5C1EA51-FA14-47F9-A699-DF7A7CC26EE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52D7EBB-19EE-4937-AB3E-725B5F802F22}" type="pres">
      <dgm:prSet presAssocID="{C5C1EA51-FA14-47F9-A699-DF7A7CC26EE2}" presName="spaceRect" presStyleCnt="0"/>
      <dgm:spPr/>
    </dgm:pt>
    <dgm:pt modelId="{4106C7F4-E96E-4D6F-8ECA-5F7E1B692C3D}" type="pres">
      <dgm:prSet presAssocID="{C5C1EA51-FA14-47F9-A699-DF7A7CC26EE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3F6C28-C89B-3046-A42D-519C09F8190D}" type="presOf" srcId="{0A069186-227E-477C-AF12-6E9A1752074E}" destId="{9D1ED423-1CDC-4D6C-85C5-BB1A76D7A8C1}" srcOrd="0" destOrd="0" presId="urn:microsoft.com/office/officeart/2018/5/layout/IconCircleLabelList"/>
    <dgm:cxn modelId="{730F8E64-D5E5-9544-9F0A-1B6A06BDA5E0}" type="presOf" srcId="{F8F5354E-A251-4081-8524-BB9FC733A209}" destId="{65CC92EC-BB35-4992-A653-02AD17271365}" srcOrd="0" destOrd="0" presId="urn:microsoft.com/office/officeart/2018/5/layout/IconCircleLabelList"/>
    <dgm:cxn modelId="{DBF723A2-42B3-AB44-8F4A-D9A589507E1F}" type="presOf" srcId="{C5C1EA51-FA14-47F9-A699-DF7A7CC26EE2}" destId="{4106C7F4-E96E-4D6F-8ECA-5F7E1B692C3D}" srcOrd="0" destOrd="0" presId="urn:microsoft.com/office/officeart/2018/5/layout/IconCircleLabelList"/>
    <dgm:cxn modelId="{9C5122AB-4669-4427-ADA5-AB252D02E050}" srcId="{F8F5354E-A251-4081-8524-BB9FC733A209}" destId="{0A069186-227E-477C-AF12-6E9A1752074E}" srcOrd="0" destOrd="0" parTransId="{0F5FD8A2-49C5-46D7-A753-91C0156B39E9}" sibTransId="{3F863F8D-18B1-48AB-B9D6-91D323C60043}"/>
    <dgm:cxn modelId="{D45BE2BD-494C-4469-ABF7-6444CF8BCFC7}" srcId="{F8F5354E-A251-4081-8524-BB9FC733A209}" destId="{C5C1EA51-FA14-47F9-A699-DF7A7CC26EE2}" srcOrd="1" destOrd="0" parTransId="{A7B5A92E-4096-4298-9419-B1C014C069D6}" sibTransId="{DF34C6D6-AD50-4AED-A9AA-AD0BB210E48D}"/>
    <dgm:cxn modelId="{D07377EA-F886-A647-9D60-54EABFC9636E}" type="presParOf" srcId="{65CC92EC-BB35-4992-A653-02AD17271365}" destId="{9800F4AA-2889-4793-94FE-6A48E898E33C}" srcOrd="0" destOrd="0" presId="urn:microsoft.com/office/officeart/2018/5/layout/IconCircleLabelList"/>
    <dgm:cxn modelId="{9112CEC3-45B1-AF4C-B49E-D79D58DCE33F}" type="presParOf" srcId="{9800F4AA-2889-4793-94FE-6A48E898E33C}" destId="{7FDE16DA-EF9A-4BC6-A49D-F9FF743C8DB4}" srcOrd="0" destOrd="0" presId="urn:microsoft.com/office/officeart/2018/5/layout/IconCircleLabelList"/>
    <dgm:cxn modelId="{6EAD9771-167E-034B-9FB3-749002853E3F}" type="presParOf" srcId="{9800F4AA-2889-4793-94FE-6A48E898E33C}" destId="{84F67693-CFC1-462C-89C8-18FCB33D1368}" srcOrd="1" destOrd="0" presId="urn:microsoft.com/office/officeart/2018/5/layout/IconCircleLabelList"/>
    <dgm:cxn modelId="{A1E63CF7-7BED-1341-BDE6-DC4D48A5B587}" type="presParOf" srcId="{9800F4AA-2889-4793-94FE-6A48E898E33C}" destId="{8723520D-F2D4-4225-B3E7-1A90329C9B94}" srcOrd="2" destOrd="0" presId="urn:microsoft.com/office/officeart/2018/5/layout/IconCircleLabelList"/>
    <dgm:cxn modelId="{3D4C1FF9-F2B3-2F43-AC18-1288D4960E7C}" type="presParOf" srcId="{9800F4AA-2889-4793-94FE-6A48E898E33C}" destId="{9D1ED423-1CDC-4D6C-85C5-BB1A76D7A8C1}" srcOrd="3" destOrd="0" presId="urn:microsoft.com/office/officeart/2018/5/layout/IconCircleLabelList"/>
    <dgm:cxn modelId="{7593309B-EB83-6541-8046-FC1E6F595A52}" type="presParOf" srcId="{65CC92EC-BB35-4992-A653-02AD17271365}" destId="{0EF832D8-0FAD-42C7-8A17-68E9897C71FD}" srcOrd="1" destOrd="0" presId="urn:microsoft.com/office/officeart/2018/5/layout/IconCircleLabelList"/>
    <dgm:cxn modelId="{1523ECA1-D1ED-8D48-8514-99F2D9603FC6}" type="presParOf" srcId="{65CC92EC-BB35-4992-A653-02AD17271365}" destId="{D32E802D-6C44-4F76-8E9D-A91B02FA2430}" srcOrd="2" destOrd="0" presId="urn:microsoft.com/office/officeart/2018/5/layout/IconCircleLabelList"/>
    <dgm:cxn modelId="{80FAB013-F757-7F43-815F-C853868B6CD5}" type="presParOf" srcId="{D32E802D-6C44-4F76-8E9D-A91B02FA2430}" destId="{9E78087B-22E8-428C-A6F5-BBAFC07BFB32}" srcOrd="0" destOrd="0" presId="urn:microsoft.com/office/officeart/2018/5/layout/IconCircleLabelList"/>
    <dgm:cxn modelId="{D71A58F7-981A-D940-9136-CA86117B44C3}" type="presParOf" srcId="{D32E802D-6C44-4F76-8E9D-A91B02FA2430}" destId="{F768EB1E-F06A-460F-A3BC-F2A0FCBB7716}" srcOrd="1" destOrd="0" presId="urn:microsoft.com/office/officeart/2018/5/layout/IconCircleLabelList"/>
    <dgm:cxn modelId="{1A5C6807-561F-6147-B2CF-D0937CE19398}" type="presParOf" srcId="{D32E802D-6C44-4F76-8E9D-A91B02FA2430}" destId="{B52D7EBB-19EE-4937-AB3E-725B5F802F22}" srcOrd="2" destOrd="0" presId="urn:microsoft.com/office/officeart/2018/5/layout/IconCircleLabelList"/>
    <dgm:cxn modelId="{8BA44012-931E-A342-B651-B92DC36940EA}" type="presParOf" srcId="{D32E802D-6C44-4F76-8E9D-A91B02FA2430}" destId="{4106C7F4-E96E-4D6F-8ECA-5F7E1B692C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11B13B-2B34-40A2-8322-F2B8D73A2C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5F5864-378D-499C-B3FC-C0A9AD675CF7}">
      <dgm:prSet/>
      <dgm:spPr/>
      <dgm:t>
        <a:bodyPr/>
        <a:lstStyle/>
        <a:p>
          <a:r>
            <a:rPr lang="en-US"/>
            <a:t>Relationship treated as entity.</a:t>
          </a:r>
        </a:p>
      </dgm:t>
    </dgm:pt>
    <dgm:pt modelId="{C954B0E0-F672-47B7-8275-AC1BF025A7EB}" type="parTrans" cxnId="{A8FE9187-A325-45BB-B3E4-CF957FDCA3A5}">
      <dgm:prSet/>
      <dgm:spPr/>
      <dgm:t>
        <a:bodyPr/>
        <a:lstStyle/>
        <a:p>
          <a:endParaRPr lang="en-US"/>
        </a:p>
      </dgm:t>
    </dgm:pt>
    <dgm:pt modelId="{A791C484-8070-45B1-9F61-C736E3D331C9}" type="sibTrans" cxnId="{A8FE9187-A325-45BB-B3E4-CF957FDCA3A5}">
      <dgm:prSet/>
      <dgm:spPr/>
      <dgm:t>
        <a:bodyPr/>
        <a:lstStyle/>
        <a:p>
          <a:endParaRPr lang="en-US"/>
        </a:p>
      </dgm:t>
    </dgm:pt>
    <dgm:pt modelId="{D6F8B46B-FB91-4671-B2CF-B8B618FB2C37}">
      <dgm:prSet/>
      <dgm:spPr/>
      <dgm:t>
        <a:bodyPr/>
        <a:lstStyle/>
        <a:p>
          <a:r>
            <a:rPr lang="en-US"/>
            <a:t>Example: Employee — Works_On — Project, linked with Department</a:t>
          </a:r>
        </a:p>
      </dgm:t>
    </dgm:pt>
    <dgm:pt modelId="{BD996001-43BE-46DF-A333-1A23F2023CFD}" type="parTrans" cxnId="{90A14A9F-1EB6-48FB-B8A9-A6DAB7FB26A7}">
      <dgm:prSet/>
      <dgm:spPr/>
      <dgm:t>
        <a:bodyPr/>
        <a:lstStyle/>
        <a:p>
          <a:endParaRPr lang="en-US"/>
        </a:p>
      </dgm:t>
    </dgm:pt>
    <dgm:pt modelId="{5984F30A-FACA-48F8-80A0-BCD7DD2F993D}" type="sibTrans" cxnId="{90A14A9F-1EB6-48FB-B8A9-A6DAB7FB26A7}">
      <dgm:prSet/>
      <dgm:spPr/>
      <dgm:t>
        <a:bodyPr/>
        <a:lstStyle/>
        <a:p>
          <a:endParaRPr lang="en-US"/>
        </a:p>
      </dgm:t>
    </dgm:pt>
    <dgm:pt modelId="{A90374D7-EFE5-49D3-BB30-6B8830A2867A}">
      <dgm:prSet/>
      <dgm:spPr/>
      <dgm:t>
        <a:bodyPr/>
        <a:lstStyle/>
        <a:p>
          <a:r>
            <a:rPr lang="en-US"/>
            <a:t>Diagram: Works_On as entity connected to Department</a:t>
          </a:r>
        </a:p>
      </dgm:t>
    </dgm:pt>
    <dgm:pt modelId="{7FB2829E-4456-4F04-8883-C68AEDCE01A6}" type="parTrans" cxnId="{2CFB717F-990B-4C21-8310-796A63A72EE8}">
      <dgm:prSet/>
      <dgm:spPr/>
      <dgm:t>
        <a:bodyPr/>
        <a:lstStyle/>
        <a:p>
          <a:endParaRPr lang="en-US"/>
        </a:p>
      </dgm:t>
    </dgm:pt>
    <dgm:pt modelId="{C3333C53-9FA8-4449-A6C9-883549C53E0C}" type="sibTrans" cxnId="{2CFB717F-990B-4C21-8310-796A63A72EE8}">
      <dgm:prSet/>
      <dgm:spPr/>
      <dgm:t>
        <a:bodyPr/>
        <a:lstStyle/>
        <a:p>
          <a:endParaRPr lang="en-US"/>
        </a:p>
      </dgm:t>
    </dgm:pt>
    <dgm:pt modelId="{722A67DC-5923-4975-B9B6-0EF677685E82}" type="pres">
      <dgm:prSet presAssocID="{3511B13B-2B34-40A2-8322-F2B8D73A2C44}" presName="root" presStyleCnt="0">
        <dgm:presLayoutVars>
          <dgm:dir/>
          <dgm:resizeHandles val="exact"/>
        </dgm:presLayoutVars>
      </dgm:prSet>
      <dgm:spPr/>
    </dgm:pt>
    <dgm:pt modelId="{6EEFC6B2-9533-4D1A-80C0-C91726EA691A}" type="pres">
      <dgm:prSet presAssocID="{E75F5864-378D-499C-B3FC-C0A9AD675CF7}" presName="compNode" presStyleCnt="0"/>
      <dgm:spPr/>
    </dgm:pt>
    <dgm:pt modelId="{D6E3E2EE-0E61-421F-B497-98684329F2D5}" type="pres">
      <dgm:prSet presAssocID="{E75F5864-378D-499C-B3FC-C0A9AD675C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9263EE7-AB0E-4E5A-BFDA-EDA249E43646}" type="pres">
      <dgm:prSet presAssocID="{E75F5864-378D-499C-B3FC-C0A9AD675CF7}" presName="spaceRect" presStyleCnt="0"/>
      <dgm:spPr/>
    </dgm:pt>
    <dgm:pt modelId="{9DEE6A62-4878-48DF-9858-7B99E772D01B}" type="pres">
      <dgm:prSet presAssocID="{E75F5864-378D-499C-B3FC-C0A9AD675CF7}" presName="textRect" presStyleLbl="revTx" presStyleIdx="0" presStyleCnt="3">
        <dgm:presLayoutVars>
          <dgm:chMax val="1"/>
          <dgm:chPref val="1"/>
        </dgm:presLayoutVars>
      </dgm:prSet>
      <dgm:spPr/>
    </dgm:pt>
    <dgm:pt modelId="{6661EB9C-9C51-43C6-BFA8-ED9F33E5024A}" type="pres">
      <dgm:prSet presAssocID="{A791C484-8070-45B1-9F61-C736E3D331C9}" presName="sibTrans" presStyleCnt="0"/>
      <dgm:spPr/>
    </dgm:pt>
    <dgm:pt modelId="{13E23FFE-5A65-4641-9E89-B46C3F1F19A1}" type="pres">
      <dgm:prSet presAssocID="{D6F8B46B-FB91-4671-B2CF-B8B618FB2C37}" presName="compNode" presStyleCnt="0"/>
      <dgm:spPr/>
    </dgm:pt>
    <dgm:pt modelId="{CE4F60FD-BC2B-4041-AC8A-D3329CB1A969}" type="pres">
      <dgm:prSet presAssocID="{D6F8B46B-FB91-4671-B2CF-B8B618FB2C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AC0ADA8-1D65-46BC-86F9-9E54EC41E823}" type="pres">
      <dgm:prSet presAssocID="{D6F8B46B-FB91-4671-B2CF-B8B618FB2C37}" presName="spaceRect" presStyleCnt="0"/>
      <dgm:spPr/>
    </dgm:pt>
    <dgm:pt modelId="{42CB7D62-F9BD-4E92-A5BF-911414EC3826}" type="pres">
      <dgm:prSet presAssocID="{D6F8B46B-FB91-4671-B2CF-B8B618FB2C37}" presName="textRect" presStyleLbl="revTx" presStyleIdx="1" presStyleCnt="3">
        <dgm:presLayoutVars>
          <dgm:chMax val="1"/>
          <dgm:chPref val="1"/>
        </dgm:presLayoutVars>
      </dgm:prSet>
      <dgm:spPr/>
    </dgm:pt>
    <dgm:pt modelId="{195F8137-87C2-4450-B92A-23800FBD7CB0}" type="pres">
      <dgm:prSet presAssocID="{5984F30A-FACA-48F8-80A0-BCD7DD2F993D}" presName="sibTrans" presStyleCnt="0"/>
      <dgm:spPr/>
    </dgm:pt>
    <dgm:pt modelId="{36DADDC4-BE03-4CBB-8FEF-1E82C57555F7}" type="pres">
      <dgm:prSet presAssocID="{A90374D7-EFE5-49D3-BB30-6B8830A2867A}" presName="compNode" presStyleCnt="0"/>
      <dgm:spPr/>
    </dgm:pt>
    <dgm:pt modelId="{A7952CD3-2708-475D-9933-19596C0C6D2C}" type="pres">
      <dgm:prSet presAssocID="{A90374D7-EFE5-49D3-BB30-6B8830A286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1282AF8-3500-46A9-8CAB-1BA63D04EE23}" type="pres">
      <dgm:prSet presAssocID="{A90374D7-EFE5-49D3-BB30-6B8830A2867A}" presName="spaceRect" presStyleCnt="0"/>
      <dgm:spPr/>
    </dgm:pt>
    <dgm:pt modelId="{3C27937D-1820-45F1-93D9-B8B15A633333}" type="pres">
      <dgm:prSet presAssocID="{A90374D7-EFE5-49D3-BB30-6B8830A286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49C726-1FEF-4BD1-9047-34453F720F6F}" type="presOf" srcId="{E75F5864-378D-499C-B3FC-C0A9AD675CF7}" destId="{9DEE6A62-4878-48DF-9858-7B99E772D01B}" srcOrd="0" destOrd="0" presId="urn:microsoft.com/office/officeart/2018/2/layout/IconLabelList"/>
    <dgm:cxn modelId="{F7C8C54D-D0B6-4F04-ABB8-88EBCA539564}" type="presOf" srcId="{A90374D7-EFE5-49D3-BB30-6B8830A2867A}" destId="{3C27937D-1820-45F1-93D9-B8B15A633333}" srcOrd="0" destOrd="0" presId="urn:microsoft.com/office/officeart/2018/2/layout/IconLabelList"/>
    <dgm:cxn modelId="{2CFB717F-990B-4C21-8310-796A63A72EE8}" srcId="{3511B13B-2B34-40A2-8322-F2B8D73A2C44}" destId="{A90374D7-EFE5-49D3-BB30-6B8830A2867A}" srcOrd="2" destOrd="0" parTransId="{7FB2829E-4456-4F04-8883-C68AEDCE01A6}" sibTransId="{C3333C53-9FA8-4449-A6C9-883549C53E0C}"/>
    <dgm:cxn modelId="{A8FE9187-A325-45BB-B3E4-CF957FDCA3A5}" srcId="{3511B13B-2B34-40A2-8322-F2B8D73A2C44}" destId="{E75F5864-378D-499C-B3FC-C0A9AD675CF7}" srcOrd="0" destOrd="0" parTransId="{C954B0E0-F672-47B7-8275-AC1BF025A7EB}" sibTransId="{A791C484-8070-45B1-9F61-C736E3D331C9}"/>
    <dgm:cxn modelId="{B8A95F94-9EA4-4652-AF37-409B9E332EDC}" type="presOf" srcId="{3511B13B-2B34-40A2-8322-F2B8D73A2C44}" destId="{722A67DC-5923-4975-B9B6-0EF677685E82}" srcOrd="0" destOrd="0" presId="urn:microsoft.com/office/officeart/2018/2/layout/IconLabelList"/>
    <dgm:cxn modelId="{90A14A9F-1EB6-48FB-B8A9-A6DAB7FB26A7}" srcId="{3511B13B-2B34-40A2-8322-F2B8D73A2C44}" destId="{D6F8B46B-FB91-4671-B2CF-B8B618FB2C37}" srcOrd="1" destOrd="0" parTransId="{BD996001-43BE-46DF-A333-1A23F2023CFD}" sibTransId="{5984F30A-FACA-48F8-80A0-BCD7DD2F993D}"/>
    <dgm:cxn modelId="{CC3BA1A1-5E4E-4094-80A3-B5235F0FBEEA}" type="presOf" srcId="{D6F8B46B-FB91-4671-B2CF-B8B618FB2C37}" destId="{42CB7D62-F9BD-4E92-A5BF-911414EC3826}" srcOrd="0" destOrd="0" presId="urn:microsoft.com/office/officeart/2018/2/layout/IconLabelList"/>
    <dgm:cxn modelId="{0D258C8B-3071-4BAD-8264-2F4B5B3F4AAD}" type="presParOf" srcId="{722A67DC-5923-4975-B9B6-0EF677685E82}" destId="{6EEFC6B2-9533-4D1A-80C0-C91726EA691A}" srcOrd="0" destOrd="0" presId="urn:microsoft.com/office/officeart/2018/2/layout/IconLabelList"/>
    <dgm:cxn modelId="{106E9627-20A2-4633-9B87-98895E5601A3}" type="presParOf" srcId="{6EEFC6B2-9533-4D1A-80C0-C91726EA691A}" destId="{D6E3E2EE-0E61-421F-B497-98684329F2D5}" srcOrd="0" destOrd="0" presId="urn:microsoft.com/office/officeart/2018/2/layout/IconLabelList"/>
    <dgm:cxn modelId="{25963435-394D-4656-9CC2-C382E5BCB8F0}" type="presParOf" srcId="{6EEFC6B2-9533-4D1A-80C0-C91726EA691A}" destId="{D9263EE7-AB0E-4E5A-BFDA-EDA249E43646}" srcOrd="1" destOrd="0" presId="urn:microsoft.com/office/officeart/2018/2/layout/IconLabelList"/>
    <dgm:cxn modelId="{A9BF4ECB-9136-458B-9CD3-4F550FAC9E80}" type="presParOf" srcId="{6EEFC6B2-9533-4D1A-80C0-C91726EA691A}" destId="{9DEE6A62-4878-48DF-9858-7B99E772D01B}" srcOrd="2" destOrd="0" presId="urn:microsoft.com/office/officeart/2018/2/layout/IconLabelList"/>
    <dgm:cxn modelId="{25F9B897-3805-4373-A831-544DDCA39962}" type="presParOf" srcId="{722A67DC-5923-4975-B9B6-0EF677685E82}" destId="{6661EB9C-9C51-43C6-BFA8-ED9F33E5024A}" srcOrd="1" destOrd="0" presId="urn:microsoft.com/office/officeart/2018/2/layout/IconLabelList"/>
    <dgm:cxn modelId="{58318645-E460-407B-ADB9-3E57AF172E50}" type="presParOf" srcId="{722A67DC-5923-4975-B9B6-0EF677685E82}" destId="{13E23FFE-5A65-4641-9E89-B46C3F1F19A1}" srcOrd="2" destOrd="0" presId="urn:microsoft.com/office/officeart/2018/2/layout/IconLabelList"/>
    <dgm:cxn modelId="{469B2562-81FD-405D-AA17-0007662FD6A8}" type="presParOf" srcId="{13E23FFE-5A65-4641-9E89-B46C3F1F19A1}" destId="{CE4F60FD-BC2B-4041-AC8A-D3329CB1A969}" srcOrd="0" destOrd="0" presId="urn:microsoft.com/office/officeart/2018/2/layout/IconLabelList"/>
    <dgm:cxn modelId="{F7988A9C-92D8-423B-8050-1510A9A89F99}" type="presParOf" srcId="{13E23FFE-5A65-4641-9E89-B46C3F1F19A1}" destId="{2AC0ADA8-1D65-46BC-86F9-9E54EC41E823}" srcOrd="1" destOrd="0" presId="urn:microsoft.com/office/officeart/2018/2/layout/IconLabelList"/>
    <dgm:cxn modelId="{5C8918BB-BE7B-4B26-AB67-265F2CB66B3A}" type="presParOf" srcId="{13E23FFE-5A65-4641-9E89-B46C3F1F19A1}" destId="{42CB7D62-F9BD-4E92-A5BF-911414EC3826}" srcOrd="2" destOrd="0" presId="urn:microsoft.com/office/officeart/2018/2/layout/IconLabelList"/>
    <dgm:cxn modelId="{9092D8C4-F04E-4542-87BE-1D73BE0C378B}" type="presParOf" srcId="{722A67DC-5923-4975-B9B6-0EF677685E82}" destId="{195F8137-87C2-4450-B92A-23800FBD7CB0}" srcOrd="3" destOrd="0" presId="urn:microsoft.com/office/officeart/2018/2/layout/IconLabelList"/>
    <dgm:cxn modelId="{02599EB8-0C3A-49C4-8873-A72F55A20945}" type="presParOf" srcId="{722A67DC-5923-4975-B9B6-0EF677685E82}" destId="{36DADDC4-BE03-4CBB-8FEF-1E82C57555F7}" srcOrd="4" destOrd="0" presId="urn:microsoft.com/office/officeart/2018/2/layout/IconLabelList"/>
    <dgm:cxn modelId="{EF9BB684-B742-4484-8B20-E285739C4883}" type="presParOf" srcId="{36DADDC4-BE03-4CBB-8FEF-1E82C57555F7}" destId="{A7952CD3-2708-475D-9933-19596C0C6D2C}" srcOrd="0" destOrd="0" presId="urn:microsoft.com/office/officeart/2018/2/layout/IconLabelList"/>
    <dgm:cxn modelId="{A89B360C-B362-428D-9E6A-75293DEF7453}" type="presParOf" srcId="{36DADDC4-BE03-4CBB-8FEF-1E82C57555F7}" destId="{71282AF8-3500-46A9-8CAB-1BA63D04EE23}" srcOrd="1" destOrd="0" presId="urn:microsoft.com/office/officeart/2018/2/layout/IconLabelList"/>
    <dgm:cxn modelId="{1DC0B870-195B-4728-95EF-E7D351277F81}" type="presParOf" srcId="{36DADDC4-BE03-4CBB-8FEF-1E82C57555F7}" destId="{3C27937D-1820-45F1-93D9-B8B15A6333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C8807E-E3E6-418F-9A15-333DC94500E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54B148-BBD0-4065-8AEF-6D2F85E4F6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define and manage database structure</a:t>
          </a:r>
        </a:p>
      </dgm:t>
    </dgm:pt>
    <dgm:pt modelId="{78040641-702E-4F8C-81BF-7371132BDEFC}" type="parTrans" cxnId="{E59B088A-5E3A-4EF2-B0E4-B569593F5BE3}">
      <dgm:prSet/>
      <dgm:spPr/>
      <dgm:t>
        <a:bodyPr/>
        <a:lstStyle/>
        <a:p>
          <a:endParaRPr lang="en-US"/>
        </a:p>
      </dgm:t>
    </dgm:pt>
    <dgm:pt modelId="{5C4A737C-E8EA-42F1-AB21-17D4D3FC0DCC}" type="sibTrans" cxnId="{E59B088A-5E3A-4EF2-B0E4-B569593F5BE3}">
      <dgm:prSet/>
      <dgm:spPr/>
      <dgm:t>
        <a:bodyPr/>
        <a:lstStyle/>
        <a:p>
          <a:endParaRPr lang="en-US"/>
        </a:p>
      </dgm:t>
    </dgm:pt>
    <dgm:pt modelId="{EF249FAB-9D0E-45E4-A6B6-6806A8323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Commands: CREATE, ALTER, DROP, TRUNCATE</a:t>
          </a:r>
        </a:p>
      </dgm:t>
    </dgm:pt>
    <dgm:pt modelId="{FAC32EF5-5877-40FD-A263-EDD51C95E29D}" type="parTrans" cxnId="{7C649F3C-6474-4F30-973B-471B3F86B6BA}">
      <dgm:prSet/>
      <dgm:spPr/>
      <dgm:t>
        <a:bodyPr/>
        <a:lstStyle/>
        <a:p>
          <a:endParaRPr lang="en-US"/>
        </a:p>
      </dgm:t>
    </dgm:pt>
    <dgm:pt modelId="{D266B834-E96B-4173-BDD2-486ED7F7A7A3}" type="sibTrans" cxnId="{7C649F3C-6474-4F30-973B-471B3F86B6BA}">
      <dgm:prSet/>
      <dgm:spPr/>
      <dgm:t>
        <a:bodyPr/>
        <a:lstStyle/>
        <a:p>
          <a:endParaRPr lang="en-US"/>
        </a:p>
      </dgm:t>
    </dgm:pt>
    <dgm:pt modelId="{847F117B-C1CC-4DC7-BCB0-C9FFE743EA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CREATE TABLE Employee (EmpID INT, Name VARCHAR(50));</a:t>
          </a:r>
        </a:p>
      </dgm:t>
    </dgm:pt>
    <dgm:pt modelId="{E580533D-D669-4FF6-AD9E-0C31A2166180}" type="parTrans" cxnId="{A5C7212C-A8FC-4AEE-8D69-64B458B6E731}">
      <dgm:prSet/>
      <dgm:spPr/>
      <dgm:t>
        <a:bodyPr/>
        <a:lstStyle/>
        <a:p>
          <a:endParaRPr lang="en-US"/>
        </a:p>
      </dgm:t>
    </dgm:pt>
    <dgm:pt modelId="{D1E090EC-07F4-4943-87CF-F9660AF804CF}" type="sibTrans" cxnId="{A5C7212C-A8FC-4AEE-8D69-64B458B6E731}">
      <dgm:prSet/>
      <dgm:spPr/>
      <dgm:t>
        <a:bodyPr/>
        <a:lstStyle/>
        <a:p>
          <a:endParaRPr lang="en-US"/>
        </a:p>
      </dgm:t>
    </dgm:pt>
    <dgm:pt modelId="{D04C2BD6-944C-4C60-AA63-D7FE1D027092}" type="pres">
      <dgm:prSet presAssocID="{BDC8807E-E3E6-418F-9A15-333DC94500EB}" presName="root" presStyleCnt="0">
        <dgm:presLayoutVars>
          <dgm:dir/>
          <dgm:resizeHandles val="exact"/>
        </dgm:presLayoutVars>
      </dgm:prSet>
      <dgm:spPr/>
    </dgm:pt>
    <dgm:pt modelId="{DBEDED20-DAB7-41C3-8A41-0F11D0A2585D}" type="pres">
      <dgm:prSet presAssocID="{8154B148-BBD0-4065-8AEF-6D2F85E4F623}" presName="compNode" presStyleCnt="0"/>
      <dgm:spPr/>
    </dgm:pt>
    <dgm:pt modelId="{A756BD82-97B4-4952-B38A-63A48C9F59A1}" type="pres">
      <dgm:prSet presAssocID="{8154B148-BBD0-4065-8AEF-6D2F85E4F6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499B20-5300-4986-BCD3-1CBBEF01FC89}" type="pres">
      <dgm:prSet presAssocID="{8154B148-BBD0-4065-8AEF-6D2F85E4F623}" presName="spaceRect" presStyleCnt="0"/>
      <dgm:spPr/>
    </dgm:pt>
    <dgm:pt modelId="{5283F241-F718-4C5B-9DB3-F54C6EEEF11D}" type="pres">
      <dgm:prSet presAssocID="{8154B148-BBD0-4065-8AEF-6D2F85E4F623}" presName="textRect" presStyleLbl="revTx" presStyleIdx="0" presStyleCnt="3">
        <dgm:presLayoutVars>
          <dgm:chMax val="1"/>
          <dgm:chPref val="1"/>
        </dgm:presLayoutVars>
      </dgm:prSet>
      <dgm:spPr/>
    </dgm:pt>
    <dgm:pt modelId="{91E81CFC-C573-4D5A-BACA-1F7920F6A695}" type="pres">
      <dgm:prSet presAssocID="{5C4A737C-E8EA-42F1-AB21-17D4D3FC0DCC}" presName="sibTrans" presStyleCnt="0"/>
      <dgm:spPr/>
    </dgm:pt>
    <dgm:pt modelId="{988B4E29-FB63-4A83-85C5-558486744445}" type="pres">
      <dgm:prSet presAssocID="{EF249FAB-9D0E-45E4-A6B6-6806A832395E}" presName="compNode" presStyleCnt="0"/>
      <dgm:spPr/>
    </dgm:pt>
    <dgm:pt modelId="{E44D369E-DBE2-4BE7-9852-FF07A00104C2}" type="pres">
      <dgm:prSet presAssocID="{EF249FAB-9D0E-45E4-A6B6-6806A83239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D205FB0-0707-4BFC-9BED-6C73A6668F6F}" type="pres">
      <dgm:prSet presAssocID="{EF249FAB-9D0E-45E4-A6B6-6806A832395E}" presName="spaceRect" presStyleCnt="0"/>
      <dgm:spPr/>
    </dgm:pt>
    <dgm:pt modelId="{2481C6D6-06BB-4A40-8D63-2933A3326AE4}" type="pres">
      <dgm:prSet presAssocID="{EF249FAB-9D0E-45E4-A6B6-6806A832395E}" presName="textRect" presStyleLbl="revTx" presStyleIdx="1" presStyleCnt="3">
        <dgm:presLayoutVars>
          <dgm:chMax val="1"/>
          <dgm:chPref val="1"/>
        </dgm:presLayoutVars>
      </dgm:prSet>
      <dgm:spPr/>
    </dgm:pt>
    <dgm:pt modelId="{2B3579F6-3B81-4235-8C22-87E885C337E6}" type="pres">
      <dgm:prSet presAssocID="{D266B834-E96B-4173-BDD2-486ED7F7A7A3}" presName="sibTrans" presStyleCnt="0"/>
      <dgm:spPr/>
    </dgm:pt>
    <dgm:pt modelId="{BE4BF8DB-2FA4-43B9-8E22-723E1FBE158E}" type="pres">
      <dgm:prSet presAssocID="{847F117B-C1CC-4DC7-BCB0-C9FFE743EA72}" presName="compNode" presStyleCnt="0"/>
      <dgm:spPr/>
    </dgm:pt>
    <dgm:pt modelId="{D20D7B11-EF28-4490-91FD-6A7AB48EE35F}" type="pres">
      <dgm:prSet presAssocID="{847F117B-C1CC-4DC7-BCB0-C9FFE743EA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F9E12F1-14B0-4753-A445-71EA851AB855}" type="pres">
      <dgm:prSet presAssocID="{847F117B-C1CC-4DC7-BCB0-C9FFE743EA72}" presName="spaceRect" presStyleCnt="0"/>
      <dgm:spPr/>
    </dgm:pt>
    <dgm:pt modelId="{B5B664BA-42B1-4C21-8E5D-5D275DC09725}" type="pres">
      <dgm:prSet presAssocID="{847F117B-C1CC-4DC7-BCB0-C9FFE743EA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C7212C-A8FC-4AEE-8D69-64B458B6E731}" srcId="{BDC8807E-E3E6-418F-9A15-333DC94500EB}" destId="{847F117B-C1CC-4DC7-BCB0-C9FFE743EA72}" srcOrd="2" destOrd="0" parTransId="{E580533D-D669-4FF6-AD9E-0C31A2166180}" sibTransId="{D1E090EC-07F4-4943-87CF-F9660AF804CF}"/>
    <dgm:cxn modelId="{7C649F3C-6474-4F30-973B-471B3F86B6BA}" srcId="{BDC8807E-E3E6-418F-9A15-333DC94500EB}" destId="{EF249FAB-9D0E-45E4-A6B6-6806A832395E}" srcOrd="1" destOrd="0" parTransId="{FAC32EF5-5877-40FD-A263-EDD51C95E29D}" sibTransId="{D266B834-E96B-4173-BDD2-486ED7F7A7A3}"/>
    <dgm:cxn modelId="{0DC5CE58-5239-4266-9934-13E042146921}" type="presOf" srcId="{847F117B-C1CC-4DC7-BCB0-C9FFE743EA72}" destId="{B5B664BA-42B1-4C21-8E5D-5D275DC09725}" srcOrd="0" destOrd="0" presId="urn:microsoft.com/office/officeart/2018/2/layout/IconLabelList"/>
    <dgm:cxn modelId="{CDFF7061-78FF-4EEB-A242-8A3F0D524CDC}" type="presOf" srcId="{EF249FAB-9D0E-45E4-A6B6-6806A832395E}" destId="{2481C6D6-06BB-4A40-8D63-2933A3326AE4}" srcOrd="0" destOrd="0" presId="urn:microsoft.com/office/officeart/2018/2/layout/IconLabelList"/>
    <dgm:cxn modelId="{3D21FB89-1C30-4FB0-867A-781FF4E63B53}" type="presOf" srcId="{BDC8807E-E3E6-418F-9A15-333DC94500EB}" destId="{D04C2BD6-944C-4C60-AA63-D7FE1D027092}" srcOrd="0" destOrd="0" presId="urn:microsoft.com/office/officeart/2018/2/layout/IconLabelList"/>
    <dgm:cxn modelId="{E59B088A-5E3A-4EF2-B0E4-B569593F5BE3}" srcId="{BDC8807E-E3E6-418F-9A15-333DC94500EB}" destId="{8154B148-BBD0-4065-8AEF-6D2F85E4F623}" srcOrd="0" destOrd="0" parTransId="{78040641-702E-4F8C-81BF-7371132BDEFC}" sibTransId="{5C4A737C-E8EA-42F1-AB21-17D4D3FC0DCC}"/>
    <dgm:cxn modelId="{3C4215AD-9361-499F-ABC3-4B124E7167A8}" type="presOf" srcId="{8154B148-BBD0-4065-8AEF-6D2F85E4F623}" destId="{5283F241-F718-4C5B-9DB3-F54C6EEEF11D}" srcOrd="0" destOrd="0" presId="urn:microsoft.com/office/officeart/2018/2/layout/IconLabelList"/>
    <dgm:cxn modelId="{0EAB9F69-2D16-41D4-A8D8-78983EB41619}" type="presParOf" srcId="{D04C2BD6-944C-4C60-AA63-D7FE1D027092}" destId="{DBEDED20-DAB7-41C3-8A41-0F11D0A2585D}" srcOrd="0" destOrd="0" presId="urn:microsoft.com/office/officeart/2018/2/layout/IconLabelList"/>
    <dgm:cxn modelId="{E294E265-5274-4D04-B741-E1EE32BD84F1}" type="presParOf" srcId="{DBEDED20-DAB7-41C3-8A41-0F11D0A2585D}" destId="{A756BD82-97B4-4952-B38A-63A48C9F59A1}" srcOrd="0" destOrd="0" presId="urn:microsoft.com/office/officeart/2018/2/layout/IconLabelList"/>
    <dgm:cxn modelId="{13BE0BE7-93E1-457C-8046-B014C49E4713}" type="presParOf" srcId="{DBEDED20-DAB7-41C3-8A41-0F11D0A2585D}" destId="{43499B20-5300-4986-BCD3-1CBBEF01FC89}" srcOrd="1" destOrd="0" presId="urn:microsoft.com/office/officeart/2018/2/layout/IconLabelList"/>
    <dgm:cxn modelId="{E62774D9-B53C-4BB4-A69B-57C0F42A71E6}" type="presParOf" srcId="{DBEDED20-DAB7-41C3-8A41-0F11D0A2585D}" destId="{5283F241-F718-4C5B-9DB3-F54C6EEEF11D}" srcOrd="2" destOrd="0" presId="urn:microsoft.com/office/officeart/2018/2/layout/IconLabelList"/>
    <dgm:cxn modelId="{3E844D58-C60F-404C-B478-930A1113E715}" type="presParOf" srcId="{D04C2BD6-944C-4C60-AA63-D7FE1D027092}" destId="{91E81CFC-C573-4D5A-BACA-1F7920F6A695}" srcOrd="1" destOrd="0" presId="urn:microsoft.com/office/officeart/2018/2/layout/IconLabelList"/>
    <dgm:cxn modelId="{10B088FF-9286-4753-A0FA-803ADDF38F3F}" type="presParOf" srcId="{D04C2BD6-944C-4C60-AA63-D7FE1D027092}" destId="{988B4E29-FB63-4A83-85C5-558486744445}" srcOrd="2" destOrd="0" presId="urn:microsoft.com/office/officeart/2018/2/layout/IconLabelList"/>
    <dgm:cxn modelId="{4D07BFEE-1CDB-4805-AEB5-888A30128232}" type="presParOf" srcId="{988B4E29-FB63-4A83-85C5-558486744445}" destId="{E44D369E-DBE2-4BE7-9852-FF07A00104C2}" srcOrd="0" destOrd="0" presId="urn:microsoft.com/office/officeart/2018/2/layout/IconLabelList"/>
    <dgm:cxn modelId="{DD9CB2F4-493B-40D3-9CCD-6C483FA089B0}" type="presParOf" srcId="{988B4E29-FB63-4A83-85C5-558486744445}" destId="{2D205FB0-0707-4BFC-9BED-6C73A6668F6F}" srcOrd="1" destOrd="0" presId="urn:microsoft.com/office/officeart/2018/2/layout/IconLabelList"/>
    <dgm:cxn modelId="{8AEFB4A2-AE4C-4AAE-B920-CAA17B3CA9CB}" type="presParOf" srcId="{988B4E29-FB63-4A83-85C5-558486744445}" destId="{2481C6D6-06BB-4A40-8D63-2933A3326AE4}" srcOrd="2" destOrd="0" presId="urn:microsoft.com/office/officeart/2018/2/layout/IconLabelList"/>
    <dgm:cxn modelId="{E38C829A-A555-4528-949E-6C6F3A522804}" type="presParOf" srcId="{D04C2BD6-944C-4C60-AA63-D7FE1D027092}" destId="{2B3579F6-3B81-4235-8C22-87E885C337E6}" srcOrd="3" destOrd="0" presId="urn:microsoft.com/office/officeart/2018/2/layout/IconLabelList"/>
    <dgm:cxn modelId="{3FC5AF32-CF65-44A9-959D-840DA41868B9}" type="presParOf" srcId="{D04C2BD6-944C-4C60-AA63-D7FE1D027092}" destId="{BE4BF8DB-2FA4-43B9-8E22-723E1FBE158E}" srcOrd="4" destOrd="0" presId="urn:microsoft.com/office/officeart/2018/2/layout/IconLabelList"/>
    <dgm:cxn modelId="{C5ADCC8B-B1F7-4E32-9490-02CC145CC2FB}" type="presParOf" srcId="{BE4BF8DB-2FA4-43B9-8E22-723E1FBE158E}" destId="{D20D7B11-EF28-4490-91FD-6A7AB48EE35F}" srcOrd="0" destOrd="0" presId="urn:microsoft.com/office/officeart/2018/2/layout/IconLabelList"/>
    <dgm:cxn modelId="{06E88200-D759-48FA-B777-254844A221CE}" type="presParOf" srcId="{BE4BF8DB-2FA4-43B9-8E22-723E1FBE158E}" destId="{9F9E12F1-14B0-4753-A445-71EA851AB855}" srcOrd="1" destOrd="0" presId="urn:microsoft.com/office/officeart/2018/2/layout/IconLabelList"/>
    <dgm:cxn modelId="{849E0D78-80C6-4A34-B9AC-EC07AA5E9668}" type="presParOf" srcId="{BE4BF8DB-2FA4-43B9-8E22-723E1FBE158E}" destId="{B5B664BA-42B1-4C21-8E5D-5D275DC097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F4B9AB0-F8A4-42F7-AFD1-271483E0493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3D02BF-CAA0-439F-B585-B35811654F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insert, update, delete data</a:t>
          </a:r>
        </a:p>
      </dgm:t>
    </dgm:pt>
    <dgm:pt modelId="{E0D5CEBF-7CFE-4746-A817-9E7B44170EED}" type="parTrans" cxnId="{5B38FB0D-3247-4354-B352-38AA60C8D9E0}">
      <dgm:prSet/>
      <dgm:spPr/>
      <dgm:t>
        <a:bodyPr/>
        <a:lstStyle/>
        <a:p>
          <a:endParaRPr lang="en-US"/>
        </a:p>
      </dgm:t>
    </dgm:pt>
    <dgm:pt modelId="{6C78B843-51FC-4787-87C2-F1763A9B4F51}" type="sibTrans" cxnId="{5B38FB0D-3247-4354-B352-38AA60C8D9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6E9143-F46D-4CA8-9D1A-ED9966C86B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Commands: INSERT, UPDATE, DELETE</a:t>
          </a:r>
        </a:p>
      </dgm:t>
    </dgm:pt>
    <dgm:pt modelId="{70C926F8-9DBC-49D5-9097-A4B500EB07A7}" type="parTrans" cxnId="{F6BBDD07-F399-4B1E-8BCC-E629981C5608}">
      <dgm:prSet/>
      <dgm:spPr/>
      <dgm:t>
        <a:bodyPr/>
        <a:lstStyle/>
        <a:p>
          <a:endParaRPr lang="en-US"/>
        </a:p>
      </dgm:t>
    </dgm:pt>
    <dgm:pt modelId="{55EFC88A-499D-4ACA-B0BC-77BCB5A7477B}" type="sibTrans" cxnId="{F6BBDD07-F399-4B1E-8BCC-E629981C56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446847-EFB3-490F-B80E-5AC4660823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INSERT INTO Employee VALUES (101, 'Rahul', 45000);</a:t>
          </a:r>
        </a:p>
      </dgm:t>
    </dgm:pt>
    <dgm:pt modelId="{8C2141C7-C96A-4184-B1A5-0B1CF68425D7}" type="parTrans" cxnId="{94B7471B-C03F-4758-B2C5-2E9C0F129490}">
      <dgm:prSet/>
      <dgm:spPr/>
      <dgm:t>
        <a:bodyPr/>
        <a:lstStyle/>
        <a:p>
          <a:endParaRPr lang="en-US"/>
        </a:p>
      </dgm:t>
    </dgm:pt>
    <dgm:pt modelId="{326B0FFD-A814-41DB-B5AE-B165C4ED174F}" type="sibTrans" cxnId="{94B7471B-C03F-4758-B2C5-2E9C0F129490}">
      <dgm:prSet/>
      <dgm:spPr/>
      <dgm:t>
        <a:bodyPr/>
        <a:lstStyle/>
        <a:p>
          <a:endParaRPr lang="en-US"/>
        </a:p>
      </dgm:t>
    </dgm:pt>
    <dgm:pt modelId="{0E9C3244-A664-45AB-B028-915B79265534}" type="pres">
      <dgm:prSet presAssocID="{EF4B9AB0-F8A4-42F7-AFD1-271483E04936}" presName="root" presStyleCnt="0">
        <dgm:presLayoutVars>
          <dgm:dir/>
          <dgm:resizeHandles val="exact"/>
        </dgm:presLayoutVars>
      </dgm:prSet>
      <dgm:spPr/>
    </dgm:pt>
    <dgm:pt modelId="{36973E56-19D6-4984-850F-0EB4DC84F6A8}" type="pres">
      <dgm:prSet presAssocID="{EF4B9AB0-F8A4-42F7-AFD1-271483E04936}" presName="container" presStyleCnt="0">
        <dgm:presLayoutVars>
          <dgm:dir/>
          <dgm:resizeHandles val="exact"/>
        </dgm:presLayoutVars>
      </dgm:prSet>
      <dgm:spPr/>
    </dgm:pt>
    <dgm:pt modelId="{533455B1-C18A-4E65-BEEC-A78B147978D8}" type="pres">
      <dgm:prSet presAssocID="{913D02BF-CAA0-439F-B585-B35811654F02}" presName="compNode" presStyleCnt="0"/>
      <dgm:spPr/>
    </dgm:pt>
    <dgm:pt modelId="{77AF57E6-89CA-4012-8F79-4F312F4A520D}" type="pres">
      <dgm:prSet presAssocID="{913D02BF-CAA0-439F-B585-B35811654F02}" presName="iconBgRect" presStyleLbl="bgShp" presStyleIdx="0" presStyleCnt="3"/>
      <dgm:spPr/>
    </dgm:pt>
    <dgm:pt modelId="{304F7EF4-1DB4-4624-AFB8-FB8243191F3F}" type="pres">
      <dgm:prSet presAssocID="{913D02BF-CAA0-439F-B585-B35811654F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FD0A4F89-2DD4-42AC-A068-22DF90394296}" type="pres">
      <dgm:prSet presAssocID="{913D02BF-CAA0-439F-B585-B35811654F02}" presName="spaceRect" presStyleCnt="0"/>
      <dgm:spPr/>
    </dgm:pt>
    <dgm:pt modelId="{CF9175FF-F909-4EE7-BDA7-265E2EC64DFB}" type="pres">
      <dgm:prSet presAssocID="{913D02BF-CAA0-439F-B585-B35811654F02}" presName="textRect" presStyleLbl="revTx" presStyleIdx="0" presStyleCnt="3">
        <dgm:presLayoutVars>
          <dgm:chMax val="1"/>
          <dgm:chPref val="1"/>
        </dgm:presLayoutVars>
      </dgm:prSet>
      <dgm:spPr/>
    </dgm:pt>
    <dgm:pt modelId="{1FA4B589-DDBE-43DF-909A-86469AE373E4}" type="pres">
      <dgm:prSet presAssocID="{6C78B843-51FC-4787-87C2-F1763A9B4F51}" presName="sibTrans" presStyleLbl="sibTrans2D1" presStyleIdx="0" presStyleCnt="0"/>
      <dgm:spPr/>
    </dgm:pt>
    <dgm:pt modelId="{BF0F7EFC-3A8C-4A55-8834-3D7EDA6699E9}" type="pres">
      <dgm:prSet presAssocID="{246E9143-F46D-4CA8-9D1A-ED9966C86B52}" presName="compNode" presStyleCnt="0"/>
      <dgm:spPr/>
    </dgm:pt>
    <dgm:pt modelId="{147598D3-002B-4A3E-8373-33E0931EBB39}" type="pres">
      <dgm:prSet presAssocID="{246E9143-F46D-4CA8-9D1A-ED9966C86B52}" presName="iconBgRect" presStyleLbl="bgShp" presStyleIdx="1" presStyleCnt="3"/>
      <dgm:spPr/>
    </dgm:pt>
    <dgm:pt modelId="{06904631-9221-4D3A-9572-F2E6DC5A4075}" type="pres">
      <dgm:prSet presAssocID="{246E9143-F46D-4CA8-9D1A-ED9966C86B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4EB9D90-36ED-4D61-9F86-710767522F07}" type="pres">
      <dgm:prSet presAssocID="{246E9143-F46D-4CA8-9D1A-ED9966C86B52}" presName="spaceRect" presStyleCnt="0"/>
      <dgm:spPr/>
    </dgm:pt>
    <dgm:pt modelId="{E1AB924A-AA06-45AF-A927-ED7E136428F5}" type="pres">
      <dgm:prSet presAssocID="{246E9143-F46D-4CA8-9D1A-ED9966C86B52}" presName="textRect" presStyleLbl="revTx" presStyleIdx="1" presStyleCnt="3">
        <dgm:presLayoutVars>
          <dgm:chMax val="1"/>
          <dgm:chPref val="1"/>
        </dgm:presLayoutVars>
      </dgm:prSet>
      <dgm:spPr/>
    </dgm:pt>
    <dgm:pt modelId="{E1554634-17BE-4473-B227-5DC6360AB572}" type="pres">
      <dgm:prSet presAssocID="{55EFC88A-499D-4ACA-B0BC-77BCB5A7477B}" presName="sibTrans" presStyleLbl="sibTrans2D1" presStyleIdx="0" presStyleCnt="0"/>
      <dgm:spPr/>
    </dgm:pt>
    <dgm:pt modelId="{8C8265CE-9753-40E1-91EC-8F7A626DFA4D}" type="pres">
      <dgm:prSet presAssocID="{58446847-EFB3-490F-B80E-5AC466082330}" presName="compNode" presStyleCnt="0"/>
      <dgm:spPr/>
    </dgm:pt>
    <dgm:pt modelId="{1F211772-5B96-423D-9533-FF48BD07A476}" type="pres">
      <dgm:prSet presAssocID="{58446847-EFB3-490F-B80E-5AC466082330}" presName="iconBgRect" presStyleLbl="bgShp" presStyleIdx="2" presStyleCnt="3"/>
      <dgm:spPr/>
    </dgm:pt>
    <dgm:pt modelId="{DD5D9C68-C871-4DD6-ABC4-8D884741E20D}" type="pres">
      <dgm:prSet presAssocID="{58446847-EFB3-490F-B80E-5AC4660823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397E8043-2E79-461B-A4DF-54AD18396CB3}" type="pres">
      <dgm:prSet presAssocID="{58446847-EFB3-490F-B80E-5AC466082330}" presName="spaceRect" presStyleCnt="0"/>
      <dgm:spPr/>
    </dgm:pt>
    <dgm:pt modelId="{72785321-11AD-4E15-A2EF-B900AB7D4B88}" type="pres">
      <dgm:prSet presAssocID="{58446847-EFB3-490F-B80E-5AC4660823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059D01-5077-4E2D-B0EA-55FBB4E8D811}" type="presOf" srcId="{58446847-EFB3-490F-B80E-5AC466082330}" destId="{72785321-11AD-4E15-A2EF-B900AB7D4B88}" srcOrd="0" destOrd="0" presId="urn:microsoft.com/office/officeart/2018/2/layout/IconCircleList"/>
    <dgm:cxn modelId="{868F4002-0CE8-462A-B229-CD160CBAFE1E}" type="presOf" srcId="{6C78B843-51FC-4787-87C2-F1763A9B4F51}" destId="{1FA4B589-DDBE-43DF-909A-86469AE373E4}" srcOrd="0" destOrd="0" presId="urn:microsoft.com/office/officeart/2018/2/layout/IconCircleList"/>
    <dgm:cxn modelId="{F6BBDD07-F399-4B1E-8BCC-E629981C5608}" srcId="{EF4B9AB0-F8A4-42F7-AFD1-271483E04936}" destId="{246E9143-F46D-4CA8-9D1A-ED9966C86B52}" srcOrd="1" destOrd="0" parTransId="{70C926F8-9DBC-49D5-9097-A4B500EB07A7}" sibTransId="{55EFC88A-499D-4ACA-B0BC-77BCB5A7477B}"/>
    <dgm:cxn modelId="{5B38FB0D-3247-4354-B352-38AA60C8D9E0}" srcId="{EF4B9AB0-F8A4-42F7-AFD1-271483E04936}" destId="{913D02BF-CAA0-439F-B585-B35811654F02}" srcOrd="0" destOrd="0" parTransId="{E0D5CEBF-7CFE-4746-A817-9E7B44170EED}" sibTransId="{6C78B843-51FC-4787-87C2-F1763A9B4F51}"/>
    <dgm:cxn modelId="{C89B7E12-AC59-4B12-9686-207E8517748B}" type="presOf" srcId="{913D02BF-CAA0-439F-B585-B35811654F02}" destId="{CF9175FF-F909-4EE7-BDA7-265E2EC64DFB}" srcOrd="0" destOrd="0" presId="urn:microsoft.com/office/officeart/2018/2/layout/IconCircleList"/>
    <dgm:cxn modelId="{94B7471B-C03F-4758-B2C5-2E9C0F129490}" srcId="{EF4B9AB0-F8A4-42F7-AFD1-271483E04936}" destId="{58446847-EFB3-490F-B80E-5AC466082330}" srcOrd="2" destOrd="0" parTransId="{8C2141C7-C96A-4184-B1A5-0B1CF68425D7}" sibTransId="{326B0FFD-A814-41DB-B5AE-B165C4ED174F}"/>
    <dgm:cxn modelId="{FF9FC454-0EAA-40BC-BE73-9B3AD39C9717}" type="presOf" srcId="{246E9143-F46D-4CA8-9D1A-ED9966C86B52}" destId="{E1AB924A-AA06-45AF-A927-ED7E136428F5}" srcOrd="0" destOrd="0" presId="urn:microsoft.com/office/officeart/2018/2/layout/IconCircleList"/>
    <dgm:cxn modelId="{F5458E57-7224-4B72-9746-ABEB31B6AD47}" type="presOf" srcId="{55EFC88A-499D-4ACA-B0BC-77BCB5A7477B}" destId="{E1554634-17BE-4473-B227-5DC6360AB572}" srcOrd="0" destOrd="0" presId="urn:microsoft.com/office/officeart/2018/2/layout/IconCircleList"/>
    <dgm:cxn modelId="{DB7691C2-C18A-4ACF-938E-D83F0C35314E}" type="presOf" srcId="{EF4B9AB0-F8A4-42F7-AFD1-271483E04936}" destId="{0E9C3244-A664-45AB-B028-915B79265534}" srcOrd="0" destOrd="0" presId="urn:microsoft.com/office/officeart/2018/2/layout/IconCircleList"/>
    <dgm:cxn modelId="{0C485269-2355-4A2C-A2DE-EAF30D189343}" type="presParOf" srcId="{0E9C3244-A664-45AB-B028-915B79265534}" destId="{36973E56-19D6-4984-850F-0EB4DC84F6A8}" srcOrd="0" destOrd="0" presId="urn:microsoft.com/office/officeart/2018/2/layout/IconCircleList"/>
    <dgm:cxn modelId="{B5713AB5-7BE2-494F-9E74-E5EE3051B225}" type="presParOf" srcId="{36973E56-19D6-4984-850F-0EB4DC84F6A8}" destId="{533455B1-C18A-4E65-BEEC-A78B147978D8}" srcOrd="0" destOrd="0" presId="urn:microsoft.com/office/officeart/2018/2/layout/IconCircleList"/>
    <dgm:cxn modelId="{49C7686C-DB0C-4ACE-961F-216E92EFDA44}" type="presParOf" srcId="{533455B1-C18A-4E65-BEEC-A78B147978D8}" destId="{77AF57E6-89CA-4012-8F79-4F312F4A520D}" srcOrd="0" destOrd="0" presId="urn:microsoft.com/office/officeart/2018/2/layout/IconCircleList"/>
    <dgm:cxn modelId="{0608822A-1F66-4C3C-A91F-B82ECFCBE3AB}" type="presParOf" srcId="{533455B1-C18A-4E65-BEEC-A78B147978D8}" destId="{304F7EF4-1DB4-4624-AFB8-FB8243191F3F}" srcOrd="1" destOrd="0" presId="urn:microsoft.com/office/officeart/2018/2/layout/IconCircleList"/>
    <dgm:cxn modelId="{C923EFFC-CC40-4C43-97CF-D2E6BE2BAE7A}" type="presParOf" srcId="{533455B1-C18A-4E65-BEEC-A78B147978D8}" destId="{FD0A4F89-2DD4-42AC-A068-22DF90394296}" srcOrd="2" destOrd="0" presId="urn:microsoft.com/office/officeart/2018/2/layout/IconCircleList"/>
    <dgm:cxn modelId="{872059B7-D756-4A08-97EA-3CE336AE5E10}" type="presParOf" srcId="{533455B1-C18A-4E65-BEEC-A78B147978D8}" destId="{CF9175FF-F909-4EE7-BDA7-265E2EC64DFB}" srcOrd="3" destOrd="0" presId="urn:microsoft.com/office/officeart/2018/2/layout/IconCircleList"/>
    <dgm:cxn modelId="{3988F71E-25CC-4209-A4D2-F02CCB665163}" type="presParOf" srcId="{36973E56-19D6-4984-850F-0EB4DC84F6A8}" destId="{1FA4B589-DDBE-43DF-909A-86469AE373E4}" srcOrd="1" destOrd="0" presId="urn:microsoft.com/office/officeart/2018/2/layout/IconCircleList"/>
    <dgm:cxn modelId="{8C89D80B-6706-487D-8071-600EEB0D00A3}" type="presParOf" srcId="{36973E56-19D6-4984-850F-0EB4DC84F6A8}" destId="{BF0F7EFC-3A8C-4A55-8834-3D7EDA6699E9}" srcOrd="2" destOrd="0" presId="urn:microsoft.com/office/officeart/2018/2/layout/IconCircleList"/>
    <dgm:cxn modelId="{F9B98D11-42E3-452D-A2DC-21F7F276B6EF}" type="presParOf" srcId="{BF0F7EFC-3A8C-4A55-8834-3D7EDA6699E9}" destId="{147598D3-002B-4A3E-8373-33E0931EBB39}" srcOrd="0" destOrd="0" presId="urn:microsoft.com/office/officeart/2018/2/layout/IconCircleList"/>
    <dgm:cxn modelId="{BE0287D8-1520-44CB-8E29-DEC5F14F3A30}" type="presParOf" srcId="{BF0F7EFC-3A8C-4A55-8834-3D7EDA6699E9}" destId="{06904631-9221-4D3A-9572-F2E6DC5A4075}" srcOrd="1" destOrd="0" presId="urn:microsoft.com/office/officeart/2018/2/layout/IconCircleList"/>
    <dgm:cxn modelId="{69DFA4CF-09D8-43B5-A80B-607B5DC4B20A}" type="presParOf" srcId="{BF0F7EFC-3A8C-4A55-8834-3D7EDA6699E9}" destId="{D4EB9D90-36ED-4D61-9F86-710767522F07}" srcOrd="2" destOrd="0" presId="urn:microsoft.com/office/officeart/2018/2/layout/IconCircleList"/>
    <dgm:cxn modelId="{8101F346-5E22-4DA2-B49F-EA1D7112D0BB}" type="presParOf" srcId="{BF0F7EFC-3A8C-4A55-8834-3D7EDA6699E9}" destId="{E1AB924A-AA06-45AF-A927-ED7E136428F5}" srcOrd="3" destOrd="0" presId="urn:microsoft.com/office/officeart/2018/2/layout/IconCircleList"/>
    <dgm:cxn modelId="{7198F374-72EC-4815-B4B7-177AF748632B}" type="presParOf" srcId="{36973E56-19D6-4984-850F-0EB4DC84F6A8}" destId="{E1554634-17BE-4473-B227-5DC6360AB572}" srcOrd="3" destOrd="0" presId="urn:microsoft.com/office/officeart/2018/2/layout/IconCircleList"/>
    <dgm:cxn modelId="{0B7D5CCA-BF4D-429F-9DF7-35F24D121BED}" type="presParOf" srcId="{36973E56-19D6-4984-850F-0EB4DC84F6A8}" destId="{8C8265CE-9753-40E1-91EC-8F7A626DFA4D}" srcOrd="4" destOrd="0" presId="urn:microsoft.com/office/officeart/2018/2/layout/IconCircleList"/>
    <dgm:cxn modelId="{A5A8F275-0830-4564-B3B0-299045F95096}" type="presParOf" srcId="{8C8265CE-9753-40E1-91EC-8F7A626DFA4D}" destId="{1F211772-5B96-423D-9533-FF48BD07A476}" srcOrd="0" destOrd="0" presId="urn:microsoft.com/office/officeart/2018/2/layout/IconCircleList"/>
    <dgm:cxn modelId="{454357A0-F923-45A9-8875-3512579CDBC4}" type="presParOf" srcId="{8C8265CE-9753-40E1-91EC-8F7A626DFA4D}" destId="{DD5D9C68-C871-4DD6-ABC4-8D884741E20D}" srcOrd="1" destOrd="0" presId="urn:microsoft.com/office/officeart/2018/2/layout/IconCircleList"/>
    <dgm:cxn modelId="{D313E7D8-0923-4E1F-AA65-B93B03D050DE}" type="presParOf" srcId="{8C8265CE-9753-40E1-91EC-8F7A626DFA4D}" destId="{397E8043-2E79-461B-A4DF-54AD18396CB3}" srcOrd="2" destOrd="0" presId="urn:microsoft.com/office/officeart/2018/2/layout/IconCircleList"/>
    <dgm:cxn modelId="{DBFC83F2-851F-4449-853B-4E1EAAD70F64}" type="presParOf" srcId="{8C8265CE-9753-40E1-91EC-8F7A626DFA4D}" destId="{72785321-11AD-4E15-A2EF-B900AB7D4B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1D57F2-62D1-493B-ACB2-80246CFFE05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CFDD8-0844-4A61-BE45-E862AFED3D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query and retrieve data</a:t>
          </a:r>
        </a:p>
      </dgm:t>
    </dgm:pt>
    <dgm:pt modelId="{B80CB419-BD64-4FB2-9A96-D427B91100F1}" type="parTrans" cxnId="{72028B6B-8472-4324-8638-E4945BB01C95}">
      <dgm:prSet/>
      <dgm:spPr/>
      <dgm:t>
        <a:bodyPr/>
        <a:lstStyle/>
        <a:p>
          <a:endParaRPr lang="en-US"/>
        </a:p>
      </dgm:t>
    </dgm:pt>
    <dgm:pt modelId="{1D5A3305-834F-4C29-A28E-D47B21AB8176}" type="sibTrans" cxnId="{72028B6B-8472-4324-8638-E4945BB01C95}">
      <dgm:prSet/>
      <dgm:spPr/>
      <dgm:t>
        <a:bodyPr/>
        <a:lstStyle/>
        <a:p>
          <a:endParaRPr lang="en-US"/>
        </a:p>
      </dgm:t>
    </dgm:pt>
    <dgm:pt modelId="{D4B6A5E0-0579-4CF7-9897-58A97ADBA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Command: SELECT</a:t>
          </a:r>
        </a:p>
      </dgm:t>
    </dgm:pt>
    <dgm:pt modelId="{94F8BA1B-8983-45E0-92B1-E6487BB544B9}" type="parTrans" cxnId="{F4455E2A-F3C5-457A-95AF-997B8DBC5C5F}">
      <dgm:prSet/>
      <dgm:spPr/>
      <dgm:t>
        <a:bodyPr/>
        <a:lstStyle/>
        <a:p>
          <a:endParaRPr lang="en-US"/>
        </a:p>
      </dgm:t>
    </dgm:pt>
    <dgm:pt modelId="{8DB69582-521D-48F2-AD6C-D6CCF24AEF01}" type="sibTrans" cxnId="{F4455E2A-F3C5-457A-95AF-997B8DBC5C5F}">
      <dgm:prSet/>
      <dgm:spPr/>
      <dgm:t>
        <a:bodyPr/>
        <a:lstStyle/>
        <a:p>
          <a:endParaRPr lang="en-US"/>
        </a:p>
      </dgm:t>
    </dgm:pt>
    <dgm:pt modelId="{C99F25C5-1952-4DB9-A5D5-D8E17F8FB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SELECT Name, Salary FROM Employee WHERE Department='HR';</a:t>
          </a:r>
        </a:p>
      </dgm:t>
    </dgm:pt>
    <dgm:pt modelId="{10A8E844-5116-4494-9A9A-05AE80AEB52C}" type="parTrans" cxnId="{1B93845B-ADC0-438D-A318-A1AF57BC7B68}">
      <dgm:prSet/>
      <dgm:spPr/>
      <dgm:t>
        <a:bodyPr/>
        <a:lstStyle/>
        <a:p>
          <a:endParaRPr lang="en-US"/>
        </a:p>
      </dgm:t>
    </dgm:pt>
    <dgm:pt modelId="{F10A6332-3F57-4066-BF82-A3600A4C1AA4}" type="sibTrans" cxnId="{1B93845B-ADC0-438D-A318-A1AF57BC7B68}">
      <dgm:prSet/>
      <dgm:spPr/>
      <dgm:t>
        <a:bodyPr/>
        <a:lstStyle/>
        <a:p>
          <a:endParaRPr lang="en-US"/>
        </a:p>
      </dgm:t>
    </dgm:pt>
    <dgm:pt modelId="{48C354B6-B28F-4536-994A-F11EDB75FC38}" type="pres">
      <dgm:prSet presAssocID="{561D57F2-62D1-493B-ACB2-80246CFFE053}" presName="root" presStyleCnt="0">
        <dgm:presLayoutVars>
          <dgm:dir/>
          <dgm:resizeHandles val="exact"/>
        </dgm:presLayoutVars>
      </dgm:prSet>
      <dgm:spPr/>
    </dgm:pt>
    <dgm:pt modelId="{5D42C212-E808-4B0A-929A-8EEB9AEF9C9E}" type="pres">
      <dgm:prSet presAssocID="{1ABCFDD8-0844-4A61-BE45-E862AFED3D00}" presName="compNode" presStyleCnt="0"/>
      <dgm:spPr/>
    </dgm:pt>
    <dgm:pt modelId="{22BA6EE7-D135-470C-89E9-5AAAA2E5CCC3}" type="pres">
      <dgm:prSet presAssocID="{1ABCFDD8-0844-4A61-BE45-E862AFED3D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0D441A-0DD5-4C84-8AC2-298A4532930F}" type="pres">
      <dgm:prSet presAssocID="{1ABCFDD8-0844-4A61-BE45-E862AFED3D00}" presName="spaceRect" presStyleCnt="0"/>
      <dgm:spPr/>
    </dgm:pt>
    <dgm:pt modelId="{FA6BD225-721A-4906-B5FD-297618BAA5AC}" type="pres">
      <dgm:prSet presAssocID="{1ABCFDD8-0844-4A61-BE45-E862AFED3D00}" presName="textRect" presStyleLbl="revTx" presStyleIdx="0" presStyleCnt="3">
        <dgm:presLayoutVars>
          <dgm:chMax val="1"/>
          <dgm:chPref val="1"/>
        </dgm:presLayoutVars>
      </dgm:prSet>
      <dgm:spPr/>
    </dgm:pt>
    <dgm:pt modelId="{91D1FA5E-ABF0-4615-9DF3-19F041E9B9C9}" type="pres">
      <dgm:prSet presAssocID="{1D5A3305-834F-4C29-A28E-D47B21AB8176}" presName="sibTrans" presStyleCnt="0"/>
      <dgm:spPr/>
    </dgm:pt>
    <dgm:pt modelId="{3996FC37-212B-4895-BE9E-FD1260A25EE8}" type="pres">
      <dgm:prSet presAssocID="{D4B6A5E0-0579-4CF7-9897-58A97ADBA055}" presName="compNode" presStyleCnt="0"/>
      <dgm:spPr/>
    </dgm:pt>
    <dgm:pt modelId="{29126C37-5396-4336-9557-98B4FD5C68BC}" type="pres">
      <dgm:prSet presAssocID="{D4B6A5E0-0579-4CF7-9897-58A97ADBA0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507EE78-0415-46F0-8FB1-BC76B2AB5B79}" type="pres">
      <dgm:prSet presAssocID="{D4B6A5E0-0579-4CF7-9897-58A97ADBA055}" presName="spaceRect" presStyleCnt="0"/>
      <dgm:spPr/>
    </dgm:pt>
    <dgm:pt modelId="{4AB870ED-24D8-4729-B758-F09827B05286}" type="pres">
      <dgm:prSet presAssocID="{D4B6A5E0-0579-4CF7-9897-58A97ADBA055}" presName="textRect" presStyleLbl="revTx" presStyleIdx="1" presStyleCnt="3">
        <dgm:presLayoutVars>
          <dgm:chMax val="1"/>
          <dgm:chPref val="1"/>
        </dgm:presLayoutVars>
      </dgm:prSet>
      <dgm:spPr/>
    </dgm:pt>
    <dgm:pt modelId="{CFD8E0EA-C2C0-4C31-AC4F-573D694B6F9D}" type="pres">
      <dgm:prSet presAssocID="{8DB69582-521D-48F2-AD6C-D6CCF24AEF01}" presName="sibTrans" presStyleCnt="0"/>
      <dgm:spPr/>
    </dgm:pt>
    <dgm:pt modelId="{7EE05E26-F8CB-4970-8276-E57E7AAE5912}" type="pres">
      <dgm:prSet presAssocID="{C99F25C5-1952-4DB9-A5D5-D8E17F8FBC25}" presName="compNode" presStyleCnt="0"/>
      <dgm:spPr/>
    </dgm:pt>
    <dgm:pt modelId="{E85B7443-E56D-44AC-934E-79AC1B0EE73D}" type="pres">
      <dgm:prSet presAssocID="{C99F25C5-1952-4DB9-A5D5-D8E17F8FBC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8A8389F-ED65-43B7-A41D-083AF4A411F4}" type="pres">
      <dgm:prSet presAssocID="{C99F25C5-1952-4DB9-A5D5-D8E17F8FBC25}" presName="spaceRect" presStyleCnt="0"/>
      <dgm:spPr/>
    </dgm:pt>
    <dgm:pt modelId="{2EDC44FC-21E8-4288-99AE-8248E16650F1}" type="pres">
      <dgm:prSet presAssocID="{C99F25C5-1952-4DB9-A5D5-D8E17F8FBC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455E2A-F3C5-457A-95AF-997B8DBC5C5F}" srcId="{561D57F2-62D1-493B-ACB2-80246CFFE053}" destId="{D4B6A5E0-0579-4CF7-9897-58A97ADBA055}" srcOrd="1" destOrd="0" parTransId="{94F8BA1B-8983-45E0-92B1-E6487BB544B9}" sibTransId="{8DB69582-521D-48F2-AD6C-D6CCF24AEF01}"/>
    <dgm:cxn modelId="{BAA35853-D787-49A1-BB50-5244E3BD0C41}" type="presOf" srcId="{D4B6A5E0-0579-4CF7-9897-58A97ADBA055}" destId="{4AB870ED-24D8-4729-B758-F09827B05286}" srcOrd="0" destOrd="0" presId="urn:microsoft.com/office/officeart/2018/2/layout/IconLabelList"/>
    <dgm:cxn modelId="{1B93845B-ADC0-438D-A318-A1AF57BC7B68}" srcId="{561D57F2-62D1-493B-ACB2-80246CFFE053}" destId="{C99F25C5-1952-4DB9-A5D5-D8E17F8FBC25}" srcOrd="2" destOrd="0" parTransId="{10A8E844-5116-4494-9A9A-05AE80AEB52C}" sibTransId="{F10A6332-3F57-4066-BF82-A3600A4C1AA4}"/>
    <dgm:cxn modelId="{72028B6B-8472-4324-8638-E4945BB01C95}" srcId="{561D57F2-62D1-493B-ACB2-80246CFFE053}" destId="{1ABCFDD8-0844-4A61-BE45-E862AFED3D00}" srcOrd="0" destOrd="0" parTransId="{B80CB419-BD64-4FB2-9A96-D427B91100F1}" sibTransId="{1D5A3305-834F-4C29-A28E-D47B21AB8176}"/>
    <dgm:cxn modelId="{713DD6CE-378A-4A9F-9044-52730C0678DB}" type="presOf" srcId="{C99F25C5-1952-4DB9-A5D5-D8E17F8FBC25}" destId="{2EDC44FC-21E8-4288-99AE-8248E16650F1}" srcOrd="0" destOrd="0" presId="urn:microsoft.com/office/officeart/2018/2/layout/IconLabelList"/>
    <dgm:cxn modelId="{1C63F5D3-5EB0-4DB9-8FE5-21DE424A4F01}" type="presOf" srcId="{561D57F2-62D1-493B-ACB2-80246CFFE053}" destId="{48C354B6-B28F-4536-994A-F11EDB75FC38}" srcOrd="0" destOrd="0" presId="urn:microsoft.com/office/officeart/2018/2/layout/IconLabelList"/>
    <dgm:cxn modelId="{E28F97E1-A0F3-4F6F-818B-6C4DE2AD06F4}" type="presOf" srcId="{1ABCFDD8-0844-4A61-BE45-E862AFED3D00}" destId="{FA6BD225-721A-4906-B5FD-297618BAA5AC}" srcOrd="0" destOrd="0" presId="urn:microsoft.com/office/officeart/2018/2/layout/IconLabelList"/>
    <dgm:cxn modelId="{A22F831A-DCF7-4B90-BB75-988158440020}" type="presParOf" srcId="{48C354B6-B28F-4536-994A-F11EDB75FC38}" destId="{5D42C212-E808-4B0A-929A-8EEB9AEF9C9E}" srcOrd="0" destOrd="0" presId="urn:microsoft.com/office/officeart/2018/2/layout/IconLabelList"/>
    <dgm:cxn modelId="{EBDF43AD-3E96-40AA-9F82-DF4D7FCBFC48}" type="presParOf" srcId="{5D42C212-E808-4B0A-929A-8EEB9AEF9C9E}" destId="{22BA6EE7-D135-470C-89E9-5AAAA2E5CCC3}" srcOrd="0" destOrd="0" presId="urn:microsoft.com/office/officeart/2018/2/layout/IconLabelList"/>
    <dgm:cxn modelId="{759F3F26-EE1A-4CAD-BD5C-4A53285DACDB}" type="presParOf" srcId="{5D42C212-E808-4B0A-929A-8EEB9AEF9C9E}" destId="{9E0D441A-0DD5-4C84-8AC2-298A4532930F}" srcOrd="1" destOrd="0" presId="urn:microsoft.com/office/officeart/2018/2/layout/IconLabelList"/>
    <dgm:cxn modelId="{2A07978E-0E8F-4ABF-92B0-0B66CAC1B636}" type="presParOf" srcId="{5D42C212-E808-4B0A-929A-8EEB9AEF9C9E}" destId="{FA6BD225-721A-4906-B5FD-297618BAA5AC}" srcOrd="2" destOrd="0" presId="urn:microsoft.com/office/officeart/2018/2/layout/IconLabelList"/>
    <dgm:cxn modelId="{E9E158A5-D271-436C-B4DF-2F686A799BDD}" type="presParOf" srcId="{48C354B6-B28F-4536-994A-F11EDB75FC38}" destId="{91D1FA5E-ABF0-4615-9DF3-19F041E9B9C9}" srcOrd="1" destOrd="0" presId="urn:microsoft.com/office/officeart/2018/2/layout/IconLabelList"/>
    <dgm:cxn modelId="{401773F6-7D63-4529-9F79-F8EA36480497}" type="presParOf" srcId="{48C354B6-B28F-4536-994A-F11EDB75FC38}" destId="{3996FC37-212B-4895-BE9E-FD1260A25EE8}" srcOrd="2" destOrd="0" presId="urn:microsoft.com/office/officeart/2018/2/layout/IconLabelList"/>
    <dgm:cxn modelId="{C3180425-111A-4D86-9001-8D92458A543A}" type="presParOf" srcId="{3996FC37-212B-4895-BE9E-FD1260A25EE8}" destId="{29126C37-5396-4336-9557-98B4FD5C68BC}" srcOrd="0" destOrd="0" presId="urn:microsoft.com/office/officeart/2018/2/layout/IconLabelList"/>
    <dgm:cxn modelId="{4193D686-2323-42AB-B7F4-B48AB02CA8D5}" type="presParOf" srcId="{3996FC37-212B-4895-BE9E-FD1260A25EE8}" destId="{8507EE78-0415-46F0-8FB1-BC76B2AB5B79}" srcOrd="1" destOrd="0" presId="urn:microsoft.com/office/officeart/2018/2/layout/IconLabelList"/>
    <dgm:cxn modelId="{CF51B138-5D55-4B8A-B892-8D56A811EEAF}" type="presParOf" srcId="{3996FC37-212B-4895-BE9E-FD1260A25EE8}" destId="{4AB870ED-24D8-4729-B758-F09827B05286}" srcOrd="2" destOrd="0" presId="urn:microsoft.com/office/officeart/2018/2/layout/IconLabelList"/>
    <dgm:cxn modelId="{68292BED-E4C5-47FE-92D2-D5C82C88083D}" type="presParOf" srcId="{48C354B6-B28F-4536-994A-F11EDB75FC38}" destId="{CFD8E0EA-C2C0-4C31-AC4F-573D694B6F9D}" srcOrd="3" destOrd="0" presId="urn:microsoft.com/office/officeart/2018/2/layout/IconLabelList"/>
    <dgm:cxn modelId="{36214343-A901-448A-82F8-5FB8AC179A7A}" type="presParOf" srcId="{48C354B6-B28F-4536-994A-F11EDB75FC38}" destId="{7EE05E26-F8CB-4970-8276-E57E7AAE5912}" srcOrd="4" destOrd="0" presId="urn:microsoft.com/office/officeart/2018/2/layout/IconLabelList"/>
    <dgm:cxn modelId="{C3A17165-1C09-41D1-B266-6A85D1A556D6}" type="presParOf" srcId="{7EE05E26-F8CB-4970-8276-E57E7AAE5912}" destId="{E85B7443-E56D-44AC-934E-79AC1B0EE73D}" srcOrd="0" destOrd="0" presId="urn:microsoft.com/office/officeart/2018/2/layout/IconLabelList"/>
    <dgm:cxn modelId="{B50476F4-FAD5-4022-94F3-C7C02B8451F1}" type="presParOf" srcId="{7EE05E26-F8CB-4970-8276-E57E7AAE5912}" destId="{D8A8389F-ED65-43B7-A41D-083AF4A411F4}" srcOrd="1" destOrd="0" presId="urn:microsoft.com/office/officeart/2018/2/layout/IconLabelList"/>
    <dgm:cxn modelId="{747F6F86-0258-44AD-8103-A7977B731708}" type="presParOf" srcId="{7EE05E26-F8CB-4970-8276-E57E7AAE5912}" destId="{2EDC44FC-21E8-4288-99AE-8248E16650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6E7D55-6F43-4A90-8645-75CF0AE5DF3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D07ABE-CDD1-4010-865E-504E36F7E7C8}">
      <dgm:prSet/>
      <dgm:spPr/>
      <dgm:t>
        <a:bodyPr/>
        <a:lstStyle/>
        <a:p>
          <a:r>
            <a:rPr lang="en-US"/>
            <a:t>Used to control access to data</a:t>
          </a:r>
        </a:p>
      </dgm:t>
    </dgm:pt>
    <dgm:pt modelId="{A599004C-1D91-4C6A-9CB8-BD97E3492F44}" type="parTrans" cxnId="{37D823DF-449A-4C77-B8E7-D18CC5E87BC3}">
      <dgm:prSet/>
      <dgm:spPr/>
      <dgm:t>
        <a:bodyPr/>
        <a:lstStyle/>
        <a:p>
          <a:endParaRPr lang="en-US"/>
        </a:p>
      </dgm:t>
    </dgm:pt>
    <dgm:pt modelId="{CB7CEB59-D983-4112-9D27-013044E05564}" type="sibTrans" cxnId="{37D823DF-449A-4C77-B8E7-D18CC5E87BC3}">
      <dgm:prSet/>
      <dgm:spPr/>
      <dgm:t>
        <a:bodyPr/>
        <a:lstStyle/>
        <a:p>
          <a:endParaRPr lang="en-US"/>
        </a:p>
      </dgm:t>
    </dgm:pt>
    <dgm:pt modelId="{D8D1E345-EDFE-437A-9BF5-A76F4CE19251}">
      <dgm:prSet/>
      <dgm:spPr/>
      <dgm:t>
        <a:bodyPr/>
        <a:lstStyle/>
        <a:p>
          <a:r>
            <a:rPr lang="en-US"/>
            <a:t>Commands: GRANT, REVOKE</a:t>
          </a:r>
        </a:p>
      </dgm:t>
    </dgm:pt>
    <dgm:pt modelId="{F458D3BC-D0B5-4C3F-AB50-0208A70E8D30}" type="parTrans" cxnId="{B5AD7326-588D-4528-B0BD-403F638FB6A2}">
      <dgm:prSet/>
      <dgm:spPr/>
      <dgm:t>
        <a:bodyPr/>
        <a:lstStyle/>
        <a:p>
          <a:endParaRPr lang="en-US"/>
        </a:p>
      </dgm:t>
    </dgm:pt>
    <dgm:pt modelId="{883B6BCD-241F-45D1-BA3B-616AD2433928}" type="sibTrans" cxnId="{B5AD7326-588D-4528-B0BD-403F638FB6A2}">
      <dgm:prSet/>
      <dgm:spPr/>
      <dgm:t>
        <a:bodyPr/>
        <a:lstStyle/>
        <a:p>
          <a:endParaRPr lang="en-US"/>
        </a:p>
      </dgm:t>
    </dgm:pt>
    <dgm:pt modelId="{63B2F395-37A9-4AD4-90CE-510B287B5864}">
      <dgm:prSet/>
      <dgm:spPr/>
      <dgm:t>
        <a:bodyPr/>
        <a:lstStyle/>
        <a:p>
          <a:r>
            <a:rPr lang="en-US"/>
            <a:t>Example: GRANT SELECT ON Employee TO user1;</a:t>
          </a:r>
        </a:p>
      </dgm:t>
    </dgm:pt>
    <dgm:pt modelId="{0911BA81-5C1E-412C-A2EF-6FE6D82BAEA6}" type="parTrans" cxnId="{4E17949B-DE71-4451-8C9D-527A47B8009A}">
      <dgm:prSet/>
      <dgm:spPr/>
      <dgm:t>
        <a:bodyPr/>
        <a:lstStyle/>
        <a:p>
          <a:endParaRPr lang="en-US"/>
        </a:p>
      </dgm:t>
    </dgm:pt>
    <dgm:pt modelId="{81293CCC-7664-43F6-AB3D-EC408CFDB466}" type="sibTrans" cxnId="{4E17949B-DE71-4451-8C9D-527A47B8009A}">
      <dgm:prSet/>
      <dgm:spPr/>
      <dgm:t>
        <a:bodyPr/>
        <a:lstStyle/>
        <a:p>
          <a:endParaRPr lang="en-US"/>
        </a:p>
      </dgm:t>
    </dgm:pt>
    <dgm:pt modelId="{2E44AD12-0534-2743-9B9E-EFF4A85E0B6B}" type="pres">
      <dgm:prSet presAssocID="{D46E7D55-6F43-4A90-8645-75CF0AE5DF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A16996-45E1-EF4B-9CB2-CECFF0AD3D00}" type="pres">
      <dgm:prSet presAssocID="{FAD07ABE-CDD1-4010-865E-504E36F7E7C8}" presName="hierRoot1" presStyleCnt="0"/>
      <dgm:spPr/>
    </dgm:pt>
    <dgm:pt modelId="{7036FFDB-98C5-A84F-894B-A68F0D8EDE6B}" type="pres">
      <dgm:prSet presAssocID="{FAD07ABE-CDD1-4010-865E-504E36F7E7C8}" presName="composite" presStyleCnt="0"/>
      <dgm:spPr/>
    </dgm:pt>
    <dgm:pt modelId="{D27A805D-3A4A-0644-A1F8-FD6A4FA6E9B2}" type="pres">
      <dgm:prSet presAssocID="{FAD07ABE-CDD1-4010-865E-504E36F7E7C8}" presName="background" presStyleLbl="node0" presStyleIdx="0" presStyleCnt="3"/>
      <dgm:spPr/>
    </dgm:pt>
    <dgm:pt modelId="{737F9BCF-533E-584F-AE17-EA46EB221B86}" type="pres">
      <dgm:prSet presAssocID="{FAD07ABE-CDD1-4010-865E-504E36F7E7C8}" presName="text" presStyleLbl="fgAcc0" presStyleIdx="0" presStyleCnt="3">
        <dgm:presLayoutVars>
          <dgm:chPref val="3"/>
        </dgm:presLayoutVars>
      </dgm:prSet>
      <dgm:spPr/>
    </dgm:pt>
    <dgm:pt modelId="{7F8C17DF-F425-2841-A10E-7B3B91D2E60C}" type="pres">
      <dgm:prSet presAssocID="{FAD07ABE-CDD1-4010-865E-504E36F7E7C8}" presName="hierChild2" presStyleCnt="0"/>
      <dgm:spPr/>
    </dgm:pt>
    <dgm:pt modelId="{AFD05DD9-27FD-A343-A3E2-199772C0BD8A}" type="pres">
      <dgm:prSet presAssocID="{D8D1E345-EDFE-437A-9BF5-A76F4CE19251}" presName="hierRoot1" presStyleCnt="0"/>
      <dgm:spPr/>
    </dgm:pt>
    <dgm:pt modelId="{8F471737-1663-FA40-8721-E39DEDC3D543}" type="pres">
      <dgm:prSet presAssocID="{D8D1E345-EDFE-437A-9BF5-A76F4CE19251}" presName="composite" presStyleCnt="0"/>
      <dgm:spPr/>
    </dgm:pt>
    <dgm:pt modelId="{8BA85B43-7E3E-7343-A490-B68497B58099}" type="pres">
      <dgm:prSet presAssocID="{D8D1E345-EDFE-437A-9BF5-A76F4CE19251}" presName="background" presStyleLbl="node0" presStyleIdx="1" presStyleCnt="3"/>
      <dgm:spPr/>
    </dgm:pt>
    <dgm:pt modelId="{9BD36FD2-F8F5-714C-A2E4-D3E9717CDFFB}" type="pres">
      <dgm:prSet presAssocID="{D8D1E345-EDFE-437A-9BF5-A76F4CE19251}" presName="text" presStyleLbl="fgAcc0" presStyleIdx="1" presStyleCnt="3">
        <dgm:presLayoutVars>
          <dgm:chPref val="3"/>
        </dgm:presLayoutVars>
      </dgm:prSet>
      <dgm:spPr/>
    </dgm:pt>
    <dgm:pt modelId="{15ABB0BF-8FCB-C343-A159-873B5350893A}" type="pres">
      <dgm:prSet presAssocID="{D8D1E345-EDFE-437A-9BF5-A76F4CE19251}" presName="hierChild2" presStyleCnt="0"/>
      <dgm:spPr/>
    </dgm:pt>
    <dgm:pt modelId="{26434FEF-1103-FB40-893E-80FA1DFDDA03}" type="pres">
      <dgm:prSet presAssocID="{63B2F395-37A9-4AD4-90CE-510B287B5864}" presName="hierRoot1" presStyleCnt="0"/>
      <dgm:spPr/>
    </dgm:pt>
    <dgm:pt modelId="{C758E59B-B20E-8045-AACF-A681E5D1CF07}" type="pres">
      <dgm:prSet presAssocID="{63B2F395-37A9-4AD4-90CE-510B287B5864}" presName="composite" presStyleCnt="0"/>
      <dgm:spPr/>
    </dgm:pt>
    <dgm:pt modelId="{19E4BCC9-924C-034E-92DB-A079DF75B7B7}" type="pres">
      <dgm:prSet presAssocID="{63B2F395-37A9-4AD4-90CE-510B287B5864}" presName="background" presStyleLbl="node0" presStyleIdx="2" presStyleCnt="3"/>
      <dgm:spPr/>
    </dgm:pt>
    <dgm:pt modelId="{6FF57261-3B7B-DB48-8671-C1C9DFF3ABB4}" type="pres">
      <dgm:prSet presAssocID="{63B2F395-37A9-4AD4-90CE-510B287B5864}" presName="text" presStyleLbl="fgAcc0" presStyleIdx="2" presStyleCnt="3">
        <dgm:presLayoutVars>
          <dgm:chPref val="3"/>
        </dgm:presLayoutVars>
      </dgm:prSet>
      <dgm:spPr/>
    </dgm:pt>
    <dgm:pt modelId="{82BC57A0-815D-CE4B-B317-0EC469DEA8FB}" type="pres">
      <dgm:prSet presAssocID="{63B2F395-37A9-4AD4-90CE-510B287B5864}" presName="hierChild2" presStyleCnt="0"/>
      <dgm:spPr/>
    </dgm:pt>
  </dgm:ptLst>
  <dgm:cxnLst>
    <dgm:cxn modelId="{B5AD7326-588D-4528-B0BD-403F638FB6A2}" srcId="{D46E7D55-6F43-4A90-8645-75CF0AE5DF35}" destId="{D8D1E345-EDFE-437A-9BF5-A76F4CE19251}" srcOrd="1" destOrd="0" parTransId="{F458D3BC-D0B5-4C3F-AB50-0208A70E8D30}" sibTransId="{883B6BCD-241F-45D1-BA3B-616AD2433928}"/>
    <dgm:cxn modelId="{35B79658-B1BF-5849-8DAE-C48178B9CBF1}" type="presOf" srcId="{63B2F395-37A9-4AD4-90CE-510B287B5864}" destId="{6FF57261-3B7B-DB48-8671-C1C9DFF3ABB4}" srcOrd="0" destOrd="0" presId="urn:microsoft.com/office/officeart/2005/8/layout/hierarchy1"/>
    <dgm:cxn modelId="{E585BF67-9BBA-7B49-A097-BFE0920B6062}" type="presOf" srcId="{FAD07ABE-CDD1-4010-865E-504E36F7E7C8}" destId="{737F9BCF-533E-584F-AE17-EA46EB221B86}" srcOrd="0" destOrd="0" presId="urn:microsoft.com/office/officeart/2005/8/layout/hierarchy1"/>
    <dgm:cxn modelId="{9F530C96-4977-FF47-B442-E367B3695CEA}" type="presOf" srcId="{D46E7D55-6F43-4A90-8645-75CF0AE5DF35}" destId="{2E44AD12-0534-2743-9B9E-EFF4A85E0B6B}" srcOrd="0" destOrd="0" presId="urn:microsoft.com/office/officeart/2005/8/layout/hierarchy1"/>
    <dgm:cxn modelId="{4E17949B-DE71-4451-8C9D-527A47B8009A}" srcId="{D46E7D55-6F43-4A90-8645-75CF0AE5DF35}" destId="{63B2F395-37A9-4AD4-90CE-510B287B5864}" srcOrd="2" destOrd="0" parTransId="{0911BA81-5C1E-412C-A2EF-6FE6D82BAEA6}" sibTransId="{81293CCC-7664-43F6-AB3D-EC408CFDB466}"/>
    <dgm:cxn modelId="{A5E2D3AF-4872-B743-8BCA-957672B941D6}" type="presOf" srcId="{D8D1E345-EDFE-437A-9BF5-A76F4CE19251}" destId="{9BD36FD2-F8F5-714C-A2E4-D3E9717CDFFB}" srcOrd="0" destOrd="0" presId="urn:microsoft.com/office/officeart/2005/8/layout/hierarchy1"/>
    <dgm:cxn modelId="{37D823DF-449A-4C77-B8E7-D18CC5E87BC3}" srcId="{D46E7D55-6F43-4A90-8645-75CF0AE5DF35}" destId="{FAD07ABE-CDD1-4010-865E-504E36F7E7C8}" srcOrd="0" destOrd="0" parTransId="{A599004C-1D91-4C6A-9CB8-BD97E3492F44}" sibTransId="{CB7CEB59-D983-4112-9D27-013044E05564}"/>
    <dgm:cxn modelId="{1D267610-0D33-0346-8ED5-EF56E428D13A}" type="presParOf" srcId="{2E44AD12-0534-2743-9B9E-EFF4A85E0B6B}" destId="{1BA16996-45E1-EF4B-9CB2-CECFF0AD3D00}" srcOrd="0" destOrd="0" presId="urn:microsoft.com/office/officeart/2005/8/layout/hierarchy1"/>
    <dgm:cxn modelId="{740BE0FE-32E2-BF43-A19C-94813DF4D6D9}" type="presParOf" srcId="{1BA16996-45E1-EF4B-9CB2-CECFF0AD3D00}" destId="{7036FFDB-98C5-A84F-894B-A68F0D8EDE6B}" srcOrd="0" destOrd="0" presId="urn:microsoft.com/office/officeart/2005/8/layout/hierarchy1"/>
    <dgm:cxn modelId="{821776CF-7D0D-B845-995F-C69C079FD15A}" type="presParOf" srcId="{7036FFDB-98C5-A84F-894B-A68F0D8EDE6B}" destId="{D27A805D-3A4A-0644-A1F8-FD6A4FA6E9B2}" srcOrd="0" destOrd="0" presId="urn:microsoft.com/office/officeart/2005/8/layout/hierarchy1"/>
    <dgm:cxn modelId="{D11C17E7-383E-DA40-8F56-C9226972CD9F}" type="presParOf" srcId="{7036FFDB-98C5-A84F-894B-A68F0D8EDE6B}" destId="{737F9BCF-533E-584F-AE17-EA46EB221B86}" srcOrd="1" destOrd="0" presId="urn:microsoft.com/office/officeart/2005/8/layout/hierarchy1"/>
    <dgm:cxn modelId="{7B4AA88C-469A-6342-9346-C7AA4499E580}" type="presParOf" srcId="{1BA16996-45E1-EF4B-9CB2-CECFF0AD3D00}" destId="{7F8C17DF-F425-2841-A10E-7B3B91D2E60C}" srcOrd="1" destOrd="0" presId="urn:microsoft.com/office/officeart/2005/8/layout/hierarchy1"/>
    <dgm:cxn modelId="{EC651A80-7DE5-174D-9310-7344B7796ADC}" type="presParOf" srcId="{2E44AD12-0534-2743-9B9E-EFF4A85E0B6B}" destId="{AFD05DD9-27FD-A343-A3E2-199772C0BD8A}" srcOrd="1" destOrd="0" presId="urn:microsoft.com/office/officeart/2005/8/layout/hierarchy1"/>
    <dgm:cxn modelId="{9625CCC5-E268-AE47-83C2-5C317752C6EA}" type="presParOf" srcId="{AFD05DD9-27FD-A343-A3E2-199772C0BD8A}" destId="{8F471737-1663-FA40-8721-E39DEDC3D543}" srcOrd="0" destOrd="0" presId="urn:microsoft.com/office/officeart/2005/8/layout/hierarchy1"/>
    <dgm:cxn modelId="{DB429324-572F-EB46-B9B8-F4C508E513F4}" type="presParOf" srcId="{8F471737-1663-FA40-8721-E39DEDC3D543}" destId="{8BA85B43-7E3E-7343-A490-B68497B58099}" srcOrd="0" destOrd="0" presId="urn:microsoft.com/office/officeart/2005/8/layout/hierarchy1"/>
    <dgm:cxn modelId="{6FF1605C-59DA-A446-A000-CC886D7B0EA0}" type="presParOf" srcId="{8F471737-1663-FA40-8721-E39DEDC3D543}" destId="{9BD36FD2-F8F5-714C-A2E4-D3E9717CDFFB}" srcOrd="1" destOrd="0" presId="urn:microsoft.com/office/officeart/2005/8/layout/hierarchy1"/>
    <dgm:cxn modelId="{7F154865-606B-CA46-9536-12B879EFA1D0}" type="presParOf" srcId="{AFD05DD9-27FD-A343-A3E2-199772C0BD8A}" destId="{15ABB0BF-8FCB-C343-A159-873B5350893A}" srcOrd="1" destOrd="0" presId="urn:microsoft.com/office/officeart/2005/8/layout/hierarchy1"/>
    <dgm:cxn modelId="{8261F0DE-C8DE-3948-93AF-2B6FB1B96FA6}" type="presParOf" srcId="{2E44AD12-0534-2743-9B9E-EFF4A85E0B6B}" destId="{26434FEF-1103-FB40-893E-80FA1DFDDA03}" srcOrd="2" destOrd="0" presId="urn:microsoft.com/office/officeart/2005/8/layout/hierarchy1"/>
    <dgm:cxn modelId="{9646E28C-C654-9249-BE0B-E3086A6E0FB8}" type="presParOf" srcId="{26434FEF-1103-FB40-893E-80FA1DFDDA03}" destId="{C758E59B-B20E-8045-AACF-A681E5D1CF07}" srcOrd="0" destOrd="0" presId="urn:microsoft.com/office/officeart/2005/8/layout/hierarchy1"/>
    <dgm:cxn modelId="{5A08FC26-7252-7E47-BD71-02144F702602}" type="presParOf" srcId="{C758E59B-B20E-8045-AACF-A681E5D1CF07}" destId="{19E4BCC9-924C-034E-92DB-A079DF75B7B7}" srcOrd="0" destOrd="0" presId="urn:microsoft.com/office/officeart/2005/8/layout/hierarchy1"/>
    <dgm:cxn modelId="{850F32F3-DF24-EB42-854E-984C54DF9361}" type="presParOf" srcId="{C758E59B-B20E-8045-AACF-A681E5D1CF07}" destId="{6FF57261-3B7B-DB48-8671-C1C9DFF3ABB4}" srcOrd="1" destOrd="0" presId="urn:microsoft.com/office/officeart/2005/8/layout/hierarchy1"/>
    <dgm:cxn modelId="{72DC55F4-E340-8B4C-A99F-566C935BBAB4}" type="presParOf" srcId="{26434FEF-1103-FB40-893E-80FA1DFDDA03}" destId="{82BC57A0-815D-CE4B-B317-0EC469DEA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6E9483-EBEB-470A-A43A-AFAD1144A69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1F5155-E8C9-469C-9127-08BDBB380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manage database transactions</a:t>
          </a:r>
        </a:p>
      </dgm:t>
    </dgm:pt>
    <dgm:pt modelId="{9EAB25A3-6CED-414E-A13F-297065ED88FC}" type="parTrans" cxnId="{1784D0DA-CC27-4994-BDC1-2D7BBFE0B43B}">
      <dgm:prSet/>
      <dgm:spPr/>
      <dgm:t>
        <a:bodyPr/>
        <a:lstStyle/>
        <a:p>
          <a:endParaRPr lang="en-US"/>
        </a:p>
      </dgm:t>
    </dgm:pt>
    <dgm:pt modelId="{C2FEFA60-9342-49B2-BE2D-C1FFE9E6F043}" type="sibTrans" cxnId="{1784D0DA-CC27-4994-BDC1-2D7BBFE0B43B}">
      <dgm:prSet/>
      <dgm:spPr/>
      <dgm:t>
        <a:bodyPr/>
        <a:lstStyle/>
        <a:p>
          <a:endParaRPr lang="en-US"/>
        </a:p>
      </dgm:t>
    </dgm:pt>
    <dgm:pt modelId="{18A511D3-8B91-46B2-AA87-36F4DC247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Commands: COMMIT, ROLLBACK, SAVEPOINT</a:t>
          </a:r>
        </a:p>
      </dgm:t>
    </dgm:pt>
    <dgm:pt modelId="{B80679BF-CDA2-4C1A-ABBB-670C91640C8A}" type="parTrans" cxnId="{5D63CEC2-BDD3-45F6-8398-16927EDEC15F}">
      <dgm:prSet/>
      <dgm:spPr/>
      <dgm:t>
        <a:bodyPr/>
        <a:lstStyle/>
        <a:p>
          <a:endParaRPr lang="en-US"/>
        </a:p>
      </dgm:t>
    </dgm:pt>
    <dgm:pt modelId="{AA2D9DB1-0BF6-45B9-B63F-C5FB099A96CC}" type="sibTrans" cxnId="{5D63CEC2-BDD3-45F6-8398-16927EDEC15F}">
      <dgm:prSet/>
      <dgm:spPr/>
      <dgm:t>
        <a:bodyPr/>
        <a:lstStyle/>
        <a:p>
          <a:endParaRPr lang="en-US"/>
        </a:p>
      </dgm:t>
    </dgm:pt>
    <dgm:pt modelId="{2DB072B6-68D1-4775-BCBB-BB61EA407C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DELETE FROM Employee WHERE EmpID=101; ROLLBACK;</a:t>
          </a:r>
        </a:p>
      </dgm:t>
    </dgm:pt>
    <dgm:pt modelId="{3E203E1D-602A-4303-8198-9E8C02A4D93F}" type="parTrans" cxnId="{C6C43452-F0E8-4C00-AD4D-594DDABBF195}">
      <dgm:prSet/>
      <dgm:spPr/>
      <dgm:t>
        <a:bodyPr/>
        <a:lstStyle/>
        <a:p>
          <a:endParaRPr lang="en-US"/>
        </a:p>
      </dgm:t>
    </dgm:pt>
    <dgm:pt modelId="{0145BD0E-98E7-441A-B6E2-E26015EF4B39}" type="sibTrans" cxnId="{C6C43452-F0E8-4C00-AD4D-594DDABBF195}">
      <dgm:prSet/>
      <dgm:spPr/>
      <dgm:t>
        <a:bodyPr/>
        <a:lstStyle/>
        <a:p>
          <a:endParaRPr lang="en-US"/>
        </a:p>
      </dgm:t>
    </dgm:pt>
    <dgm:pt modelId="{8684810F-C0DE-4973-8836-EA117FFD0F2F}" type="pres">
      <dgm:prSet presAssocID="{8F6E9483-EBEB-470A-A43A-AFAD1144A69F}" presName="root" presStyleCnt="0">
        <dgm:presLayoutVars>
          <dgm:dir/>
          <dgm:resizeHandles val="exact"/>
        </dgm:presLayoutVars>
      </dgm:prSet>
      <dgm:spPr/>
    </dgm:pt>
    <dgm:pt modelId="{2F3F1783-025B-4E0B-850D-E3B551DB086D}" type="pres">
      <dgm:prSet presAssocID="{1E1F5155-E8C9-469C-9127-08BDBB3809F0}" presName="compNode" presStyleCnt="0"/>
      <dgm:spPr/>
    </dgm:pt>
    <dgm:pt modelId="{5392FC5C-3193-4A1C-9419-FD37A0A0917A}" type="pres">
      <dgm:prSet presAssocID="{1E1F5155-E8C9-469C-9127-08BDBB3809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8666F4-2E36-41D9-A497-D1AF2F7549E5}" type="pres">
      <dgm:prSet presAssocID="{1E1F5155-E8C9-469C-9127-08BDBB3809F0}" presName="spaceRect" presStyleCnt="0"/>
      <dgm:spPr/>
    </dgm:pt>
    <dgm:pt modelId="{41480449-703C-4166-87DD-7F68FBD9938C}" type="pres">
      <dgm:prSet presAssocID="{1E1F5155-E8C9-469C-9127-08BDBB3809F0}" presName="textRect" presStyleLbl="revTx" presStyleIdx="0" presStyleCnt="3">
        <dgm:presLayoutVars>
          <dgm:chMax val="1"/>
          <dgm:chPref val="1"/>
        </dgm:presLayoutVars>
      </dgm:prSet>
      <dgm:spPr/>
    </dgm:pt>
    <dgm:pt modelId="{09697DEF-2D67-412C-9C65-29A6026AD0A7}" type="pres">
      <dgm:prSet presAssocID="{C2FEFA60-9342-49B2-BE2D-C1FFE9E6F043}" presName="sibTrans" presStyleCnt="0"/>
      <dgm:spPr/>
    </dgm:pt>
    <dgm:pt modelId="{8DA9180E-B0B7-44D4-82D0-B482FF07D2AD}" type="pres">
      <dgm:prSet presAssocID="{18A511D3-8B91-46B2-AA87-36F4DC247284}" presName="compNode" presStyleCnt="0"/>
      <dgm:spPr/>
    </dgm:pt>
    <dgm:pt modelId="{D6C65105-F195-41C9-9A25-538D3A3DDFD5}" type="pres">
      <dgm:prSet presAssocID="{18A511D3-8B91-46B2-AA87-36F4DC2472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F2546AC1-0EC4-43CB-9A65-5A3ECFA95CA3}" type="pres">
      <dgm:prSet presAssocID="{18A511D3-8B91-46B2-AA87-36F4DC247284}" presName="spaceRect" presStyleCnt="0"/>
      <dgm:spPr/>
    </dgm:pt>
    <dgm:pt modelId="{73B10266-6845-429F-AE77-2669272C2FB2}" type="pres">
      <dgm:prSet presAssocID="{18A511D3-8B91-46B2-AA87-36F4DC247284}" presName="textRect" presStyleLbl="revTx" presStyleIdx="1" presStyleCnt="3">
        <dgm:presLayoutVars>
          <dgm:chMax val="1"/>
          <dgm:chPref val="1"/>
        </dgm:presLayoutVars>
      </dgm:prSet>
      <dgm:spPr/>
    </dgm:pt>
    <dgm:pt modelId="{32228861-46E6-4E2F-87B8-84C1E331407C}" type="pres">
      <dgm:prSet presAssocID="{AA2D9DB1-0BF6-45B9-B63F-C5FB099A96CC}" presName="sibTrans" presStyleCnt="0"/>
      <dgm:spPr/>
    </dgm:pt>
    <dgm:pt modelId="{CD8B27DA-F87D-41C2-8139-891CE0AE1D67}" type="pres">
      <dgm:prSet presAssocID="{2DB072B6-68D1-4775-BCBB-BB61EA407C3E}" presName="compNode" presStyleCnt="0"/>
      <dgm:spPr/>
    </dgm:pt>
    <dgm:pt modelId="{FC968509-FD39-45F3-9F0B-72ED7002C407}" type="pres">
      <dgm:prSet presAssocID="{2DB072B6-68D1-4775-BCBB-BB61EA407C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5CD313E2-04DE-45C2-873B-ECE249279EAF}" type="pres">
      <dgm:prSet presAssocID="{2DB072B6-68D1-4775-BCBB-BB61EA407C3E}" presName="spaceRect" presStyleCnt="0"/>
      <dgm:spPr/>
    </dgm:pt>
    <dgm:pt modelId="{689A872A-B85B-480E-A88D-C2EA7FF07944}" type="pres">
      <dgm:prSet presAssocID="{2DB072B6-68D1-4775-BCBB-BB61EA407C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843540-09C3-4B57-A17C-62DFE6DFDBBE}" type="presOf" srcId="{18A511D3-8B91-46B2-AA87-36F4DC247284}" destId="{73B10266-6845-429F-AE77-2669272C2FB2}" srcOrd="0" destOrd="0" presId="urn:microsoft.com/office/officeart/2018/2/layout/IconLabelList"/>
    <dgm:cxn modelId="{E3B15346-4C7C-4DBF-8143-B65A247AB5D3}" type="presOf" srcId="{8F6E9483-EBEB-470A-A43A-AFAD1144A69F}" destId="{8684810F-C0DE-4973-8836-EA117FFD0F2F}" srcOrd="0" destOrd="0" presId="urn:microsoft.com/office/officeart/2018/2/layout/IconLabelList"/>
    <dgm:cxn modelId="{C6C43452-F0E8-4C00-AD4D-594DDABBF195}" srcId="{8F6E9483-EBEB-470A-A43A-AFAD1144A69F}" destId="{2DB072B6-68D1-4775-BCBB-BB61EA407C3E}" srcOrd="2" destOrd="0" parTransId="{3E203E1D-602A-4303-8198-9E8C02A4D93F}" sibTransId="{0145BD0E-98E7-441A-B6E2-E26015EF4B39}"/>
    <dgm:cxn modelId="{D21D3CA6-1B5E-45D0-8B76-8B28EF15CA61}" type="presOf" srcId="{1E1F5155-E8C9-469C-9127-08BDBB3809F0}" destId="{41480449-703C-4166-87DD-7F68FBD9938C}" srcOrd="0" destOrd="0" presId="urn:microsoft.com/office/officeart/2018/2/layout/IconLabelList"/>
    <dgm:cxn modelId="{5D63CEC2-BDD3-45F6-8398-16927EDEC15F}" srcId="{8F6E9483-EBEB-470A-A43A-AFAD1144A69F}" destId="{18A511D3-8B91-46B2-AA87-36F4DC247284}" srcOrd="1" destOrd="0" parTransId="{B80679BF-CDA2-4C1A-ABBB-670C91640C8A}" sibTransId="{AA2D9DB1-0BF6-45B9-B63F-C5FB099A96CC}"/>
    <dgm:cxn modelId="{1784D0DA-CC27-4994-BDC1-2D7BBFE0B43B}" srcId="{8F6E9483-EBEB-470A-A43A-AFAD1144A69F}" destId="{1E1F5155-E8C9-469C-9127-08BDBB3809F0}" srcOrd="0" destOrd="0" parTransId="{9EAB25A3-6CED-414E-A13F-297065ED88FC}" sibTransId="{C2FEFA60-9342-49B2-BE2D-C1FFE9E6F043}"/>
    <dgm:cxn modelId="{B6FD50E7-30BA-43C4-8FC2-36EA2D30C754}" type="presOf" srcId="{2DB072B6-68D1-4775-BCBB-BB61EA407C3E}" destId="{689A872A-B85B-480E-A88D-C2EA7FF07944}" srcOrd="0" destOrd="0" presId="urn:microsoft.com/office/officeart/2018/2/layout/IconLabelList"/>
    <dgm:cxn modelId="{CF41FC3C-7BE1-4173-BA4E-190CBAAEC376}" type="presParOf" srcId="{8684810F-C0DE-4973-8836-EA117FFD0F2F}" destId="{2F3F1783-025B-4E0B-850D-E3B551DB086D}" srcOrd="0" destOrd="0" presId="urn:microsoft.com/office/officeart/2018/2/layout/IconLabelList"/>
    <dgm:cxn modelId="{06AB9D35-134E-421E-987E-AE3924360213}" type="presParOf" srcId="{2F3F1783-025B-4E0B-850D-E3B551DB086D}" destId="{5392FC5C-3193-4A1C-9419-FD37A0A0917A}" srcOrd="0" destOrd="0" presId="urn:microsoft.com/office/officeart/2018/2/layout/IconLabelList"/>
    <dgm:cxn modelId="{6D9ABDD3-0645-41F5-8057-6DE02AAE92CB}" type="presParOf" srcId="{2F3F1783-025B-4E0B-850D-E3B551DB086D}" destId="{D08666F4-2E36-41D9-A497-D1AF2F7549E5}" srcOrd="1" destOrd="0" presId="urn:microsoft.com/office/officeart/2018/2/layout/IconLabelList"/>
    <dgm:cxn modelId="{1DA28BB6-19D1-49CC-8DC0-DBDCD30F6E31}" type="presParOf" srcId="{2F3F1783-025B-4E0B-850D-E3B551DB086D}" destId="{41480449-703C-4166-87DD-7F68FBD9938C}" srcOrd="2" destOrd="0" presId="urn:microsoft.com/office/officeart/2018/2/layout/IconLabelList"/>
    <dgm:cxn modelId="{077C919B-CEE6-42FF-899C-ABC8C5A1FB1B}" type="presParOf" srcId="{8684810F-C0DE-4973-8836-EA117FFD0F2F}" destId="{09697DEF-2D67-412C-9C65-29A6026AD0A7}" srcOrd="1" destOrd="0" presId="urn:microsoft.com/office/officeart/2018/2/layout/IconLabelList"/>
    <dgm:cxn modelId="{D258BAEC-3D42-46B6-AF2C-BBEA0A3483E8}" type="presParOf" srcId="{8684810F-C0DE-4973-8836-EA117FFD0F2F}" destId="{8DA9180E-B0B7-44D4-82D0-B482FF07D2AD}" srcOrd="2" destOrd="0" presId="urn:microsoft.com/office/officeart/2018/2/layout/IconLabelList"/>
    <dgm:cxn modelId="{ED987821-EC72-4B0A-9B79-EAAA3D9EA561}" type="presParOf" srcId="{8DA9180E-B0B7-44D4-82D0-B482FF07D2AD}" destId="{D6C65105-F195-41C9-9A25-538D3A3DDFD5}" srcOrd="0" destOrd="0" presId="urn:microsoft.com/office/officeart/2018/2/layout/IconLabelList"/>
    <dgm:cxn modelId="{FD38DA18-BDF8-4688-AEDB-17B62B296373}" type="presParOf" srcId="{8DA9180E-B0B7-44D4-82D0-B482FF07D2AD}" destId="{F2546AC1-0EC4-43CB-9A65-5A3ECFA95CA3}" srcOrd="1" destOrd="0" presId="urn:microsoft.com/office/officeart/2018/2/layout/IconLabelList"/>
    <dgm:cxn modelId="{131E46D1-4CD9-4A71-A855-50DF4A538AE0}" type="presParOf" srcId="{8DA9180E-B0B7-44D4-82D0-B482FF07D2AD}" destId="{73B10266-6845-429F-AE77-2669272C2FB2}" srcOrd="2" destOrd="0" presId="urn:microsoft.com/office/officeart/2018/2/layout/IconLabelList"/>
    <dgm:cxn modelId="{6C81E853-2595-4DCA-9352-3367A6B7122E}" type="presParOf" srcId="{8684810F-C0DE-4973-8836-EA117FFD0F2F}" destId="{32228861-46E6-4E2F-87B8-84C1E331407C}" srcOrd="3" destOrd="0" presId="urn:microsoft.com/office/officeart/2018/2/layout/IconLabelList"/>
    <dgm:cxn modelId="{2FCA9E10-7C57-4263-85EA-872C5892B51F}" type="presParOf" srcId="{8684810F-C0DE-4973-8836-EA117FFD0F2F}" destId="{CD8B27DA-F87D-41C2-8139-891CE0AE1D67}" srcOrd="4" destOrd="0" presId="urn:microsoft.com/office/officeart/2018/2/layout/IconLabelList"/>
    <dgm:cxn modelId="{1CC1CC8D-C362-4888-8AB4-9888E6A80BCB}" type="presParOf" srcId="{CD8B27DA-F87D-41C2-8139-891CE0AE1D67}" destId="{FC968509-FD39-45F3-9F0B-72ED7002C407}" srcOrd="0" destOrd="0" presId="urn:microsoft.com/office/officeart/2018/2/layout/IconLabelList"/>
    <dgm:cxn modelId="{1CB700C7-944C-4DD5-A9D7-3F3A1A39758C}" type="presParOf" srcId="{CD8B27DA-F87D-41C2-8139-891CE0AE1D67}" destId="{5CD313E2-04DE-45C2-873B-ECE249279EAF}" srcOrd="1" destOrd="0" presId="urn:microsoft.com/office/officeart/2018/2/layout/IconLabelList"/>
    <dgm:cxn modelId="{7DCEE32E-FECF-4502-9CDA-2CFFEA868219}" type="presParOf" srcId="{CD8B27DA-F87D-41C2-8139-891CE0AE1D67}" destId="{689A872A-B85B-480E-A88D-C2EA7FF079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E6601-167B-49E5-83C4-AE03ECD0477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D301C-18CF-4D4D-833C-AA48069F92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File System Problems: Redundancy, Inconsistency, No Security, Difficult Backup &amp; Recovery</a:t>
          </a:r>
        </a:p>
      </dgm:t>
    </dgm:pt>
    <dgm:pt modelId="{EF630896-1DBE-47D2-94DC-E861DBF203D1}" type="parTrans" cxnId="{CD78A8EF-2434-48F0-86CC-AE0451B1A570}">
      <dgm:prSet/>
      <dgm:spPr/>
      <dgm:t>
        <a:bodyPr/>
        <a:lstStyle/>
        <a:p>
          <a:endParaRPr lang="en-US"/>
        </a:p>
      </dgm:t>
    </dgm:pt>
    <dgm:pt modelId="{057157F1-F622-45B8-9B7E-5E980AD5C8BB}" type="sibTrans" cxnId="{CD78A8EF-2434-48F0-86CC-AE0451B1A570}">
      <dgm:prSet/>
      <dgm:spPr/>
      <dgm:t>
        <a:bodyPr/>
        <a:lstStyle/>
        <a:p>
          <a:endParaRPr lang="en-US"/>
        </a:p>
      </dgm:t>
    </dgm:pt>
    <dgm:pt modelId="{84462379-81A4-441D-AE23-5C30F605C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DBMS Advantages: Consistency, Security, Backup &amp; Recovery Support</a:t>
          </a:r>
        </a:p>
      </dgm:t>
    </dgm:pt>
    <dgm:pt modelId="{1D03E5F4-476D-4721-AEDE-8715D4FE1111}" type="parTrans" cxnId="{93BFAF85-65C1-4AAA-A0BE-CCDD2BE477BF}">
      <dgm:prSet/>
      <dgm:spPr/>
      <dgm:t>
        <a:bodyPr/>
        <a:lstStyle/>
        <a:p>
          <a:endParaRPr lang="en-US"/>
        </a:p>
      </dgm:t>
    </dgm:pt>
    <dgm:pt modelId="{BE903E85-34A4-46D2-8263-8C47108746EB}" type="sibTrans" cxnId="{93BFAF85-65C1-4AAA-A0BE-CCDD2BE477BF}">
      <dgm:prSet/>
      <dgm:spPr/>
      <dgm:t>
        <a:bodyPr/>
        <a:lstStyle/>
        <a:p>
          <a:endParaRPr lang="en-US"/>
        </a:p>
      </dgm:t>
    </dgm:pt>
    <dgm:pt modelId="{67FED8B7-91ED-4B15-B7C8-906610C964FC}" type="pres">
      <dgm:prSet presAssocID="{3DAE6601-167B-49E5-83C4-AE03ECD0477D}" presName="root" presStyleCnt="0">
        <dgm:presLayoutVars>
          <dgm:dir/>
          <dgm:resizeHandles val="exact"/>
        </dgm:presLayoutVars>
      </dgm:prSet>
      <dgm:spPr/>
    </dgm:pt>
    <dgm:pt modelId="{47155C71-F25E-4242-B712-9818E231322D}" type="pres">
      <dgm:prSet presAssocID="{0CCD301C-18CF-4D4D-833C-AA48069F92A8}" presName="compNode" presStyleCnt="0"/>
      <dgm:spPr/>
    </dgm:pt>
    <dgm:pt modelId="{30F98C37-3DE7-49E7-8F38-1164A4611F2D}" type="pres">
      <dgm:prSet presAssocID="{0CCD301C-18CF-4D4D-833C-AA48069F92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2CD6B27-163B-445B-BD60-B0CC7D5A7573}" type="pres">
      <dgm:prSet presAssocID="{0CCD301C-18CF-4D4D-833C-AA48069F92A8}" presName="spaceRect" presStyleCnt="0"/>
      <dgm:spPr/>
    </dgm:pt>
    <dgm:pt modelId="{71F2C024-4503-4FFC-9FEC-E3F960694CA8}" type="pres">
      <dgm:prSet presAssocID="{0CCD301C-18CF-4D4D-833C-AA48069F92A8}" presName="textRect" presStyleLbl="revTx" presStyleIdx="0" presStyleCnt="2">
        <dgm:presLayoutVars>
          <dgm:chMax val="1"/>
          <dgm:chPref val="1"/>
        </dgm:presLayoutVars>
      </dgm:prSet>
      <dgm:spPr/>
    </dgm:pt>
    <dgm:pt modelId="{8551E9A4-3489-4772-9FEC-70518E93BEA3}" type="pres">
      <dgm:prSet presAssocID="{057157F1-F622-45B8-9B7E-5E980AD5C8BB}" presName="sibTrans" presStyleCnt="0"/>
      <dgm:spPr/>
    </dgm:pt>
    <dgm:pt modelId="{181A795D-0F1E-45F8-84D8-00382EBAB375}" type="pres">
      <dgm:prSet presAssocID="{84462379-81A4-441D-AE23-5C30F605C949}" presName="compNode" presStyleCnt="0"/>
      <dgm:spPr/>
    </dgm:pt>
    <dgm:pt modelId="{E418135B-7F8B-4798-883A-31137D7A06D0}" type="pres">
      <dgm:prSet presAssocID="{84462379-81A4-441D-AE23-5C30F605C9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20A583B-5428-4EDE-89A2-8F5F363CDC83}" type="pres">
      <dgm:prSet presAssocID="{84462379-81A4-441D-AE23-5C30F605C949}" presName="spaceRect" presStyleCnt="0"/>
      <dgm:spPr/>
    </dgm:pt>
    <dgm:pt modelId="{FFC00A84-3A99-4DB7-84D9-DB06667621D5}" type="pres">
      <dgm:prSet presAssocID="{84462379-81A4-441D-AE23-5C30F605C9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E9DE54-A6C9-4423-9CDF-134154385C53}" type="presOf" srcId="{84462379-81A4-441D-AE23-5C30F605C949}" destId="{FFC00A84-3A99-4DB7-84D9-DB06667621D5}" srcOrd="0" destOrd="0" presId="urn:microsoft.com/office/officeart/2018/2/layout/IconLabelList"/>
    <dgm:cxn modelId="{93BFAF85-65C1-4AAA-A0BE-CCDD2BE477BF}" srcId="{3DAE6601-167B-49E5-83C4-AE03ECD0477D}" destId="{84462379-81A4-441D-AE23-5C30F605C949}" srcOrd="1" destOrd="0" parTransId="{1D03E5F4-476D-4721-AEDE-8715D4FE1111}" sibTransId="{BE903E85-34A4-46D2-8263-8C47108746EB}"/>
    <dgm:cxn modelId="{2FDDDEBA-2A80-47F3-89BF-545CCB2CF767}" type="presOf" srcId="{0CCD301C-18CF-4D4D-833C-AA48069F92A8}" destId="{71F2C024-4503-4FFC-9FEC-E3F960694CA8}" srcOrd="0" destOrd="0" presId="urn:microsoft.com/office/officeart/2018/2/layout/IconLabelList"/>
    <dgm:cxn modelId="{CD78A8EF-2434-48F0-86CC-AE0451B1A570}" srcId="{3DAE6601-167B-49E5-83C4-AE03ECD0477D}" destId="{0CCD301C-18CF-4D4D-833C-AA48069F92A8}" srcOrd="0" destOrd="0" parTransId="{EF630896-1DBE-47D2-94DC-E861DBF203D1}" sibTransId="{057157F1-F622-45B8-9B7E-5E980AD5C8BB}"/>
    <dgm:cxn modelId="{A57338F2-0BDC-472D-8787-A0450DBA5807}" type="presOf" srcId="{3DAE6601-167B-49E5-83C4-AE03ECD0477D}" destId="{67FED8B7-91ED-4B15-B7C8-906610C964FC}" srcOrd="0" destOrd="0" presId="urn:microsoft.com/office/officeart/2018/2/layout/IconLabelList"/>
    <dgm:cxn modelId="{D91557A9-139E-431D-92D0-4745F4AF465E}" type="presParOf" srcId="{67FED8B7-91ED-4B15-B7C8-906610C964FC}" destId="{47155C71-F25E-4242-B712-9818E231322D}" srcOrd="0" destOrd="0" presId="urn:microsoft.com/office/officeart/2018/2/layout/IconLabelList"/>
    <dgm:cxn modelId="{D0E2846A-9039-40C5-84F7-78D25BF1D1E3}" type="presParOf" srcId="{47155C71-F25E-4242-B712-9818E231322D}" destId="{30F98C37-3DE7-49E7-8F38-1164A4611F2D}" srcOrd="0" destOrd="0" presId="urn:microsoft.com/office/officeart/2018/2/layout/IconLabelList"/>
    <dgm:cxn modelId="{7A2DF2F2-45E6-49FC-9933-4A8AB30E35F7}" type="presParOf" srcId="{47155C71-F25E-4242-B712-9818E231322D}" destId="{42CD6B27-163B-445B-BD60-B0CC7D5A7573}" srcOrd="1" destOrd="0" presId="urn:microsoft.com/office/officeart/2018/2/layout/IconLabelList"/>
    <dgm:cxn modelId="{5E7ED21E-8827-46B1-9F96-92586295E26B}" type="presParOf" srcId="{47155C71-F25E-4242-B712-9818E231322D}" destId="{71F2C024-4503-4FFC-9FEC-E3F960694CA8}" srcOrd="2" destOrd="0" presId="urn:microsoft.com/office/officeart/2018/2/layout/IconLabelList"/>
    <dgm:cxn modelId="{DBB906CD-903B-45DA-A583-A6F9AC10E211}" type="presParOf" srcId="{67FED8B7-91ED-4B15-B7C8-906610C964FC}" destId="{8551E9A4-3489-4772-9FEC-70518E93BEA3}" srcOrd="1" destOrd="0" presId="urn:microsoft.com/office/officeart/2018/2/layout/IconLabelList"/>
    <dgm:cxn modelId="{6F989074-FE9F-4E5A-8877-3C64ED26D215}" type="presParOf" srcId="{67FED8B7-91ED-4B15-B7C8-906610C964FC}" destId="{181A795D-0F1E-45F8-84D8-00382EBAB375}" srcOrd="2" destOrd="0" presId="urn:microsoft.com/office/officeart/2018/2/layout/IconLabelList"/>
    <dgm:cxn modelId="{110B495B-BA63-4A20-893E-1A41C4C31CD1}" type="presParOf" srcId="{181A795D-0F1E-45F8-84D8-00382EBAB375}" destId="{E418135B-7F8B-4798-883A-31137D7A06D0}" srcOrd="0" destOrd="0" presId="urn:microsoft.com/office/officeart/2018/2/layout/IconLabelList"/>
    <dgm:cxn modelId="{BEABD662-6F8B-44F4-8D27-C6F08FCF6F68}" type="presParOf" srcId="{181A795D-0F1E-45F8-84D8-00382EBAB375}" destId="{420A583B-5428-4EDE-89A2-8F5F363CDC83}" srcOrd="1" destOrd="0" presId="urn:microsoft.com/office/officeart/2018/2/layout/IconLabelList"/>
    <dgm:cxn modelId="{CA3B5331-B133-4401-8480-84D83236CEAA}" type="presParOf" srcId="{181A795D-0F1E-45F8-84D8-00382EBAB375}" destId="{FFC00A84-3A99-4DB7-84D9-DB06667621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F35F6E-8C5F-49A9-B30F-262F49F188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829D75C-5AAD-44B0-8019-F4C075699AB2}">
      <dgm:prSet/>
      <dgm:spPr/>
      <dgm:t>
        <a:bodyPr/>
        <a:lstStyle/>
        <a:p>
          <a:pPr>
            <a:defRPr cap="all"/>
          </a:pPr>
          <a:r>
            <a:rPr lang="en-US"/>
            <a:t>Data: Raw facts → 101, John, 5000</a:t>
          </a:r>
        </a:p>
      </dgm:t>
    </dgm:pt>
    <dgm:pt modelId="{2CD78D3D-4DF4-4DB1-A1F1-ECDCE55F49BA}" type="parTrans" cxnId="{7E1E563F-410A-4395-BF68-CDEE20088913}">
      <dgm:prSet/>
      <dgm:spPr/>
      <dgm:t>
        <a:bodyPr/>
        <a:lstStyle/>
        <a:p>
          <a:endParaRPr lang="en-US"/>
        </a:p>
      </dgm:t>
    </dgm:pt>
    <dgm:pt modelId="{83E8B530-5B59-4409-8260-2AEB9EFF2C82}" type="sibTrans" cxnId="{7E1E563F-410A-4395-BF68-CDEE20088913}">
      <dgm:prSet/>
      <dgm:spPr/>
      <dgm:t>
        <a:bodyPr/>
        <a:lstStyle/>
        <a:p>
          <a:endParaRPr lang="en-US"/>
        </a:p>
      </dgm:t>
    </dgm:pt>
    <dgm:pt modelId="{6BEFEA34-0A77-44CC-B876-8399DFEE92DF}">
      <dgm:prSet/>
      <dgm:spPr/>
      <dgm:t>
        <a:bodyPr/>
        <a:lstStyle/>
        <a:p>
          <a:pPr>
            <a:defRPr cap="all"/>
          </a:pPr>
          <a:r>
            <a:rPr lang="en-US"/>
            <a:t>Information: Processed data → 'John has ₹5000 balance'</a:t>
          </a:r>
        </a:p>
      </dgm:t>
    </dgm:pt>
    <dgm:pt modelId="{C585CD2A-BBA4-41C1-BF54-5927ACE8B9E3}" type="parTrans" cxnId="{51006DDB-2F4D-400E-9EDC-9C0E0F54CAB2}">
      <dgm:prSet/>
      <dgm:spPr/>
      <dgm:t>
        <a:bodyPr/>
        <a:lstStyle/>
        <a:p>
          <a:endParaRPr lang="en-US"/>
        </a:p>
      </dgm:t>
    </dgm:pt>
    <dgm:pt modelId="{F7DFB437-A631-4662-9FC0-0AA682B8019D}" type="sibTrans" cxnId="{51006DDB-2F4D-400E-9EDC-9C0E0F54CAB2}">
      <dgm:prSet/>
      <dgm:spPr/>
      <dgm:t>
        <a:bodyPr/>
        <a:lstStyle/>
        <a:p>
          <a:endParaRPr lang="en-US"/>
        </a:p>
      </dgm:t>
    </dgm:pt>
    <dgm:pt modelId="{14D06C00-D8D1-46D2-BD88-27C90EA127E3}">
      <dgm:prSet/>
      <dgm:spPr/>
      <dgm:t>
        <a:bodyPr/>
        <a:lstStyle/>
        <a:p>
          <a:pPr>
            <a:defRPr cap="all"/>
          </a:pPr>
          <a:r>
            <a:rPr lang="en-US"/>
            <a:t>Database: Organized data collection</a:t>
          </a:r>
        </a:p>
      </dgm:t>
    </dgm:pt>
    <dgm:pt modelId="{C4B40A44-1C08-4656-A77D-15629F20CCB8}" type="parTrans" cxnId="{2F7C34EB-7306-4D95-A125-E374A91E0F3D}">
      <dgm:prSet/>
      <dgm:spPr/>
      <dgm:t>
        <a:bodyPr/>
        <a:lstStyle/>
        <a:p>
          <a:endParaRPr lang="en-US"/>
        </a:p>
      </dgm:t>
    </dgm:pt>
    <dgm:pt modelId="{4F1406DF-A202-4CBF-B805-A5A991DA4EC6}" type="sibTrans" cxnId="{2F7C34EB-7306-4D95-A125-E374A91E0F3D}">
      <dgm:prSet/>
      <dgm:spPr/>
      <dgm:t>
        <a:bodyPr/>
        <a:lstStyle/>
        <a:p>
          <a:endParaRPr lang="en-US"/>
        </a:p>
      </dgm:t>
    </dgm:pt>
    <dgm:pt modelId="{57F0DB4E-2689-4AFC-9881-4A6585904604}">
      <dgm:prSet/>
      <dgm:spPr/>
      <dgm:t>
        <a:bodyPr/>
        <a:lstStyle/>
        <a:p>
          <a:pPr>
            <a:defRPr cap="all"/>
          </a:pPr>
          <a:r>
            <a:rPr lang="en-US"/>
            <a:t>Schema: Structure of DB</a:t>
          </a:r>
        </a:p>
      </dgm:t>
    </dgm:pt>
    <dgm:pt modelId="{0A9F262A-62D2-4CB9-82F8-6BAA71F31A75}" type="parTrans" cxnId="{92DAA868-461C-4554-BEF0-456A705FBA86}">
      <dgm:prSet/>
      <dgm:spPr/>
      <dgm:t>
        <a:bodyPr/>
        <a:lstStyle/>
        <a:p>
          <a:endParaRPr lang="en-US"/>
        </a:p>
      </dgm:t>
    </dgm:pt>
    <dgm:pt modelId="{711BC693-5FCC-45D6-96A5-29B4265B0C58}" type="sibTrans" cxnId="{92DAA868-461C-4554-BEF0-456A705FBA86}">
      <dgm:prSet/>
      <dgm:spPr/>
      <dgm:t>
        <a:bodyPr/>
        <a:lstStyle/>
        <a:p>
          <a:endParaRPr lang="en-US"/>
        </a:p>
      </dgm:t>
    </dgm:pt>
    <dgm:pt modelId="{B28E96BF-276B-4571-808F-AA0C241D6161}">
      <dgm:prSet/>
      <dgm:spPr/>
      <dgm:t>
        <a:bodyPr/>
        <a:lstStyle/>
        <a:p>
          <a:pPr>
            <a:defRPr cap="all"/>
          </a:pPr>
          <a:r>
            <a:rPr lang="en-US"/>
            <a:t>Instance: Current snapshot of data</a:t>
          </a:r>
        </a:p>
      </dgm:t>
    </dgm:pt>
    <dgm:pt modelId="{4B27A46E-DBFA-4B42-A0C2-61AB9A192799}" type="parTrans" cxnId="{F5B9120B-B98F-4B61-BCFA-45395404E192}">
      <dgm:prSet/>
      <dgm:spPr/>
      <dgm:t>
        <a:bodyPr/>
        <a:lstStyle/>
        <a:p>
          <a:endParaRPr lang="en-US"/>
        </a:p>
      </dgm:t>
    </dgm:pt>
    <dgm:pt modelId="{FA1D0E1E-8245-48B5-B9FF-1650F8645EC4}" type="sibTrans" cxnId="{F5B9120B-B98F-4B61-BCFA-45395404E192}">
      <dgm:prSet/>
      <dgm:spPr/>
      <dgm:t>
        <a:bodyPr/>
        <a:lstStyle/>
        <a:p>
          <a:endParaRPr lang="en-US"/>
        </a:p>
      </dgm:t>
    </dgm:pt>
    <dgm:pt modelId="{80D5BD0A-C918-41E8-B1E2-DCD6FC3B5BE7}" type="pres">
      <dgm:prSet presAssocID="{4EF35F6E-8C5F-49A9-B30F-262F49F1883E}" presName="root" presStyleCnt="0">
        <dgm:presLayoutVars>
          <dgm:dir/>
          <dgm:resizeHandles val="exact"/>
        </dgm:presLayoutVars>
      </dgm:prSet>
      <dgm:spPr/>
    </dgm:pt>
    <dgm:pt modelId="{AE2D2F73-8C7B-4221-B17F-9E036AE57266}" type="pres">
      <dgm:prSet presAssocID="{E829D75C-5AAD-44B0-8019-F4C075699AB2}" presName="compNode" presStyleCnt="0"/>
      <dgm:spPr/>
    </dgm:pt>
    <dgm:pt modelId="{A164F934-2FB0-47F6-9FC3-66DDC38F1651}" type="pres">
      <dgm:prSet presAssocID="{E829D75C-5AAD-44B0-8019-F4C075699AB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C60E83F-5B2F-4B2E-B4B8-76E66A595E1C}" type="pres">
      <dgm:prSet presAssocID="{E829D75C-5AAD-44B0-8019-F4C075699A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933670E0-F048-4BF6-B7E4-79EE0C9F8454}" type="pres">
      <dgm:prSet presAssocID="{E829D75C-5AAD-44B0-8019-F4C075699AB2}" presName="spaceRect" presStyleCnt="0"/>
      <dgm:spPr/>
    </dgm:pt>
    <dgm:pt modelId="{6ADF39A3-4035-4AF0-85BC-2FC340F2A72F}" type="pres">
      <dgm:prSet presAssocID="{E829D75C-5AAD-44B0-8019-F4C075699AB2}" presName="textRect" presStyleLbl="revTx" presStyleIdx="0" presStyleCnt="5">
        <dgm:presLayoutVars>
          <dgm:chMax val="1"/>
          <dgm:chPref val="1"/>
        </dgm:presLayoutVars>
      </dgm:prSet>
      <dgm:spPr/>
    </dgm:pt>
    <dgm:pt modelId="{39769B51-CB4A-45B7-AAEA-7CBE3E66D07E}" type="pres">
      <dgm:prSet presAssocID="{83E8B530-5B59-4409-8260-2AEB9EFF2C82}" presName="sibTrans" presStyleCnt="0"/>
      <dgm:spPr/>
    </dgm:pt>
    <dgm:pt modelId="{A18C99D0-5C0B-476D-9C26-C62576B95CCC}" type="pres">
      <dgm:prSet presAssocID="{6BEFEA34-0A77-44CC-B876-8399DFEE92DF}" presName="compNode" presStyleCnt="0"/>
      <dgm:spPr/>
    </dgm:pt>
    <dgm:pt modelId="{C8D4CBD8-36FD-4415-AB8C-D63EA1675236}" type="pres">
      <dgm:prSet presAssocID="{6BEFEA34-0A77-44CC-B876-8399DFEE92D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951F138-B345-4D2C-9BD8-8A01E66FA901}" type="pres">
      <dgm:prSet presAssocID="{6BEFEA34-0A77-44CC-B876-8399DFEE92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03A8BA39-4B00-49BB-A8F6-AEE9E2769E97}" type="pres">
      <dgm:prSet presAssocID="{6BEFEA34-0A77-44CC-B876-8399DFEE92DF}" presName="spaceRect" presStyleCnt="0"/>
      <dgm:spPr/>
    </dgm:pt>
    <dgm:pt modelId="{D88EFA74-5138-4F72-B1A7-4645371FBF0F}" type="pres">
      <dgm:prSet presAssocID="{6BEFEA34-0A77-44CC-B876-8399DFEE92DF}" presName="textRect" presStyleLbl="revTx" presStyleIdx="1" presStyleCnt="5">
        <dgm:presLayoutVars>
          <dgm:chMax val="1"/>
          <dgm:chPref val="1"/>
        </dgm:presLayoutVars>
      </dgm:prSet>
      <dgm:spPr/>
    </dgm:pt>
    <dgm:pt modelId="{FC62718D-714C-458D-A42D-C29CDA4E086B}" type="pres">
      <dgm:prSet presAssocID="{F7DFB437-A631-4662-9FC0-0AA682B8019D}" presName="sibTrans" presStyleCnt="0"/>
      <dgm:spPr/>
    </dgm:pt>
    <dgm:pt modelId="{8D49AC74-FD6C-4507-B60C-44A06A677E66}" type="pres">
      <dgm:prSet presAssocID="{14D06C00-D8D1-46D2-BD88-27C90EA127E3}" presName="compNode" presStyleCnt="0"/>
      <dgm:spPr/>
    </dgm:pt>
    <dgm:pt modelId="{228D5584-F355-4019-8D57-2735D94BEEA6}" type="pres">
      <dgm:prSet presAssocID="{14D06C00-D8D1-46D2-BD88-27C90EA127E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6462C82-A7EB-4616-8B7B-A89641E27C17}" type="pres">
      <dgm:prSet presAssocID="{14D06C00-D8D1-46D2-BD88-27C90EA127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CEEE8A-E7B7-4AD3-BF55-6DB007832B12}" type="pres">
      <dgm:prSet presAssocID="{14D06C00-D8D1-46D2-BD88-27C90EA127E3}" presName="spaceRect" presStyleCnt="0"/>
      <dgm:spPr/>
    </dgm:pt>
    <dgm:pt modelId="{81D11BC3-9A62-4B50-B6C3-443DD581CC54}" type="pres">
      <dgm:prSet presAssocID="{14D06C00-D8D1-46D2-BD88-27C90EA127E3}" presName="textRect" presStyleLbl="revTx" presStyleIdx="2" presStyleCnt="5">
        <dgm:presLayoutVars>
          <dgm:chMax val="1"/>
          <dgm:chPref val="1"/>
        </dgm:presLayoutVars>
      </dgm:prSet>
      <dgm:spPr/>
    </dgm:pt>
    <dgm:pt modelId="{10AD1BB8-9778-4CB5-9BC9-CD9C7AF69686}" type="pres">
      <dgm:prSet presAssocID="{4F1406DF-A202-4CBF-B805-A5A991DA4EC6}" presName="sibTrans" presStyleCnt="0"/>
      <dgm:spPr/>
    </dgm:pt>
    <dgm:pt modelId="{F1E3D4B9-A574-4997-B228-EB550888CD5D}" type="pres">
      <dgm:prSet presAssocID="{57F0DB4E-2689-4AFC-9881-4A6585904604}" presName="compNode" presStyleCnt="0"/>
      <dgm:spPr/>
    </dgm:pt>
    <dgm:pt modelId="{63923947-F63B-4BD7-BAD0-0BDB89605607}" type="pres">
      <dgm:prSet presAssocID="{57F0DB4E-2689-4AFC-9881-4A658590460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7988FF-2D00-40A2-B7E7-52099ACC5C01}" type="pres">
      <dgm:prSet presAssocID="{57F0DB4E-2689-4AFC-9881-4A65859046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E9D1B4C-67B6-4AC6-8EA1-06047240ADEE}" type="pres">
      <dgm:prSet presAssocID="{57F0DB4E-2689-4AFC-9881-4A6585904604}" presName="spaceRect" presStyleCnt="0"/>
      <dgm:spPr/>
    </dgm:pt>
    <dgm:pt modelId="{1A24154E-F25F-4CBE-9C65-1B5624F2B931}" type="pres">
      <dgm:prSet presAssocID="{57F0DB4E-2689-4AFC-9881-4A6585904604}" presName="textRect" presStyleLbl="revTx" presStyleIdx="3" presStyleCnt="5">
        <dgm:presLayoutVars>
          <dgm:chMax val="1"/>
          <dgm:chPref val="1"/>
        </dgm:presLayoutVars>
      </dgm:prSet>
      <dgm:spPr/>
    </dgm:pt>
    <dgm:pt modelId="{F4DF0E41-2ACD-4D4C-8843-48F79C446E1F}" type="pres">
      <dgm:prSet presAssocID="{711BC693-5FCC-45D6-96A5-29B4265B0C58}" presName="sibTrans" presStyleCnt="0"/>
      <dgm:spPr/>
    </dgm:pt>
    <dgm:pt modelId="{5FC96F6E-DCE9-4702-B6D5-04F29C97EC08}" type="pres">
      <dgm:prSet presAssocID="{B28E96BF-276B-4571-808F-AA0C241D6161}" presName="compNode" presStyleCnt="0"/>
      <dgm:spPr/>
    </dgm:pt>
    <dgm:pt modelId="{692BCFAC-78FE-458E-8264-852AEC92D3A4}" type="pres">
      <dgm:prSet presAssocID="{B28E96BF-276B-4571-808F-AA0C241D616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4102AF9-B1F8-486E-8575-89F8679F03F1}" type="pres">
      <dgm:prSet presAssocID="{B28E96BF-276B-4571-808F-AA0C241D61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2A43244-55ED-4707-B2E0-D3FEEB5FC902}" type="pres">
      <dgm:prSet presAssocID="{B28E96BF-276B-4571-808F-AA0C241D6161}" presName="spaceRect" presStyleCnt="0"/>
      <dgm:spPr/>
    </dgm:pt>
    <dgm:pt modelId="{2E20CB48-E2A6-4AD0-9AF8-F7311EB1EF8F}" type="pres">
      <dgm:prSet presAssocID="{B28E96BF-276B-4571-808F-AA0C241D616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B9120B-B98F-4B61-BCFA-45395404E192}" srcId="{4EF35F6E-8C5F-49A9-B30F-262F49F1883E}" destId="{B28E96BF-276B-4571-808F-AA0C241D6161}" srcOrd="4" destOrd="0" parTransId="{4B27A46E-DBFA-4B42-A0C2-61AB9A192799}" sibTransId="{FA1D0E1E-8245-48B5-B9FF-1650F8645EC4}"/>
    <dgm:cxn modelId="{0F520E28-DBF9-44EA-8599-CBEBDE8EDFBE}" type="presOf" srcId="{57F0DB4E-2689-4AFC-9881-4A6585904604}" destId="{1A24154E-F25F-4CBE-9C65-1B5624F2B931}" srcOrd="0" destOrd="0" presId="urn:microsoft.com/office/officeart/2018/5/layout/IconLeafLabelList"/>
    <dgm:cxn modelId="{7E1E563F-410A-4395-BF68-CDEE20088913}" srcId="{4EF35F6E-8C5F-49A9-B30F-262F49F1883E}" destId="{E829D75C-5AAD-44B0-8019-F4C075699AB2}" srcOrd="0" destOrd="0" parTransId="{2CD78D3D-4DF4-4DB1-A1F1-ECDCE55F49BA}" sibTransId="{83E8B530-5B59-4409-8260-2AEB9EFF2C82}"/>
    <dgm:cxn modelId="{92DAA868-461C-4554-BEF0-456A705FBA86}" srcId="{4EF35F6E-8C5F-49A9-B30F-262F49F1883E}" destId="{57F0DB4E-2689-4AFC-9881-4A6585904604}" srcOrd="3" destOrd="0" parTransId="{0A9F262A-62D2-4CB9-82F8-6BAA71F31A75}" sibTransId="{711BC693-5FCC-45D6-96A5-29B4265B0C58}"/>
    <dgm:cxn modelId="{A00A598B-6744-4F84-9765-D4DE3B3D73B4}" type="presOf" srcId="{4EF35F6E-8C5F-49A9-B30F-262F49F1883E}" destId="{80D5BD0A-C918-41E8-B1E2-DCD6FC3B5BE7}" srcOrd="0" destOrd="0" presId="urn:microsoft.com/office/officeart/2018/5/layout/IconLeafLabelList"/>
    <dgm:cxn modelId="{88DEB6A9-0DD7-4D47-8123-E5880D18070C}" type="presOf" srcId="{E829D75C-5AAD-44B0-8019-F4C075699AB2}" destId="{6ADF39A3-4035-4AF0-85BC-2FC340F2A72F}" srcOrd="0" destOrd="0" presId="urn:microsoft.com/office/officeart/2018/5/layout/IconLeafLabelList"/>
    <dgm:cxn modelId="{75B68CB8-C437-4916-ABB0-0A2FDFC060C9}" type="presOf" srcId="{6BEFEA34-0A77-44CC-B876-8399DFEE92DF}" destId="{D88EFA74-5138-4F72-B1A7-4645371FBF0F}" srcOrd="0" destOrd="0" presId="urn:microsoft.com/office/officeart/2018/5/layout/IconLeafLabelList"/>
    <dgm:cxn modelId="{2E0331C9-9FE5-452A-8146-34C616C760F9}" type="presOf" srcId="{B28E96BF-276B-4571-808F-AA0C241D6161}" destId="{2E20CB48-E2A6-4AD0-9AF8-F7311EB1EF8F}" srcOrd="0" destOrd="0" presId="urn:microsoft.com/office/officeart/2018/5/layout/IconLeafLabelList"/>
    <dgm:cxn modelId="{78B9FBD8-C60D-449A-82ED-0830FADB3605}" type="presOf" srcId="{14D06C00-D8D1-46D2-BD88-27C90EA127E3}" destId="{81D11BC3-9A62-4B50-B6C3-443DD581CC54}" srcOrd="0" destOrd="0" presId="urn:microsoft.com/office/officeart/2018/5/layout/IconLeafLabelList"/>
    <dgm:cxn modelId="{51006DDB-2F4D-400E-9EDC-9C0E0F54CAB2}" srcId="{4EF35F6E-8C5F-49A9-B30F-262F49F1883E}" destId="{6BEFEA34-0A77-44CC-B876-8399DFEE92DF}" srcOrd="1" destOrd="0" parTransId="{C585CD2A-BBA4-41C1-BF54-5927ACE8B9E3}" sibTransId="{F7DFB437-A631-4662-9FC0-0AA682B8019D}"/>
    <dgm:cxn modelId="{2F7C34EB-7306-4D95-A125-E374A91E0F3D}" srcId="{4EF35F6E-8C5F-49A9-B30F-262F49F1883E}" destId="{14D06C00-D8D1-46D2-BD88-27C90EA127E3}" srcOrd="2" destOrd="0" parTransId="{C4B40A44-1C08-4656-A77D-15629F20CCB8}" sibTransId="{4F1406DF-A202-4CBF-B805-A5A991DA4EC6}"/>
    <dgm:cxn modelId="{9884CF72-E8BA-4C1E-B0C6-5100F772A6D1}" type="presParOf" srcId="{80D5BD0A-C918-41E8-B1E2-DCD6FC3B5BE7}" destId="{AE2D2F73-8C7B-4221-B17F-9E036AE57266}" srcOrd="0" destOrd="0" presId="urn:microsoft.com/office/officeart/2018/5/layout/IconLeafLabelList"/>
    <dgm:cxn modelId="{DFB288E9-9ED3-4F93-852A-06544C27608E}" type="presParOf" srcId="{AE2D2F73-8C7B-4221-B17F-9E036AE57266}" destId="{A164F934-2FB0-47F6-9FC3-66DDC38F1651}" srcOrd="0" destOrd="0" presId="urn:microsoft.com/office/officeart/2018/5/layout/IconLeafLabelList"/>
    <dgm:cxn modelId="{FE5D2E89-BBF3-4F1B-9DD2-6955B295A4BC}" type="presParOf" srcId="{AE2D2F73-8C7B-4221-B17F-9E036AE57266}" destId="{8C60E83F-5B2F-4B2E-B4B8-76E66A595E1C}" srcOrd="1" destOrd="0" presId="urn:microsoft.com/office/officeart/2018/5/layout/IconLeafLabelList"/>
    <dgm:cxn modelId="{B4CAE36A-2B59-4A5E-9C05-74E193B7A097}" type="presParOf" srcId="{AE2D2F73-8C7B-4221-B17F-9E036AE57266}" destId="{933670E0-F048-4BF6-B7E4-79EE0C9F8454}" srcOrd="2" destOrd="0" presId="urn:microsoft.com/office/officeart/2018/5/layout/IconLeafLabelList"/>
    <dgm:cxn modelId="{55A1184B-0100-4851-AACE-4813738DED74}" type="presParOf" srcId="{AE2D2F73-8C7B-4221-B17F-9E036AE57266}" destId="{6ADF39A3-4035-4AF0-85BC-2FC340F2A72F}" srcOrd="3" destOrd="0" presId="urn:microsoft.com/office/officeart/2018/5/layout/IconLeafLabelList"/>
    <dgm:cxn modelId="{6E532392-E1DA-44B9-AB2F-F7197EA60D72}" type="presParOf" srcId="{80D5BD0A-C918-41E8-B1E2-DCD6FC3B5BE7}" destId="{39769B51-CB4A-45B7-AAEA-7CBE3E66D07E}" srcOrd="1" destOrd="0" presId="urn:microsoft.com/office/officeart/2018/5/layout/IconLeafLabelList"/>
    <dgm:cxn modelId="{B6893225-D1DF-470D-B4B9-7781274B7126}" type="presParOf" srcId="{80D5BD0A-C918-41E8-B1E2-DCD6FC3B5BE7}" destId="{A18C99D0-5C0B-476D-9C26-C62576B95CCC}" srcOrd="2" destOrd="0" presId="urn:microsoft.com/office/officeart/2018/5/layout/IconLeafLabelList"/>
    <dgm:cxn modelId="{109A4A6C-3E73-42DA-BE43-ECF3D335ABDC}" type="presParOf" srcId="{A18C99D0-5C0B-476D-9C26-C62576B95CCC}" destId="{C8D4CBD8-36FD-4415-AB8C-D63EA1675236}" srcOrd="0" destOrd="0" presId="urn:microsoft.com/office/officeart/2018/5/layout/IconLeafLabelList"/>
    <dgm:cxn modelId="{3EEBB0DD-C04B-4AE0-A3C5-D577A9994FD1}" type="presParOf" srcId="{A18C99D0-5C0B-476D-9C26-C62576B95CCC}" destId="{3951F138-B345-4D2C-9BD8-8A01E66FA901}" srcOrd="1" destOrd="0" presId="urn:microsoft.com/office/officeart/2018/5/layout/IconLeafLabelList"/>
    <dgm:cxn modelId="{42043A53-3DF5-405C-949D-D139B94EC7D9}" type="presParOf" srcId="{A18C99D0-5C0B-476D-9C26-C62576B95CCC}" destId="{03A8BA39-4B00-49BB-A8F6-AEE9E2769E97}" srcOrd="2" destOrd="0" presId="urn:microsoft.com/office/officeart/2018/5/layout/IconLeafLabelList"/>
    <dgm:cxn modelId="{5F40525C-9B94-4E01-A3BE-A1D25EB9DC09}" type="presParOf" srcId="{A18C99D0-5C0B-476D-9C26-C62576B95CCC}" destId="{D88EFA74-5138-4F72-B1A7-4645371FBF0F}" srcOrd="3" destOrd="0" presId="urn:microsoft.com/office/officeart/2018/5/layout/IconLeafLabelList"/>
    <dgm:cxn modelId="{36359ACF-19A9-4D49-ADAE-F30E34DA6C0A}" type="presParOf" srcId="{80D5BD0A-C918-41E8-B1E2-DCD6FC3B5BE7}" destId="{FC62718D-714C-458D-A42D-C29CDA4E086B}" srcOrd="3" destOrd="0" presId="urn:microsoft.com/office/officeart/2018/5/layout/IconLeafLabelList"/>
    <dgm:cxn modelId="{88AC3760-FC00-4A69-BF50-69AA0ACD0301}" type="presParOf" srcId="{80D5BD0A-C918-41E8-B1E2-DCD6FC3B5BE7}" destId="{8D49AC74-FD6C-4507-B60C-44A06A677E66}" srcOrd="4" destOrd="0" presId="urn:microsoft.com/office/officeart/2018/5/layout/IconLeafLabelList"/>
    <dgm:cxn modelId="{FE31245C-CF06-49D4-9A4C-7DE83AFE7486}" type="presParOf" srcId="{8D49AC74-FD6C-4507-B60C-44A06A677E66}" destId="{228D5584-F355-4019-8D57-2735D94BEEA6}" srcOrd="0" destOrd="0" presId="urn:microsoft.com/office/officeart/2018/5/layout/IconLeafLabelList"/>
    <dgm:cxn modelId="{2EE1A2FB-4682-43F5-8380-3CF96482A326}" type="presParOf" srcId="{8D49AC74-FD6C-4507-B60C-44A06A677E66}" destId="{A6462C82-A7EB-4616-8B7B-A89641E27C17}" srcOrd="1" destOrd="0" presId="urn:microsoft.com/office/officeart/2018/5/layout/IconLeafLabelList"/>
    <dgm:cxn modelId="{B8BC9EFC-BD8D-4BA8-AE4B-66C7C68A084B}" type="presParOf" srcId="{8D49AC74-FD6C-4507-B60C-44A06A677E66}" destId="{0FCEEE8A-E7B7-4AD3-BF55-6DB007832B12}" srcOrd="2" destOrd="0" presId="urn:microsoft.com/office/officeart/2018/5/layout/IconLeafLabelList"/>
    <dgm:cxn modelId="{D5284CDB-DDF1-4AB2-97F0-CC4712ADEA5B}" type="presParOf" srcId="{8D49AC74-FD6C-4507-B60C-44A06A677E66}" destId="{81D11BC3-9A62-4B50-B6C3-443DD581CC54}" srcOrd="3" destOrd="0" presId="urn:microsoft.com/office/officeart/2018/5/layout/IconLeafLabelList"/>
    <dgm:cxn modelId="{F49999AF-858F-4DAF-A0E4-C75C23890041}" type="presParOf" srcId="{80D5BD0A-C918-41E8-B1E2-DCD6FC3B5BE7}" destId="{10AD1BB8-9778-4CB5-9BC9-CD9C7AF69686}" srcOrd="5" destOrd="0" presId="urn:microsoft.com/office/officeart/2018/5/layout/IconLeafLabelList"/>
    <dgm:cxn modelId="{F896FFC1-FFF5-4CE2-B612-C9204EC42D2C}" type="presParOf" srcId="{80D5BD0A-C918-41E8-B1E2-DCD6FC3B5BE7}" destId="{F1E3D4B9-A574-4997-B228-EB550888CD5D}" srcOrd="6" destOrd="0" presId="urn:microsoft.com/office/officeart/2018/5/layout/IconLeafLabelList"/>
    <dgm:cxn modelId="{29431153-6499-4DF9-8BBD-A576384C6DD9}" type="presParOf" srcId="{F1E3D4B9-A574-4997-B228-EB550888CD5D}" destId="{63923947-F63B-4BD7-BAD0-0BDB89605607}" srcOrd="0" destOrd="0" presId="urn:microsoft.com/office/officeart/2018/5/layout/IconLeafLabelList"/>
    <dgm:cxn modelId="{A19C3951-8175-4CBB-86C5-242B462E06FA}" type="presParOf" srcId="{F1E3D4B9-A574-4997-B228-EB550888CD5D}" destId="{047988FF-2D00-40A2-B7E7-52099ACC5C01}" srcOrd="1" destOrd="0" presId="urn:microsoft.com/office/officeart/2018/5/layout/IconLeafLabelList"/>
    <dgm:cxn modelId="{56574F0D-1E95-4F30-BB00-A823F4DABF6C}" type="presParOf" srcId="{F1E3D4B9-A574-4997-B228-EB550888CD5D}" destId="{5E9D1B4C-67B6-4AC6-8EA1-06047240ADEE}" srcOrd="2" destOrd="0" presId="urn:microsoft.com/office/officeart/2018/5/layout/IconLeafLabelList"/>
    <dgm:cxn modelId="{7E7CF24B-C3A6-44C6-B248-79AA9F52E942}" type="presParOf" srcId="{F1E3D4B9-A574-4997-B228-EB550888CD5D}" destId="{1A24154E-F25F-4CBE-9C65-1B5624F2B931}" srcOrd="3" destOrd="0" presId="urn:microsoft.com/office/officeart/2018/5/layout/IconLeafLabelList"/>
    <dgm:cxn modelId="{FFA1B5D0-002F-4278-B28F-FB0941C04FFA}" type="presParOf" srcId="{80D5BD0A-C918-41E8-B1E2-DCD6FC3B5BE7}" destId="{F4DF0E41-2ACD-4D4C-8843-48F79C446E1F}" srcOrd="7" destOrd="0" presId="urn:microsoft.com/office/officeart/2018/5/layout/IconLeafLabelList"/>
    <dgm:cxn modelId="{F4B9EA55-F942-4DC2-BE46-3B5B0AFF3C68}" type="presParOf" srcId="{80D5BD0A-C918-41E8-B1E2-DCD6FC3B5BE7}" destId="{5FC96F6E-DCE9-4702-B6D5-04F29C97EC08}" srcOrd="8" destOrd="0" presId="urn:microsoft.com/office/officeart/2018/5/layout/IconLeafLabelList"/>
    <dgm:cxn modelId="{AC69C6CC-0A3F-43D3-9046-1ED6265CF56B}" type="presParOf" srcId="{5FC96F6E-DCE9-4702-B6D5-04F29C97EC08}" destId="{692BCFAC-78FE-458E-8264-852AEC92D3A4}" srcOrd="0" destOrd="0" presId="urn:microsoft.com/office/officeart/2018/5/layout/IconLeafLabelList"/>
    <dgm:cxn modelId="{4DE219C1-AA31-4206-AD83-5AE1614CA743}" type="presParOf" srcId="{5FC96F6E-DCE9-4702-B6D5-04F29C97EC08}" destId="{94102AF9-B1F8-486E-8575-89F8679F03F1}" srcOrd="1" destOrd="0" presId="urn:microsoft.com/office/officeart/2018/5/layout/IconLeafLabelList"/>
    <dgm:cxn modelId="{7BF72FF7-6FCF-47B9-A872-0B3114B40677}" type="presParOf" srcId="{5FC96F6E-DCE9-4702-B6D5-04F29C97EC08}" destId="{12A43244-55ED-4707-B2E0-D3FEEB5FC902}" srcOrd="2" destOrd="0" presId="urn:microsoft.com/office/officeart/2018/5/layout/IconLeafLabelList"/>
    <dgm:cxn modelId="{04CA84D0-6B17-491E-A9A6-7D758B75213D}" type="presParOf" srcId="{5FC96F6E-DCE9-4702-B6D5-04F29C97EC08}" destId="{2E20CB48-E2A6-4AD0-9AF8-F7311EB1EF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EA083A-BD4E-4A74-A8FD-AE86F75F2977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A4DCA2-805B-4A29-AD23-B1A569D7C8A2}">
      <dgm:prSet/>
      <dgm:spPr/>
      <dgm:t>
        <a:bodyPr/>
        <a:lstStyle/>
        <a:p>
          <a:r>
            <a:rPr lang="en-US"/>
            <a:t>Hierarchical DBMS (Tree)</a:t>
          </a:r>
        </a:p>
      </dgm:t>
    </dgm:pt>
    <dgm:pt modelId="{02C974A2-F5DB-4188-AA8E-F1CB63FE46F3}" type="parTrans" cxnId="{D1338BD6-0F03-4952-8946-3BAC7E3F7A5B}">
      <dgm:prSet/>
      <dgm:spPr/>
      <dgm:t>
        <a:bodyPr/>
        <a:lstStyle/>
        <a:p>
          <a:endParaRPr lang="en-US"/>
        </a:p>
      </dgm:t>
    </dgm:pt>
    <dgm:pt modelId="{0501D07F-14B1-4355-B90A-A3FA29B59B77}" type="sibTrans" cxnId="{D1338BD6-0F03-4952-8946-3BAC7E3F7A5B}">
      <dgm:prSet/>
      <dgm:spPr/>
      <dgm:t>
        <a:bodyPr/>
        <a:lstStyle/>
        <a:p>
          <a:endParaRPr lang="en-US"/>
        </a:p>
      </dgm:t>
    </dgm:pt>
    <dgm:pt modelId="{D21EED89-D6DB-4608-A2A6-689F8E01A75E}">
      <dgm:prSet/>
      <dgm:spPr/>
      <dgm:t>
        <a:bodyPr/>
        <a:lstStyle/>
        <a:p>
          <a:r>
            <a:rPr lang="en-US"/>
            <a:t>Network DBMS (Graph)</a:t>
          </a:r>
        </a:p>
      </dgm:t>
    </dgm:pt>
    <dgm:pt modelId="{20D931FB-AC0B-4FAD-A71F-2F08315A2B30}" type="parTrans" cxnId="{F82F461F-BADE-4CA5-B57F-E05488280D0C}">
      <dgm:prSet/>
      <dgm:spPr/>
      <dgm:t>
        <a:bodyPr/>
        <a:lstStyle/>
        <a:p>
          <a:endParaRPr lang="en-US"/>
        </a:p>
      </dgm:t>
    </dgm:pt>
    <dgm:pt modelId="{B6190162-ABAD-4890-B684-9E2BD435D759}" type="sibTrans" cxnId="{F82F461F-BADE-4CA5-B57F-E05488280D0C}">
      <dgm:prSet/>
      <dgm:spPr/>
      <dgm:t>
        <a:bodyPr/>
        <a:lstStyle/>
        <a:p>
          <a:endParaRPr lang="en-US"/>
        </a:p>
      </dgm:t>
    </dgm:pt>
    <dgm:pt modelId="{C2C877B8-1108-4C2B-964F-E0588596CE73}">
      <dgm:prSet/>
      <dgm:spPr/>
      <dgm:t>
        <a:bodyPr/>
        <a:lstStyle/>
        <a:p>
          <a:r>
            <a:rPr lang="en-US"/>
            <a:t>Relational DBMS (Tables – Most Used)</a:t>
          </a:r>
        </a:p>
      </dgm:t>
    </dgm:pt>
    <dgm:pt modelId="{8BED1063-A01B-4C40-A79D-127A5EA98852}" type="parTrans" cxnId="{0D549940-CF21-4321-8EAB-BC7E42A7284A}">
      <dgm:prSet/>
      <dgm:spPr/>
      <dgm:t>
        <a:bodyPr/>
        <a:lstStyle/>
        <a:p>
          <a:endParaRPr lang="en-US"/>
        </a:p>
      </dgm:t>
    </dgm:pt>
    <dgm:pt modelId="{055C1777-B1CD-44DB-8550-B9F2E99EB79B}" type="sibTrans" cxnId="{0D549940-CF21-4321-8EAB-BC7E42A7284A}">
      <dgm:prSet/>
      <dgm:spPr/>
      <dgm:t>
        <a:bodyPr/>
        <a:lstStyle/>
        <a:p>
          <a:endParaRPr lang="en-US"/>
        </a:p>
      </dgm:t>
    </dgm:pt>
    <dgm:pt modelId="{F33D3737-0AC0-46AC-B6BE-4B07374E39F7}">
      <dgm:prSet/>
      <dgm:spPr/>
      <dgm:t>
        <a:bodyPr/>
        <a:lstStyle/>
        <a:p>
          <a:r>
            <a:rPr lang="en-US"/>
            <a:t>Object-Oriented DBMS</a:t>
          </a:r>
        </a:p>
      </dgm:t>
    </dgm:pt>
    <dgm:pt modelId="{15FD62CF-BEFC-4A29-B7EF-C06785C03CEE}" type="parTrans" cxnId="{12BB052B-C255-4BA8-BEFE-888B6FD9062D}">
      <dgm:prSet/>
      <dgm:spPr/>
      <dgm:t>
        <a:bodyPr/>
        <a:lstStyle/>
        <a:p>
          <a:endParaRPr lang="en-US"/>
        </a:p>
      </dgm:t>
    </dgm:pt>
    <dgm:pt modelId="{119421C9-9080-41D0-9129-7DB89BCF0826}" type="sibTrans" cxnId="{12BB052B-C255-4BA8-BEFE-888B6FD9062D}">
      <dgm:prSet/>
      <dgm:spPr/>
      <dgm:t>
        <a:bodyPr/>
        <a:lstStyle/>
        <a:p>
          <a:endParaRPr lang="en-US"/>
        </a:p>
      </dgm:t>
    </dgm:pt>
    <dgm:pt modelId="{3EF030C6-1BCF-474A-9234-6B28E9EEC013}">
      <dgm:prSet/>
      <dgm:spPr/>
      <dgm:t>
        <a:bodyPr/>
        <a:lstStyle/>
        <a:p>
          <a:r>
            <a:rPr lang="en-US"/>
            <a:t>NoSQL DBMS (Big Data)</a:t>
          </a:r>
        </a:p>
      </dgm:t>
    </dgm:pt>
    <dgm:pt modelId="{DDFA9AF6-8D9C-4F1D-85C9-2A5D3164102E}" type="parTrans" cxnId="{4C1847F5-B3AF-4EB2-A3AD-073046F1C4F1}">
      <dgm:prSet/>
      <dgm:spPr/>
      <dgm:t>
        <a:bodyPr/>
        <a:lstStyle/>
        <a:p>
          <a:endParaRPr lang="en-US"/>
        </a:p>
      </dgm:t>
    </dgm:pt>
    <dgm:pt modelId="{EB27CA92-D676-4851-A592-04A0561058AD}" type="sibTrans" cxnId="{4C1847F5-B3AF-4EB2-A3AD-073046F1C4F1}">
      <dgm:prSet/>
      <dgm:spPr/>
      <dgm:t>
        <a:bodyPr/>
        <a:lstStyle/>
        <a:p>
          <a:endParaRPr lang="en-US"/>
        </a:p>
      </dgm:t>
    </dgm:pt>
    <dgm:pt modelId="{EF0548D1-DBBB-45EC-ABE7-6234E85D54DA}">
      <dgm:prSet/>
      <dgm:spPr/>
      <dgm:t>
        <a:bodyPr/>
        <a:lstStyle/>
        <a:p>
          <a:r>
            <a:rPr lang="en-US" dirty="0"/>
            <a:t>Example: Banking → RDBMS, Social Media → NoSQL</a:t>
          </a:r>
        </a:p>
      </dgm:t>
    </dgm:pt>
    <dgm:pt modelId="{2BC4D9BF-46AF-4499-8A06-7A76A8FEC942}" type="parTrans" cxnId="{687EA9AF-CEE2-4579-8560-6EBCFE3DE9DE}">
      <dgm:prSet/>
      <dgm:spPr/>
      <dgm:t>
        <a:bodyPr/>
        <a:lstStyle/>
        <a:p>
          <a:endParaRPr lang="en-US"/>
        </a:p>
      </dgm:t>
    </dgm:pt>
    <dgm:pt modelId="{713CE37F-4425-42DC-A39C-49604D36A405}" type="sibTrans" cxnId="{687EA9AF-CEE2-4579-8560-6EBCFE3DE9DE}">
      <dgm:prSet/>
      <dgm:spPr/>
      <dgm:t>
        <a:bodyPr/>
        <a:lstStyle/>
        <a:p>
          <a:endParaRPr lang="en-US"/>
        </a:p>
      </dgm:t>
    </dgm:pt>
    <dgm:pt modelId="{D459E56F-C84A-9146-B703-9328F1B4DC66}" type="pres">
      <dgm:prSet presAssocID="{03EA083A-BD4E-4A74-A8FD-AE86F75F2977}" presName="vert0" presStyleCnt="0">
        <dgm:presLayoutVars>
          <dgm:dir/>
          <dgm:animOne val="branch"/>
          <dgm:animLvl val="lvl"/>
        </dgm:presLayoutVars>
      </dgm:prSet>
      <dgm:spPr/>
    </dgm:pt>
    <dgm:pt modelId="{3B71F222-A86B-C745-8919-A2AFBB93667A}" type="pres">
      <dgm:prSet presAssocID="{BCA4DCA2-805B-4A29-AD23-B1A569D7C8A2}" presName="thickLine" presStyleLbl="alignNode1" presStyleIdx="0" presStyleCnt="6"/>
      <dgm:spPr/>
    </dgm:pt>
    <dgm:pt modelId="{C12FB62A-1392-7E4B-8CB0-24B076AFA1F7}" type="pres">
      <dgm:prSet presAssocID="{BCA4DCA2-805B-4A29-AD23-B1A569D7C8A2}" presName="horz1" presStyleCnt="0"/>
      <dgm:spPr/>
    </dgm:pt>
    <dgm:pt modelId="{A6AB7280-BC49-994E-8A72-106774BC44C0}" type="pres">
      <dgm:prSet presAssocID="{BCA4DCA2-805B-4A29-AD23-B1A569D7C8A2}" presName="tx1" presStyleLbl="revTx" presStyleIdx="0" presStyleCnt="6"/>
      <dgm:spPr/>
    </dgm:pt>
    <dgm:pt modelId="{7BF4B536-2781-204B-BEF9-C5A00687D0B9}" type="pres">
      <dgm:prSet presAssocID="{BCA4DCA2-805B-4A29-AD23-B1A569D7C8A2}" presName="vert1" presStyleCnt="0"/>
      <dgm:spPr/>
    </dgm:pt>
    <dgm:pt modelId="{1CE90165-8111-6440-BED6-1642699ECBAB}" type="pres">
      <dgm:prSet presAssocID="{D21EED89-D6DB-4608-A2A6-689F8E01A75E}" presName="thickLine" presStyleLbl="alignNode1" presStyleIdx="1" presStyleCnt="6"/>
      <dgm:spPr/>
    </dgm:pt>
    <dgm:pt modelId="{67A70C8D-C338-5A47-9D7F-22FFFF8F9AFB}" type="pres">
      <dgm:prSet presAssocID="{D21EED89-D6DB-4608-A2A6-689F8E01A75E}" presName="horz1" presStyleCnt="0"/>
      <dgm:spPr/>
    </dgm:pt>
    <dgm:pt modelId="{88624E7F-8AD4-FB4D-897C-7DF83B4FD8C3}" type="pres">
      <dgm:prSet presAssocID="{D21EED89-D6DB-4608-A2A6-689F8E01A75E}" presName="tx1" presStyleLbl="revTx" presStyleIdx="1" presStyleCnt="6"/>
      <dgm:spPr/>
    </dgm:pt>
    <dgm:pt modelId="{20209421-0963-FE4F-8268-CE3E68AAAE05}" type="pres">
      <dgm:prSet presAssocID="{D21EED89-D6DB-4608-A2A6-689F8E01A75E}" presName="vert1" presStyleCnt="0"/>
      <dgm:spPr/>
    </dgm:pt>
    <dgm:pt modelId="{B7153A61-6A45-624B-89A3-C8EFB81AFC92}" type="pres">
      <dgm:prSet presAssocID="{C2C877B8-1108-4C2B-964F-E0588596CE73}" presName="thickLine" presStyleLbl="alignNode1" presStyleIdx="2" presStyleCnt="6"/>
      <dgm:spPr/>
    </dgm:pt>
    <dgm:pt modelId="{145EE365-5608-3F4B-804A-6988372441E3}" type="pres">
      <dgm:prSet presAssocID="{C2C877B8-1108-4C2B-964F-E0588596CE73}" presName="horz1" presStyleCnt="0"/>
      <dgm:spPr/>
    </dgm:pt>
    <dgm:pt modelId="{1BBDC98A-7689-8C4E-925A-0AEA1B312889}" type="pres">
      <dgm:prSet presAssocID="{C2C877B8-1108-4C2B-964F-E0588596CE73}" presName="tx1" presStyleLbl="revTx" presStyleIdx="2" presStyleCnt="6"/>
      <dgm:spPr/>
    </dgm:pt>
    <dgm:pt modelId="{A6DB26F5-674B-4A47-BC7F-7E3C1AB8B093}" type="pres">
      <dgm:prSet presAssocID="{C2C877B8-1108-4C2B-964F-E0588596CE73}" presName="vert1" presStyleCnt="0"/>
      <dgm:spPr/>
    </dgm:pt>
    <dgm:pt modelId="{1C4B0A5B-0967-464B-8244-6BA119774D9B}" type="pres">
      <dgm:prSet presAssocID="{F33D3737-0AC0-46AC-B6BE-4B07374E39F7}" presName="thickLine" presStyleLbl="alignNode1" presStyleIdx="3" presStyleCnt="6"/>
      <dgm:spPr/>
    </dgm:pt>
    <dgm:pt modelId="{6E72C5F2-5952-8745-8EF9-1F9B9BD9852C}" type="pres">
      <dgm:prSet presAssocID="{F33D3737-0AC0-46AC-B6BE-4B07374E39F7}" presName="horz1" presStyleCnt="0"/>
      <dgm:spPr/>
    </dgm:pt>
    <dgm:pt modelId="{F0643536-BA27-0D46-B4B2-8AA03C0A1C6E}" type="pres">
      <dgm:prSet presAssocID="{F33D3737-0AC0-46AC-B6BE-4B07374E39F7}" presName="tx1" presStyleLbl="revTx" presStyleIdx="3" presStyleCnt="6"/>
      <dgm:spPr/>
    </dgm:pt>
    <dgm:pt modelId="{3E6C4F4F-05A4-F343-BC3A-722E28B60ACF}" type="pres">
      <dgm:prSet presAssocID="{F33D3737-0AC0-46AC-B6BE-4B07374E39F7}" presName="vert1" presStyleCnt="0"/>
      <dgm:spPr/>
    </dgm:pt>
    <dgm:pt modelId="{09752865-1C08-CA41-99EF-E9FB13536DC5}" type="pres">
      <dgm:prSet presAssocID="{3EF030C6-1BCF-474A-9234-6B28E9EEC013}" presName="thickLine" presStyleLbl="alignNode1" presStyleIdx="4" presStyleCnt="6"/>
      <dgm:spPr/>
    </dgm:pt>
    <dgm:pt modelId="{8F93C60C-362E-064A-A613-B946326F81B8}" type="pres">
      <dgm:prSet presAssocID="{3EF030C6-1BCF-474A-9234-6B28E9EEC013}" presName="horz1" presStyleCnt="0"/>
      <dgm:spPr/>
    </dgm:pt>
    <dgm:pt modelId="{D31E7ABC-5CFD-ED48-8458-7485CB1123F6}" type="pres">
      <dgm:prSet presAssocID="{3EF030C6-1BCF-474A-9234-6B28E9EEC013}" presName="tx1" presStyleLbl="revTx" presStyleIdx="4" presStyleCnt="6"/>
      <dgm:spPr/>
    </dgm:pt>
    <dgm:pt modelId="{0676DE1B-9A06-0F48-9DBD-D1179C8571A4}" type="pres">
      <dgm:prSet presAssocID="{3EF030C6-1BCF-474A-9234-6B28E9EEC013}" presName="vert1" presStyleCnt="0"/>
      <dgm:spPr/>
    </dgm:pt>
    <dgm:pt modelId="{54BD4A6A-58FF-A64A-8B3C-C6E60A8BA014}" type="pres">
      <dgm:prSet presAssocID="{EF0548D1-DBBB-45EC-ABE7-6234E85D54DA}" presName="thickLine" presStyleLbl="alignNode1" presStyleIdx="5" presStyleCnt="6"/>
      <dgm:spPr/>
    </dgm:pt>
    <dgm:pt modelId="{9BEF4C8F-31F7-384D-8AAA-E6E782EBE3A3}" type="pres">
      <dgm:prSet presAssocID="{EF0548D1-DBBB-45EC-ABE7-6234E85D54DA}" presName="horz1" presStyleCnt="0"/>
      <dgm:spPr/>
    </dgm:pt>
    <dgm:pt modelId="{A33FFAD1-333C-6549-AF20-EEB1DFF3C003}" type="pres">
      <dgm:prSet presAssocID="{EF0548D1-DBBB-45EC-ABE7-6234E85D54DA}" presName="tx1" presStyleLbl="revTx" presStyleIdx="5" presStyleCnt="6"/>
      <dgm:spPr/>
    </dgm:pt>
    <dgm:pt modelId="{02EAFCC4-78E9-7A4B-B6BC-8C058AA850A3}" type="pres">
      <dgm:prSet presAssocID="{EF0548D1-DBBB-45EC-ABE7-6234E85D54DA}" presName="vert1" presStyleCnt="0"/>
      <dgm:spPr/>
    </dgm:pt>
  </dgm:ptLst>
  <dgm:cxnLst>
    <dgm:cxn modelId="{F82F461F-BADE-4CA5-B57F-E05488280D0C}" srcId="{03EA083A-BD4E-4A74-A8FD-AE86F75F2977}" destId="{D21EED89-D6DB-4608-A2A6-689F8E01A75E}" srcOrd="1" destOrd="0" parTransId="{20D931FB-AC0B-4FAD-A71F-2F08315A2B30}" sibTransId="{B6190162-ABAD-4890-B684-9E2BD435D759}"/>
    <dgm:cxn modelId="{6FDA5124-6D32-E247-86D9-804C106AC2CF}" type="presOf" srcId="{3EF030C6-1BCF-474A-9234-6B28E9EEC013}" destId="{D31E7ABC-5CFD-ED48-8458-7485CB1123F6}" srcOrd="0" destOrd="0" presId="urn:microsoft.com/office/officeart/2008/layout/LinedList"/>
    <dgm:cxn modelId="{12BB052B-C255-4BA8-BEFE-888B6FD9062D}" srcId="{03EA083A-BD4E-4A74-A8FD-AE86F75F2977}" destId="{F33D3737-0AC0-46AC-B6BE-4B07374E39F7}" srcOrd="3" destOrd="0" parTransId="{15FD62CF-BEFC-4A29-B7EF-C06785C03CEE}" sibTransId="{119421C9-9080-41D0-9129-7DB89BCF0826}"/>
    <dgm:cxn modelId="{8264EE2B-888B-0541-99E3-D3447ADDC647}" type="presOf" srcId="{EF0548D1-DBBB-45EC-ABE7-6234E85D54DA}" destId="{A33FFAD1-333C-6549-AF20-EEB1DFF3C003}" srcOrd="0" destOrd="0" presId="urn:microsoft.com/office/officeart/2008/layout/LinedList"/>
    <dgm:cxn modelId="{DAA28D2F-BC09-1048-A36A-C75A806EA901}" type="presOf" srcId="{03EA083A-BD4E-4A74-A8FD-AE86F75F2977}" destId="{D459E56F-C84A-9146-B703-9328F1B4DC66}" srcOrd="0" destOrd="0" presId="urn:microsoft.com/office/officeart/2008/layout/LinedList"/>
    <dgm:cxn modelId="{62F02231-998B-054C-A0DE-3BF0A9BBA251}" type="presOf" srcId="{D21EED89-D6DB-4608-A2A6-689F8E01A75E}" destId="{88624E7F-8AD4-FB4D-897C-7DF83B4FD8C3}" srcOrd="0" destOrd="0" presId="urn:microsoft.com/office/officeart/2008/layout/LinedList"/>
    <dgm:cxn modelId="{0D549940-CF21-4321-8EAB-BC7E42A7284A}" srcId="{03EA083A-BD4E-4A74-A8FD-AE86F75F2977}" destId="{C2C877B8-1108-4C2B-964F-E0588596CE73}" srcOrd="2" destOrd="0" parTransId="{8BED1063-A01B-4C40-A79D-127A5EA98852}" sibTransId="{055C1777-B1CD-44DB-8550-B9F2E99EB79B}"/>
    <dgm:cxn modelId="{71B30556-DF2E-D34C-B83A-FF20C3128B7A}" type="presOf" srcId="{C2C877B8-1108-4C2B-964F-E0588596CE73}" destId="{1BBDC98A-7689-8C4E-925A-0AEA1B312889}" srcOrd="0" destOrd="0" presId="urn:microsoft.com/office/officeart/2008/layout/LinedList"/>
    <dgm:cxn modelId="{0820E78C-C182-DD48-A7A7-ABD142AA472A}" type="presOf" srcId="{BCA4DCA2-805B-4A29-AD23-B1A569D7C8A2}" destId="{A6AB7280-BC49-994E-8A72-106774BC44C0}" srcOrd="0" destOrd="0" presId="urn:microsoft.com/office/officeart/2008/layout/LinedList"/>
    <dgm:cxn modelId="{88E5108F-46CA-2042-A071-045003E9D4C7}" type="presOf" srcId="{F33D3737-0AC0-46AC-B6BE-4B07374E39F7}" destId="{F0643536-BA27-0D46-B4B2-8AA03C0A1C6E}" srcOrd="0" destOrd="0" presId="urn:microsoft.com/office/officeart/2008/layout/LinedList"/>
    <dgm:cxn modelId="{687EA9AF-CEE2-4579-8560-6EBCFE3DE9DE}" srcId="{03EA083A-BD4E-4A74-A8FD-AE86F75F2977}" destId="{EF0548D1-DBBB-45EC-ABE7-6234E85D54DA}" srcOrd="5" destOrd="0" parTransId="{2BC4D9BF-46AF-4499-8A06-7A76A8FEC942}" sibTransId="{713CE37F-4425-42DC-A39C-49604D36A405}"/>
    <dgm:cxn modelId="{D1338BD6-0F03-4952-8946-3BAC7E3F7A5B}" srcId="{03EA083A-BD4E-4A74-A8FD-AE86F75F2977}" destId="{BCA4DCA2-805B-4A29-AD23-B1A569D7C8A2}" srcOrd="0" destOrd="0" parTransId="{02C974A2-F5DB-4188-AA8E-F1CB63FE46F3}" sibTransId="{0501D07F-14B1-4355-B90A-A3FA29B59B77}"/>
    <dgm:cxn modelId="{4C1847F5-B3AF-4EB2-A3AD-073046F1C4F1}" srcId="{03EA083A-BD4E-4A74-A8FD-AE86F75F2977}" destId="{3EF030C6-1BCF-474A-9234-6B28E9EEC013}" srcOrd="4" destOrd="0" parTransId="{DDFA9AF6-8D9C-4F1D-85C9-2A5D3164102E}" sibTransId="{EB27CA92-D676-4851-A592-04A0561058AD}"/>
    <dgm:cxn modelId="{F5AE634A-D00E-B847-9C20-A6C0C7AF72F6}" type="presParOf" srcId="{D459E56F-C84A-9146-B703-9328F1B4DC66}" destId="{3B71F222-A86B-C745-8919-A2AFBB93667A}" srcOrd="0" destOrd="0" presId="urn:microsoft.com/office/officeart/2008/layout/LinedList"/>
    <dgm:cxn modelId="{7F149140-804E-054C-9CA6-C09910ED9F8B}" type="presParOf" srcId="{D459E56F-C84A-9146-B703-9328F1B4DC66}" destId="{C12FB62A-1392-7E4B-8CB0-24B076AFA1F7}" srcOrd="1" destOrd="0" presId="urn:microsoft.com/office/officeart/2008/layout/LinedList"/>
    <dgm:cxn modelId="{11F63E96-E5D5-4045-8CB4-C707ED326CA5}" type="presParOf" srcId="{C12FB62A-1392-7E4B-8CB0-24B076AFA1F7}" destId="{A6AB7280-BC49-994E-8A72-106774BC44C0}" srcOrd="0" destOrd="0" presId="urn:microsoft.com/office/officeart/2008/layout/LinedList"/>
    <dgm:cxn modelId="{814DA60F-14FC-CD4D-B8AF-92899F90444C}" type="presParOf" srcId="{C12FB62A-1392-7E4B-8CB0-24B076AFA1F7}" destId="{7BF4B536-2781-204B-BEF9-C5A00687D0B9}" srcOrd="1" destOrd="0" presId="urn:microsoft.com/office/officeart/2008/layout/LinedList"/>
    <dgm:cxn modelId="{1FBDF086-E863-9D4B-A5A3-D41A8DB658BC}" type="presParOf" srcId="{D459E56F-C84A-9146-B703-9328F1B4DC66}" destId="{1CE90165-8111-6440-BED6-1642699ECBAB}" srcOrd="2" destOrd="0" presId="urn:microsoft.com/office/officeart/2008/layout/LinedList"/>
    <dgm:cxn modelId="{A15260A2-5FCE-C948-A9DC-879CFE1D75C1}" type="presParOf" srcId="{D459E56F-C84A-9146-B703-9328F1B4DC66}" destId="{67A70C8D-C338-5A47-9D7F-22FFFF8F9AFB}" srcOrd="3" destOrd="0" presId="urn:microsoft.com/office/officeart/2008/layout/LinedList"/>
    <dgm:cxn modelId="{FF19CB2E-0800-C444-AA7F-D569688576C0}" type="presParOf" srcId="{67A70C8D-C338-5A47-9D7F-22FFFF8F9AFB}" destId="{88624E7F-8AD4-FB4D-897C-7DF83B4FD8C3}" srcOrd="0" destOrd="0" presId="urn:microsoft.com/office/officeart/2008/layout/LinedList"/>
    <dgm:cxn modelId="{B8D1B72D-EB34-0941-8BFC-788056FE47EC}" type="presParOf" srcId="{67A70C8D-C338-5A47-9D7F-22FFFF8F9AFB}" destId="{20209421-0963-FE4F-8268-CE3E68AAAE05}" srcOrd="1" destOrd="0" presId="urn:microsoft.com/office/officeart/2008/layout/LinedList"/>
    <dgm:cxn modelId="{5E1064E0-CD99-C847-9244-AA6E6B4A6376}" type="presParOf" srcId="{D459E56F-C84A-9146-B703-9328F1B4DC66}" destId="{B7153A61-6A45-624B-89A3-C8EFB81AFC92}" srcOrd="4" destOrd="0" presId="urn:microsoft.com/office/officeart/2008/layout/LinedList"/>
    <dgm:cxn modelId="{56F9DB9E-7734-7842-9191-A396564FD7C5}" type="presParOf" srcId="{D459E56F-C84A-9146-B703-9328F1B4DC66}" destId="{145EE365-5608-3F4B-804A-6988372441E3}" srcOrd="5" destOrd="0" presId="urn:microsoft.com/office/officeart/2008/layout/LinedList"/>
    <dgm:cxn modelId="{1E720AD1-2FE9-0E4F-8A84-3BDBAB56C8A1}" type="presParOf" srcId="{145EE365-5608-3F4B-804A-6988372441E3}" destId="{1BBDC98A-7689-8C4E-925A-0AEA1B312889}" srcOrd="0" destOrd="0" presId="urn:microsoft.com/office/officeart/2008/layout/LinedList"/>
    <dgm:cxn modelId="{75EE38ED-5A60-D44F-8B3E-83C9CF4CF688}" type="presParOf" srcId="{145EE365-5608-3F4B-804A-6988372441E3}" destId="{A6DB26F5-674B-4A47-BC7F-7E3C1AB8B093}" srcOrd="1" destOrd="0" presId="urn:microsoft.com/office/officeart/2008/layout/LinedList"/>
    <dgm:cxn modelId="{DC19E06B-3E40-5346-B210-9AD94B99E78B}" type="presParOf" srcId="{D459E56F-C84A-9146-B703-9328F1B4DC66}" destId="{1C4B0A5B-0967-464B-8244-6BA119774D9B}" srcOrd="6" destOrd="0" presId="urn:microsoft.com/office/officeart/2008/layout/LinedList"/>
    <dgm:cxn modelId="{F0D6B773-1426-B04D-BF6D-8031646256A2}" type="presParOf" srcId="{D459E56F-C84A-9146-B703-9328F1B4DC66}" destId="{6E72C5F2-5952-8745-8EF9-1F9B9BD9852C}" srcOrd="7" destOrd="0" presId="urn:microsoft.com/office/officeart/2008/layout/LinedList"/>
    <dgm:cxn modelId="{773041AB-6390-4644-8EA7-FD8F8707572F}" type="presParOf" srcId="{6E72C5F2-5952-8745-8EF9-1F9B9BD9852C}" destId="{F0643536-BA27-0D46-B4B2-8AA03C0A1C6E}" srcOrd="0" destOrd="0" presId="urn:microsoft.com/office/officeart/2008/layout/LinedList"/>
    <dgm:cxn modelId="{92CC521C-9FB6-1047-8B4B-3225A4A372F8}" type="presParOf" srcId="{6E72C5F2-5952-8745-8EF9-1F9B9BD9852C}" destId="{3E6C4F4F-05A4-F343-BC3A-722E28B60ACF}" srcOrd="1" destOrd="0" presId="urn:microsoft.com/office/officeart/2008/layout/LinedList"/>
    <dgm:cxn modelId="{3571802F-BE17-AA42-BDD4-051708766085}" type="presParOf" srcId="{D459E56F-C84A-9146-B703-9328F1B4DC66}" destId="{09752865-1C08-CA41-99EF-E9FB13536DC5}" srcOrd="8" destOrd="0" presId="urn:microsoft.com/office/officeart/2008/layout/LinedList"/>
    <dgm:cxn modelId="{958C5688-8FF4-C04C-94CC-5CC9D63D92C7}" type="presParOf" srcId="{D459E56F-C84A-9146-B703-9328F1B4DC66}" destId="{8F93C60C-362E-064A-A613-B946326F81B8}" srcOrd="9" destOrd="0" presId="urn:microsoft.com/office/officeart/2008/layout/LinedList"/>
    <dgm:cxn modelId="{DD366EB9-D5A1-754A-A1FE-9E7CA6511170}" type="presParOf" srcId="{8F93C60C-362E-064A-A613-B946326F81B8}" destId="{D31E7ABC-5CFD-ED48-8458-7485CB1123F6}" srcOrd="0" destOrd="0" presId="urn:microsoft.com/office/officeart/2008/layout/LinedList"/>
    <dgm:cxn modelId="{46143D18-4DC3-1F40-AC22-302DFD1E3DE7}" type="presParOf" srcId="{8F93C60C-362E-064A-A613-B946326F81B8}" destId="{0676DE1B-9A06-0F48-9DBD-D1179C8571A4}" srcOrd="1" destOrd="0" presId="urn:microsoft.com/office/officeart/2008/layout/LinedList"/>
    <dgm:cxn modelId="{BC1786E6-5588-3142-A3A3-F013528A5A85}" type="presParOf" srcId="{D459E56F-C84A-9146-B703-9328F1B4DC66}" destId="{54BD4A6A-58FF-A64A-8B3C-C6E60A8BA014}" srcOrd="10" destOrd="0" presId="urn:microsoft.com/office/officeart/2008/layout/LinedList"/>
    <dgm:cxn modelId="{CF3ECFC3-DFCB-8740-9101-C1C347930746}" type="presParOf" srcId="{D459E56F-C84A-9146-B703-9328F1B4DC66}" destId="{9BEF4C8F-31F7-384D-8AAA-E6E782EBE3A3}" srcOrd="11" destOrd="0" presId="urn:microsoft.com/office/officeart/2008/layout/LinedList"/>
    <dgm:cxn modelId="{E70F7CA9-7306-F64F-B6DB-B55003123D00}" type="presParOf" srcId="{9BEF4C8F-31F7-384D-8AAA-E6E782EBE3A3}" destId="{A33FFAD1-333C-6549-AF20-EEB1DFF3C003}" srcOrd="0" destOrd="0" presId="urn:microsoft.com/office/officeart/2008/layout/LinedList"/>
    <dgm:cxn modelId="{E1FF893F-CF12-7941-9D3E-5222145AE001}" type="presParOf" srcId="{9BEF4C8F-31F7-384D-8AAA-E6E782EBE3A3}" destId="{02EAFCC4-78E9-7A4B-B6BC-8C058AA850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1DDE9B-5755-442C-8DF7-7931D2266376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538E36-382B-4353-9C85-5167E599BF40}">
      <dgm:prSet/>
      <dgm:spPr/>
      <dgm:t>
        <a:bodyPr/>
        <a:lstStyle/>
        <a:p>
          <a:r>
            <a:rPr lang="en-US"/>
            <a:t>1-Tier: Direct DB access</a:t>
          </a:r>
        </a:p>
      </dgm:t>
    </dgm:pt>
    <dgm:pt modelId="{B7E0F95C-C241-4145-90E7-1C7507DB2BAF}" type="parTrans" cxnId="{92F53199-C1B3-40BC-9876-3DFA2E4E351F}">
      <dgm:prSet/>
      <dgm:spPr/>
      <dgm:t>
        <a:bodyPr/>
        <a:lstStyle/>
        <a:p>
          <a:endParaRPr lang="en-US"/>
        </a:p>
      </dgm:t>
    </dgm:pt>
    <dgm:pt modelId="{447BF78A-6FF3-4D84-B373-A2EE754E418B}" type="sibTrans" cxnId="{92F53199-C1B3-40BC-9876-3DFA2E4E351F}">
      <dgm:prSet/>
      <dgm:spPr/>
      <dgm:t>
        <a:bodyPr/>
        <a:lstStyle/>
        <a:p>
          <a:endParaRPr lang="en-US"/>
        </a:p>
      </dgm:t>
    </dgm:pt>
    <dgm:pt modelId="{80D8F790-3410-4722-98C2-BA4B35CB1779}">
      <dgm:prSet/>
      <dgm:spPr/>
      <dgm:t>
        <a:bodyPr/>
        <a:lstStyle/>
        <a:p>
          <a:r>
            <a:rPr lang="en-US"/>
            <a:t>2-Tier: Client ↔ DB Server</a:t>
          </a:r>
        </a:p>
      </dgm:t>
    </dgm:pt>
    <dgm:pt modelId="{F295F4B7-0BE2-4735-B87C-59BDA7752D24}" type="parTrans" cxnId="{0579D82A-2EBD-44C6-B9A6-A0E0F993F749}">
      <dgm:prSet/>
      <dgm:spPr/>
      <dgm:t>
        <a:bodyPr/>
        <a:lstStyle/>
        <a:p>
          <a:endParaRPr lang="en-US"/>
        </a:p>
      </dgm:t>
    </dgm:pt>
    <dgm:pt modelId="{A5D67340-FF73-41A5-B9DB-0EA6A98993A3}" type="sibTrans" cxnId="{0579D82A-2EBD-44C6-B9A6-A0E0F993F749}">
      <dgm:prSet/>
      <dgm:spPr/>
      <dgm:t>
        <a:bodyPr/>
        <a:lstStyle/>
        <a:p>
          <a:endParaRPr lang="en-US"/>
        </a:p>
      </dgm:t>
    </dgm:pt>
    <dgm:pt modelId="{DB148278-7773-44C6-AAC5-A1AF766A4DF5}">
      <dgm:prSet/>
      <dgm:spPr/>
      <dgm:t>
        <a:bodyPr/>
        <a:lstStyle/>
        <a:p>
          <a:r>
            <a:rPr lang="en-US"/>
            <a:t>3-Tier: Client ↔ App Server ↔ DB Server (Most Used)</a:t>
          </a:r>
        </a:p>
      </dgm:t>
    </dgm:pt>
    <dgm:pt modelId="{FAFC743B-3A1B-42CA-8160-773B4416B778}" type="parTrans" cxnId="{3A00D168-AA96-447A-93E8-996C5C78C008}">
      <dgm:prSet/>
      <dgm:spPr/>
      <dgm:t>
        <a:bodyPr/>
        <a:lstStyle/>
        <a:p>
          <a:endParaRPr lang="en-US"/>
        </a:p>
      </dgm:t>
    </dgm:pt>
    <dgm:pt modelId="{B77BDCBF-DD16-4E72-8E2C-9E345767005A}" type="sibTrans" cxnId="{3A00D168-AA96-447A-93E8-996C5C78C008}">
      <dgm:prSet/>
      <dgm:spPr/>
      <dgm:t>
        <a:bodyPr/>
        <a:lstStyle/>
        <a:p>
          <a:endParaRPr lang="en-US"/>
        </a:p>
      </dgm:t>
    </dgm:pt>
    <dgm:pt modelId="{7FE6E30A-38D9-4E05-A6D0-4FB00370D3CA}">
      <dgm:prSet/>
      <dgm:spPr/>
      <dgm:t>
        <a:bodyPr/>
        <a:lstStyle/>
        <a:p>
          <a:r>
            <a:rPr lang="en-US"/>
            <a:t>Example: Web App Architecture</a:t>
          </a:r>
        </a:p>
      </dgm:t>
    </dgm:pt>
    <dgm:pt modelId="{E9C1F178-BE78-4FFE-A5E2-1D9B22F4C8E4}" type="parTrans" cxnId="{4CE63295-C58D-4332-A5C2-922152F35216}">
      <dgm:prSet/>
      <dgm:spPr/>
      <dgm:t>
        <a:bodyPr/>
        <a:lstStyle/>
        <a:p>
          <a:endParaRPr lang="en-US"/>
        </a:p>
      </dgm:t>
    </dgm:pt>
    <dgm:pt modelId="{135160F5-A7D9-4D41-B874-B6EB4703F733}" type="sibTrans" cxnId="{4CE63295-C58D-4332-A5C2-922152F35216}">
      <dgm:prSet/>
      <dgm:spPr/>
      <dgm:t>
        <a:bodyPr/>
        <a:lstStyle/>
        <a:p>
          <a:endParaRPr lang="en-US"/>
        </a:p>
      </dgm:t>
    </dgm:pt>
    <dgm:pt modelId="{09377136-7FC3-6645-AA04-9A2F8A238D5F}" type="pres">
      <dgm:prSet presAssocID="{BD1DDE9B-5755-442C-8DF7-7931D2266376}" presName="vert0" presStyleCnt="0">
        <dgm:presLayoutVars>
          <dgm:dir/>
          <dgm:animOne val="branch"/>
          <dgm:animLvl val="lvl"/>
        </dgm:presLayoutVars>
      </dgm:prSet>
      <dgm:spPr/>
    </dgm:pt>
    <dgm:pt modelId="{1EB9A6DB-3912-0749-9E1A-6DC3DF693D1F}" type="pres">
      <dgm:prSet presAssocID="{DC538E36-382B-4353-9C85-5167E599BF40}" presName="thickLine" presStyleLbl="alignNode1" presStyleIdx="0" presStyleCnt="4"/>
      <dgm:spPr/>
    </dgm:pt>
    <dgm:pt modelId="{323DE167-00F2-484F-890E-FE7151085569}" type="pres">
      <dgm:prSet presAssocID="{DC538E36-382B-4353-9C85-5167E599BF40}" presName="horz1" presStyleCnt="0"/>
      <dgm:spPr/>
    </dgm:pt>
    <dgm:pt modelId="{8FBCB0EE-3319-4B41-8E84-A0F88ADC0C97}" type="pres">
      <dgm:prSet presAssocID="{DC538E36-382B-4353-9C85-5167E599BF40}" presName="tx1" presStyleLbl="revTx" presStyleIdx="0" presStyleCnt="4"/>
      <dgm:spPr/>
    </dgm:pt>
    <dgm:pt modelId="{5CE5106F-3951-854E-AFBA-F254768905D6}" type="pres">
      <dgm:prSet presAssocID="{DC538E36-382B-4353-9C85-5167E599BF40}" presName="vert1" presStyleCnt="0"/>
      <dgm:spPr/>
    </dgm:pt>
    <dgm:pt modelId="{0F46F7A2-B911-7B4B-942B-8493CBB1FD7B}" type="pres">
      <dgm:prSet presAssocID="{80D8F790-3410-4722-98C2-BA4B35CB1779}" presName="thickLine" presStyleLbl="alignNode1" presStyleIdx="1" presStyleCnt="4"/>
      <dgm:spPr/>
    </dgm:pt>
    <dgm:pt modelId="{558E0B57-2C58-7246-9E52-308C24CB3A4C}" type="pres">
      <dgm:prSet presAssocID="{80D8F790-3410-4722-98C2-BA4B35CB1779}" presName="horz1" presStyleCnt="0"/>
      <dgm:spPr/>
    </dgm:pt>
    <dgm:pt modelId="{9FFC4AC6-2E4E-7846-B1D3-20224A8849FE}" type="pres">
      <dgm:prSet presAssocID="{80D8F790-3410-4722-98C2-BA4B35CB1779}" presName="tx1" presStyleLbl="revTx" presStyleIdx="1" presStyleCnt="4"/>
      <dgm:spPr/>
    </dgm:pt>
    <dgm:pt modelId="{226CD6A0-B84B-814A-B41B-FA8D130B2664}" type="pres">
      <dgm:prSet presAssocID="{80D8F790-3410-4722-98C2-BA4B35CB1779}" presName="vert1" presStyleCnt="0"/>
      <dgm:spPr/>
    </dgm:pt>
    <dgm:pt modelId="{8F52716A-5FDF-A843-A1E0-207BAFF4EF7C}" type="pres">
      <dgm:prSet presAssocID="{DB148278-7773-44C6-AAC5-A1AF766A4DF5}" presName="thickLine" presStyleLbl="alignNode1" presStyleIdx="2" presStyleCnt="4"/>
      <dgm:spPr/>
    </dgm:pt>
    <dgm:pt modelId="{7C8CE2CF-6E00-EE4A-91C1-D8D7A45F1748}" type="pres">
      <dgm:prSet presAssocID="{DB148278-7773-44C6-AAC5-A1AF766A4DF5}" presName="horz1" presStyleCnt="0"/>
      <dgm:spPr/>
    </dgm:pt>
    <dgm:pt modelId="{3EC89044-7075-8F4C-ACCC-F6EC38575056}" type="pres">
      <dgm:prSet presAssocID="{DB148278-7773-44C6-AAC5-A1AF766A4DF5}" presName="tx1" presStyleLbl="revTx" presStyleIdx="2" presStyleCnt="4"/>
      <dgm:spPr/>
    </dgm:pt>
    <dgm:pt modelId="{FF2DC2D3-0B0E-064A-82A0-DCE9E5D10BE7}" type="pres">
      <dgm:prSet presAssocID="{DB148278-7773-44C6-AAC5-A1AF766A4DF5}" presName="vert1" presStyleCnt="0"/>
      <dgm:spPr/>
    </dgm:pt>
    <dgm:pt modelId="{47D08E3D-A958-F946-A605-285442470C17}" type="pres">
      <dgm:prSet presAssocID="{7FE6E30A-38D9-4E05-A6D0-4FB00370D3CA}" presName="thickLine" presStyleLbl="alignNode1" presStyleIdx="3" presStyleCnt="4"/>
      <dgm:spPr/>
    </dgm:pt>
    <dgm:pt modelId="{A0705542-ACC2-7B46-8094-C5139BF0D8F5}" type="pres">
      <dgm:prSet presAssocID="{7FE6E30A-38D9-4E05-A6D0-4FB00370D3CA}" presName="horz1" presStyleCnt="0"/>
      <dgm:spPr/>
    </dgm:pt>
    <dgm:pt modelId="{95F3A0D8-2793-A84D-98CB-9EFEE30261E8}" type="pres">
      <dgm:prSet presAssocID="{7FE6E30A-38D9-4E05-A6D0-4FB00370D3CA}" presName="tx1" presStyleLbl="revTx" presStyleIdx="3" presStyleCnt="4"/>
      <dgm:spPr/>
    </dgm:pt>
    <dgm:pt modelId="{91F74E9E-2CBF-4545-A939-7EC990EFB50D}" type="pres">
      <dgm:prSet presAssocID="{7FE6E30A-38D9-4E05-A6D0-4FB00370D3CA}" presName="vert1" presStyleCnt="0"/>
      <dgm:spPr/>
    </dgm:pt>
  </dgm:ptLst>
  <dgm:cxnLst>
    <dgm:cxn modelId="{0579D82A-2EBD-44C6-B9A6-A0E0F993F749}" srcId="{BD1DDE9B-5755-442C-8DF7-7931D2266376}" destId="{80D8F790-3410-4722-98C2-BA4B35CB1779}" srcOrd="1" destOrd="0" parTransId="{F295F4B7-0BE2-4735-B87C-59BDA7752D24}" sibTransId="{A5D67340-FF73-41A5-B9DB-0EA6A98993A3}"/>
    <dgm:cxn modelId="{D2F48C33-7248-5948-94DE-55F62E4F04CD}" type="presOf" srcId="{BD1DDE9B-5755-442C-8DF7-7931D2266376}" destId="{09377136-7FC3-6645-AA04-9A2F8A238D5F}" srcOrd="0" destOrd="0" presId="urn:microsoft.com/office/officeart/2008/layout/LinedList"/>
    <dgm:cxn modelId="{7B9E7434-22C1-C341-BDDE-A0DA45699A46}" type="presOf" srcId="{80D8F790-3410-4722-98C2-BA4B35CB1779}" destId="{9FFC4AC6-2E4E-7846-B1D3-20224A8849FE}" srcOrd="0" destOrd="0" presId="urn:microsoft.com/office/officeart/2008/layout/LinedList"/>
    <dgm:cxn modelId="{5C018E50-9D9A-6642-BDD2-FD1455879954}" type="presOf" srcId="{DB148278-7773-44C6-AAC5-A1AF766A4DF5}" destId="{3EC89044-7075-8F4C-ACCC-F6EC38575056}" srcOrd="0" destOrd="0" presId="urn:microsoft.com/office/officeart/2008/layout/LinedList"/>
    <dgm:cxn modelId="{3A00D168-AA96-447A-93E8-996C5C78C008}" srcId="{BD1DDE9B-5755-442C-8DF7-7931D2266376}" destId="{DB148278-7773-44C6-AAC5-A1AF766A4DF5}" srcOrd="2" destOrd="0" parTransId="{FAFC743B-3A1B-42CA-8160-773B4416B778}" sibTransId="{B77BDCBF-DD16-4E72-8E2C-9E345767005A}"/>
    <dgm:cxn modelId="{4CE63295-C58D-4332-A5C2-922152F35216}" srcId="{BD1DDE9B-5755-442C-8DF7-7931D2266376}" destId="{7FE6E30A-38D9-4E05-A6D0-4FB00370D3CA}" srcOrd="3" destOrd="0" parTransId="{E9C1F178-BE78-4FFE-A5E2-1D9B22F4C8E4}" sibTransId="{135160F5-A7D9-4D41-B874-B6EB4703F733}"/>
    <dgm:cxn modelId="{92F53199-C1B3-40BC-9876-3DFA2E4E351F}" srcId="{BD1DDE9B-5755-442C-8DF7-7931D2266376}" destId="{DC538E36-382B-4353-9C85-5167E599BF40}" srcOrd="0" destOrd="0" parTransId="{B7E0F95C-C241-4145-90E7-1C7507DB2BAF}" sibTransId="{447BF78A-6FF3-4D84-B373-A2EE754E418B}"/>
    <dgm:cxn modelId="{9D6117B9-D0A1-EB4D-B95B-FC8CC8E1E7EF}" type="presOf" srcId="{DC538E36-382B-4353-9C85-5167E599BF40}" destId="{8FBCB0EE-3319-4B41-8E84-A0F88ADC0C97}" srcOrd="0" destOrd="0" presId="urn:microsoft.com/office/officeart/2008/layout/LinedList"/>
    <dgm:cxn modelId="{27BF2CF8-A241-6A4D-8C45-61F8AE85BCEC}" type="presOf" srcId="{7FE6E30A-38D9-4E05-A6D0-4FB00370D3CA}" destId="{95F3A0D8-2793-A84D-98CB-9EFEE30261E8}" srcOrd="0" destOrd="0" presId="urn:microsoft.com/office/officeart/2008/layout/LinedList"/>
    <dgm:cxn modelId="{FC6524AD-0631-4645-A720-EDD96444268C}" type="presParOf" srcId="{09377136-7FC3-6645-AA04-9A2F8A238D5F}" destId="{1EB9A6DB-3912-0749-9E1A-6DC3DF693D1F}" srcOrd="0" destOrd="0" presId="urn:microsoft.com/office/officeart/2008/layout/LinedList"/>
    <dgm:cxn modelId="{911ED151-182E-7A46-A56C-B8362E6A7D0D}" type="presParOf" srcId="{09377136-7FC3-6645-AA04-9A2F8A238D5F}" destId="{323DE167-00F2-484F-890E-FE7151085569}" srcOrd="1" destOrd="0" presId="urn:microsoft.com/office/officeart/2008/layout/LinedList"/>
    <dgm:cxn modelId="{433B0A0C-8B7D-A74A-B239-544C8CAB18A6}" type="presParOf" srcId="{323DE167-00F2-484F-890E-FE7151085569}" destId="{8FBCB0EE-3319-4B41-8E84-A0F88ADC0C97}" srcOrd="0" destOrd="0" presId="urn:microsoft.com/office/officeart/2008/layout/LinedList"/>
    <dgm:cxn modelId="{B044B5D1-BC86-5E4B-9388-467A340D0ED5}" type="presParOf" srcId="{323DE167-00F2-484F-890E-FE7151085569}" destId="{5CE5106F-3951-854E-AFBA-F254768905D6}" srcOrd="1" destOrd="0" presId="urn:microsoft.com/office/officeart/2008/layout/LinedList"/>
    <dgm:cxn modelId="{FD718FAF-8DCE-A949-AFA2-F7E67F93DA71}" type="presParOf" srcId="{09377136-7FC3-6645-AA04-9A2F8A238D5F}" destId="{0F46F7A2-B911-7B4B-942B-8493CBB1FD7B}" srcOrd="2" destOrd="0" presId="urn:microsoft.com/office/officeart/2008/layout/LinedList"/>
    <dgm:cxn modelId="{FCDC67B1-3D9F-944B-8031-8B9C4983AD2F}" type="presParOf" srcId="{09377136-7FC3-6645-AA04-9A2F8A238D5F}" destId="{558E0B57-2C58-7246-9E52-308C24CB3A4C}" srcOrd="3" destOrd="0" presId="urn:microsoft.com/office/officeart/2008/layout/LinedList"/>
    <dgm:cxn modelId="{0CF084C4-7496-D34B-AA10-0268C8925572}" type="presParOf" srcId="{558E0B57-2C58-7246-9E52-308C24CB3A4C}" destId="{9FFC4AC6-2E4E-7846-B1D3-20224A8849FE}" srcOrd="0" destOrd="0" presId="urn:microsoft.com/office/officeart/2008/layout/LinedList"/>
    <dgm:cxn modelId="{75F0D0C4-03C0-FF4C-B8C7-89234A76FFBD}" type="presParOf" srcId="{558E0B57-2C58-7246-9E52-308C24CB3A4C}" destId="{226CD6A0-B84B-814A-B41B-FA8D130B2664}" srcOrd="1" destOrd="0" presId="urn:microsoft.com/office/officeart/2008/layout/LinedList"/>
    <dgm:cxn modelId="{45773A64-FF7B-3C44-9C06-BB6759C8CB33}" type="presParOf" srcId="{09377136-7FC3-6645-AA04-9A2F8A238D5F}" destId="{8F52716A-5FDF-A843-A1E0-207BAFF4EF7C}" srcOrd="4" destOrd="0" presId="urn:microsoft.com/office/officeart/2008/layout/LinedList"/>
    <dgm:cxn modelId="{7A93B1AB-1BE7-9645-9824-71087F585C25}" type="presParOf" srcId="{09377136-7FC3-6645-AA04-9A2F8A238D5F}" destId="{7C8CE2CF-6E00-EE4A-91C1-D8D7A45F1748}" srcOrd="5" destOrd="0" presId="urn:microsoft.com/office/officeart/2008/layout/LinedList"/>
    <dgm:cxn modelId="{8E34A702-9C2E-1F4E-A979-449C1F47F1DD}" type="presParOf" srcId="{7C8CE2CF-6E00-EE4A-91C1-D8D7A45F1748}" destId="{3EC89044-7075-8F4C-ACCC-F6EC38575056}" srcOrd="0" destOrd="0" presId="urn:microsoft.com/office/officeart/2008/layout/LinedList"/>
    <dgm:cxn modelId="{8E88873C-A7E8-7543-AABE-F78A0A4FC39C}" type="presParOf" srcId="{7C8CE2CF-6E00-EE4A-91C1-D8D7A45F1748}" destId="{FF2DC2D3-0B0E-064A-82A0-DCE9E5D10BE7}" srcOrd="1" destOrd="0" presId="urn:microsoft.com/office/officeart/2008/layout/LinedList"/>
    <dgm:cxn modelId="{291B209E-B9F4-0F4B-9E62-50E03A6B5B70}" type="presParOf" srcId="{09377136-7FC3-6645-AA04-9A2F8A238D5F}" destId="{47D08E3D-A958-F946-A605-285442470C17}" srcOrd="6" destOrd="0" presId="urn:microsoft.com/office/officeart/2008/layout/LinedList"/>
    <dgm:cxn modelId="{1D907423-7F64-BA4F-8EA6-78EDD85664FD}" type="presParOf" srcId="{09377136-7FC3-6645-AA04-9A2F8A238D5F}" destId="{A0705542-ACC2-7B46-8094-C5139BF0D8F5}" srcOrd="7" destOrd="0" presId="urn:microsoft.com/office/officeart/2008/layout/LinedList"/>
    <dgm:cxn modelId="{5B1913E8-A1A7-B240-975D-92626BAFC7D7}" type="presParOf" srcId="{A0705542-ACC2-7B46-8094-C5139BF0D8F5}" destId="{95F3A0D8-2793-A84D-98CB-9EFEE30261E8}" srcOrd="0" destOrd="0" presId="urn:microsoft.com/office/officeart/2008/layout/LinedList"/>
    <dgm:cxn modelId="{0AEF6590-895F-C84C-9BFD-F7D7A7FE7896}" type="presParOf" srcId="{A0705542-ACC2-7B46-8094-C5139BF0D8F5}" destId="{91F74E9E-2CBF-4545-A939-7EC990EFB5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D1D5DA-CE19-4865-A3F4-FBA30914B7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502CC4-60CE-47D5-A669-514470EB5AEB}">
      <dgm:prSet/>
      <dgm:spPr/>
      <dgm:t>
        <a:bodyPr/>
        <a:lstStyle/>
        <a:p>
          <a:r>
            <a:rPr lang="en-US"/>
            <a:t>Hierarchical Model – Tree</a:t>
          </a:r>
        </a:p>
      </dgm:t>
    </dgm:pt>
    <dgm:pt modelId="{E96259D5-1A35-43EE-8F54-EC0700F07258}" type="parTrans" cxnId="{016A925F-F9E1-478D-9611-FA1F85205683}">
      <dgm:prSet/>
      <dgm:spPr/>
      <dgm:t>
        <a:bodyPr/>
        <a:lstStyle/>
        <a:p>
          <a:endParaRPr lang="en-US"/>
        </a:p>
      </dgm:t>
    </dgm:pt>
    <dgm:pt modelId="{87D64C33-15DC-42E4-9243-58AC73C72226}" type="sibTrans" cxnId="{016A925F-F9E1-478D-9611-FA1F85205683}">
      <dgm:prSet/>
      <dgm:spPr/>
      <dgm:t>
        <a:bodyPr/>
        <a:lstStyle/>
        <a:p>
          <a:endParaRPr lang="en-US"/>
        </a:p>
      </dgm:t>
    </dgm:pt>
    <dgm:pt modelId="{B5659118-2DF4-4665-8F21-106E14E10341}">
      <dgm:prSet/>
      <dgm:spPr/>
      <dgm:t>
        <a:bodyPr/>
        <a:lstStyle/>
        <a:p>
          <a:r>
            <a:rPr lang="en-US"/>
            <a:t>Network Model – Graph</a:t>
          </a:r>
        </a:p>
      </dgm:t>
    </dgm:pt>
    <dgm:pt modelId="{E4E568D1-2557-4045-9C05-312B0822B6C4}" type="parTrans" cxnId="{E62F9F4A-2218-401F-96DC-E59A4B22B30C}">
      <dgm:prSet/>
      <dgm:spPr/>
      <dgm:t>
        <a:bodyPr/>
        <a:lstStyle/>
        <a:p>
          <a:endParaRPr lang="en-US"/>
        </a:p>
      </dgm:t>
    </dgm:pt>
    <dgm:pt modelId="{596695DC-5170-432A-B66F-5E6B833B0124}" type="sibTrans" cxnId="{E62F9F4A-2218-401F-96DC-E59A4B22B30C}">
      <dgm:prSet/>
      <dgm:spPr/>
      <dgm:t>
        <a:bodyPr/>
        <a:lstStyle/>
        <a:p>
          <a:endParaRPr lang="en-US"/>
        </a:p>
      </dgm:t>
    </dgm:pt>
    <dgm:pt modelId="{BB509389-C578-4DDA-B8F5-8069E9F890D6}">
      <dgm:prSet/>
      <dgm:spPr/>
      <dgm:t>
        <a:bodyPr/>
        <a:lstStyle/>
        <a:p>
          <a:r>
            <a:rPr lang="en-US"/>
            <a:t>Relational Model – Tables</a:t>
          </a:r>
        </a:p>
      </dgm:t>
    </dgm:pt>
    <dgm:pt modelId="{01756AFE-1E7D-4ECC-9A07-75FBE133F6EF}" type="parTrans" cxnId="{4C04361E-27B9-43D6-A72E-158D43B1708E}">
      <dgm:prSet/>
      <dgm:spPr/>
      <dgm:t>
        <a:bodyPr/>
        <a:lstStyle/>
        <a:p>
          <a:endParaRPr lang="en-US"/>
        </a:p>
      </dgm:t>
    </dgm:pt>
    <dgm:pt modelId="{C18224FB-E877-4E97-AA10-A7AD3AFEFACB}" type="sibTrans" cxnId="{4C04361E-27B9-43D6-A72E-158D43B1708E}">
      <dgm:prSet/>
      <dgm:spPr/>
      <dgm:t>
        <a:bodyPr/>
        <a:lstStyle/>
        <a:p>
          <a:endParaRPr lang="en-US"/>
        </a:p>
      </dgm:t>
    </dgm:pt>
    <dgm:pt modelId="{D3011A4A-B276-46D3-AC77-B8E4D9E574B3}">
      <dgm:prSet/>
      <dgm:spPr/>
      <dgm:t>
        <a:bodyPr/>
        <a:lstStyle/>
        <a:p>
          <a:r>
            <a:rPr lang="en-US"/>
            <a:t>ER Model – Entities, Attributes, Relationships</a:t>
          </a:r>
        </a:p>
      </dgm:t>
    </dgm:pt>
    <dgm:pt modelId="{D5872530-1C52-4F00-8C34-9BCEFCD5A2E3}" type="parTrans" cxnId="{19B2AA2F-B08F-4B0F-AC6A-AA57ED943E30}">
      <dgm:prSet/>
      <dgm:spPr/>
      <dgm:t>
        <a:bodyPr/>
        <a:lstStyle/>
        <a:p>
          <a:endParaRPr lang="en-US"/>
        </a:p>
      </dgm:t>
    </dgm:pt>
    <dgm:pt modelId="{52F40974-0D56-4CBE-917E-DBC065CFA69B}" type="sibTrans" cxnId="{19B2AA2F-B08F-4B0F-AC6A-AA57ED943E30}">
      <dgm:prSet/>
      <dgm:spPr/>
      <dgm:t>
        <a:bodyPr/>
        <a:lstStyle/>
        <a:p>
          <a:endParaRPr lang="en-US"/>
        </a:p>
      </dgm:t>
    </dgm:pt>
    <dgm:pt modelId="{B4C4BFE2-34DF-480E-B287-C09236C5B204}">
      <dgm:prSet/>
      <dgm:spPr/>
      <dgm:t>
        <a:bodyPr/>
        <a:lstStyle/>
        <a:p>
          <a:r>
            <a:rPr lang="en-US"/>
            <a:t>Example: Student → Enrolls → Course</a:t>
          </a:r>
        </a:p>
      </dgm:t>
    </dgm:pt>
    <dgm:pt modelId="{CF65B116-6F95-4831-8DB4-1384F82FA3D5}" type="parTrans" cxnId="{8D46E7CB-F214-4EA6-8725-52D3BC179970}">
      <dgm:prSet/>
      <dgm:spPr/>
      <dgm:t>
        <a:bodyPr/>
        <a:lstStyle/>
        <a:p>
          <a:endParaRPr lang="en-US"/>
        </a:p>
      </dgm:t>
    </dgm:pt>
    <dgm:pt modelId="{288B99F7-E500-4E01-9F3B-AA29158241E0}" type="sibTrans" cxnId="{8D46E7CB-F214-4EA6-8725-52D3BC179970}">
      <dgm:prSet/>
      <dgm:spPr/>
      <dgm:t>
        <a:bodyPr/>
        <a:lstStyle/>
        <a:p>
          <a:endParaRPr lang="en-US"/>
        </a:p>
      </dgm:t>
    </dgm:pt>
    <dgm:pt modelId="{9F9E75C4-37B2-A341-A7EA-6D8A80694F78}" type="pres">
      <dgm:prSet presAssocID="{0BD1D5DA-CE19-4865-A3F4-FBA30914B7A4}" presName="vert0" presStyleCnt="0">
        <dgm:presLayoutVars>
          <dgm:dir/>
          <dgm:animOne val="branch"/>
          <dgm:animLvl val="lvl"/>
        </dgm:presLayoutVars>
      </dgm:prSet>
      <dgm:spPr/>
    </dgm:pt>
    <dgm:pt modelId="{7E395E38-A5E9-B247-9E57-730A1BCF4282}" type="pres">
      <dgm:prSet presAssocID="{92502CC4-60CE-47D5-A669-514470EB5AEB}" presName="thickLine" presStyleLbl="alignNode1" presStyleIdx="0" presStyleCnt="5"/>
      <dgm:spPr/>
    </dgm:pt>
    <dgm:pt modelId="{465F63B3-4883-9E41-8BAF-32FF75C3788D}" type="pres">
      <dgm:prSet presAssocID="{92502CC4-60CE-47D5-A669-514470EB5AEB}" presName="horz1" presStyleCnt="0"/>
      <dgm:spPr/>
    </dgm:pt>
    <dgm:pt modelId="{1249D55D-8DB7-774A-B15D-89E24723B130}" type="pres">
      <dgm:prSet presAssocID="{92502CC4-60CE-47D5-A669-514470EB5AEB}" presName="tx1" presStyleLbl="revTx" presStyleIdx="0" presStyleCnt="5"/>
      <dgm:spPr/>
    </dgm:pt>
    <dgm:pt modelId="{55F5088E-9EFE-3C42-B3C1-84AE9B714360}" type="pres">
      <dgm:prSet presAssocID="{92502CC4-60CE-47D5-A669-514470EB5AEB}" presName="vert1" presStyleCnt="0"/>
      <dgm:spPr/>
    </dgm:pt>
    <dgm:pt modelId="{1A696988-CB81-A64A-A8FC-E0F9364CC110}" type="pres">
      <dgm:prSet presAssocID="{B5659118-2DF4-4665-8F21-106E14E10341}" presName="thickLine" presStyleLbl="alignNode1" presStyleIdx="1" presStyleCnt="5"/>
      <dgm:spPr/>
    </dgm:pt>
    <dgm:pt modelId="{5105D37F-20D7-884C-B801-40EF6F374054}" type="pres">
      <dgm:prSet presAssocID="{B5659118-2DF4-4665-8F21-106E14E10341}" presName="horz1" presStyleCnt="0"/>
      <dgm:spPr/>
    </dgm:pt>
    <dgm:pt modelId="{CE0B4485-9B38-F045-A950-0232EC316CBD}" type="pres">
      <dgm:prSet presAssocID="{B5659118-2DF4-4665-8F21-106E14E10341}" presName="tx1" presStyleLbl="revTx" presStyleIdx="1" presStyleCnt="5"/>
      <dgm:spPr/>
    </dgm:pt>
    <dgm:pt modelId="{0618A437-F3D1-3140-ACF4-BCC53C52854B}" type="pres">
      <dgm:prSet presAssocID="{B5659118-2DF4-4665-8F21-106E14E10341}" presName="vert1" presStyleCnt="0"/>
      <dgm:spPr/>
    </dgm:pt>
    <dgm:pt modelId="{2D954DE7-1C88-D745-B02B-E4628810BCBE}" type="pres">
      <dgm:prSet presAssocID="{BB509389-C578-4DDA-B8F5-8069E9F890D6}" presName="thickLine" presStyleLbl="alignNode1" presStyleIdx="2" presStyleCnt="5"/>
      <dgm:spPr/>
    </dgm:pt>
    <dgm:pt modelId="{5BF6DFD6-4B53-B848-ABB1-61E2D7D911A9}" type="pres">
      <dgm:prSet presAssocID="{BB509389-C578-4DDA-B8F5-8069E9F890D6}" presName="horz1" presStyleCnt="0"/>
      <dgm:spPr/>
    </dgm:pt>
    <dgm:pt modelId="{8A4C75D9-6E55-3240-B256-DE1D14FD64BD}" type="pres">
      <dgm:prSet presAssocID="{BB509389-C578-4DDA-B8F5-8069E9F890D6}" presName="tx1" presStyleLbl="revTx" presStyleIdx="2" presStyleCnt="5"/>
      <dgm:spPr/>
    </dgm:pt>
    <dgm:pt modelId="{77631C0B-E3CC-4B49-8B60-B02FA0F89EDB}" type="pres">
      <dgm:prSet presAssocID="{BB509389-C578-4DDA-B8F5-8069E9F890D6}" presName="vert1" presStyleCnt="0"/>
      <dgm:spPr/>
    </dgm:pt>
    <dgm:pt modelId="{7A155773-501A-F143-8156-6F7631CBC953}" type="pres">
      <dgm:prSet presAssocID="{D3011A4A-B276-46D3-AC77-B8E4D9E574B3}" presName="thickLine" presStyleLbl="alignNode1" presStyleIdx="3" presStyleCnt="5"/>
      <dgm:spPr/>
    </dgm:pt>
    <dgm:pt modelId="{91C8CC2D-D1E4-1249-8929-1A80969FDB45}" type="pres">
      <dgm:prSet presAssocID="{D3011A4A-B276-46D3-AC77-B8E4D9E574B3}" presName="horz1" presStyleCnt="0"/>
      <dgm:spPr/>
    </dgm:pt>
    <dgm:pt modelId="{2B2818DF-B3E9-D146-B9A1-2F5A4D420CFD}" type="pres">
      <dgm:prSet presAssocID="{D3011A4A-B276-46D3-AC77-B8E4D9E574B3}" presName="tx1" presStyleLbl="revTx" presStyleIdx="3" presStyleCnt="5"/>
      <dgm:spPr/>
    </dgm:pt>
    <dgm:pt modelId="{025B3221-4CEA-8B4A-9418-7F7F4F8E8C4B}" type="pres">
      <dgm:prSet presAssocID="{D3011A4A-B276-46D3-AC77-B8E4D9E574B3}" presName="vert1" presStyleCnt="0"/>
      <dgm:spPr/>
    </dgm:pt>
    <dgm:pt modelId="{8870E9CC-48A7-C24B-ADF6-A4F1006E0DD0}" type="pres">
      <dgm:prSet presAssocID="{B4C4BFE2-34DF-480E-B287-C09236C5B204}" presName="thickLine" presStyleLbl="alignNode1" presStyleIdx="4" presStyleCnt="5"/>
      <dgm:spPr/>
    </dgm:pt>
    <dgm:pt modelId="{FAA92DD0-9A65-E646-85E2-31764275BB6E}" type="pres">
      <dgm:prSet presAssocID="{B4C4BFE2-34DF-480E-B287-C09236C5B204}" presName="horz1" presStyleCnt="0"/>
      <dgm:spPr/>
    </dgm:pt>
    <dgm:pt modelId="{E3CB0F2C-53DB-984F-BC31-807B21E38921}" type="pres">
      <dgm:prSet presAssocID="{B4C4BFE2-34DF-480E-B287-C09236C5B204}" presName="tx1" presStyleLbl="revTx" presStyleIdx="4" presStyleCnt="5"/>
      <dgm:spPr/>
    </dgm:pt>
    <dgm:pt modelId="{B143CE6C-694A-8A4F-9BF7-871F58718E23}" type="pres">
      <dgm:prSet presAssocID="{B4C4BFE2-34DF-480E-B287-C09236C5B204}" presName="vert1" presStyleCnt="0"/>
      <dgm:spPr/>
    </dgm:pt>
  </dgm:ptLst>
  <dgm:cxnLst>
    <dgm:cxn modelId="{B1C89E12-E738-1A40-B240-BD8AF8688B00}" type="presOf" srcId="{D3011A4A-B276-46D3-AC77-B8E4D9E574B3}" destId="{2B2818DF-B3E9-D146-B9A1-2F5A4D420CFD}" srcOrd="0" destOrd="0" presId="urn:microsoft.com/office/officeart/2008/layout/LinedList"/>
    <dgm:cxn modelId="{4C04361E-27B9-43D6-A72E-158D43B1708E}" srcId="{0BD1D5DA-CE19-4865-A3F4-FBA30914B7A4}" destId="{BB509389-C578-4DDA-B8F5-8069E9F890D6}" srcOrd="2" destOrd="0" parTransId="{01756AFE-1E7D-4ECC-9A07-75FBE133F6EF}" sibTransId="{C18224FB-E877-4E97-AA10-A7AD3AFEFACB}"/>
    <dgm:cxn modelId="{19B2AA2F-B08F-4B0F-AC6A-AA57ED943E30}" srcId="{0BD1D5DA-CE19-4865-A3F4-FBA30914B7A4}" destId="{D3011A4A-B276-46D3-AC77-B8E4D9E574B3}" srcOrd="3" destOrd="0" parTransId="{D5872530-1C52-4F00-8C34-9BCEFCD5A2E3}" sibTransId="{52F40974-0D56-4CBE-917E-DBC065CFA69B}"/>
    <dgm:cxn modelId="{E62F9F4A-2218-401F-96DC-E59A4B22B30C}" srcId="{0BD1D5DA-CE19-4865-A3F4-FBA30914B7A4}" destId="{B5659118-2DF4-4665-8F21-106E14E10341}" srcOrd="1" destOrd="0" parTransId="{E4E568D1-2557-4045-9C05-312B0822B6C4}" sibTransId="{596695DC-5170-432A-B66F-5E6B833B0124}"/>
    <dgm:cxn modelId="{FB0DD258-FE7A-FB47-A4A9-7A7D27828892}" type="presOf" srcId="{92502CC4-60CE-47D5-A669-514470EB5AEB}" destId="{1249D55D-8DB7-774A-B15D-89E24723B130}" srcOrd="0" destOrd="0" presId="urn:microsoft.com/office/officeart/2008/layout/LinedList"/>
    <dgm:cxn modelId="{016A925F-F9E1-478D-9611-FA1F85205683}" srcId="{0BD1D5DA-CE19-4865-A3F4-FBA30914B7A4}" destId="{92502CC4-60CE-47D5-A669-514470EB5AEB}" srcOrd="0" destOrd="0" parTransId="{E96259D5-1A35-43EE-8F54-EC0700F07258}" sibTransId="{87D64C33-15DC-42E4-9243-58AC73C72226}"/>
    <dgm:cxn modelId="{D9A6D2AE-69DE-2D41-AD84-6B2A7D9F8FFD}" type="presOf" srcId="{0BD1D5DA-CE19-4865-A3F4-FBA30914B7A4}" destId="{9F9E75C4-37B2-A341-A7EA-6D8A80694F78}" srcOrd="0" destOrd="0" presId="urn:microsoft.com/office/officeart/2008/layout/LinedList"/>
    <dgm:cxn modelId="{6AF8CDC1-8803-3E4D-8C3C-0D460ECFF2A4}" type="presOf" srcId="{BB509389-C578-4DDA-B8F5-8069E9F890D6}" destId="{8A4C75D9-6E55-3240-B256-DE1D14FD64BD}" srcOrd="0" destOrd="0" presId="urn:microsoft.com/office/officeart/2008/layout/LinedList"/>
    <dgm:cxn modelId="{8D46E7CB-F214-4EA6-8725-52D3BC179970}" srcId="{0BD1D5DA-CE19-4865-A3F4-FBA30914B7A4}" destId="{B4C4BFE2-34DF-480E-B287-C09236C5B204}" srcOrd="4" destOrd="0" parTransId="{CF65B116-6F95-4831-8DB4-1384F82FA3D5}" sibTransId="{288B99F7-E500-4E01-9F3B-AA29158241E0}"/>
    <dgm:cxn modelId="{7D0908DB-E993-4E40-93FB-4BAB3BFF263D}" type="presOf" srcId="{B5659118-2DF4-4665-8F21-106E14E10341}" destId="{CE0B4485-9B38-F045-A950-0232EC316CBD}" srcOrd="0" destOrd="0" presId="urn:microsoft.com/office/officeart/2008/layout/LinedList"/>
    <dgm:cxn modelId="{9CF3B6FF-5F38-184D-9EC0-3441CB085E26}" type="presOf" srcId="{B4C4BFE2-34DF-480E-B287-C09236C5B204}" destId="{E3CB0F2C-53DB-984F-BC31-807B21E38921}" srcOrd="0" destOrd="0" presId="urn:microsoft.com/office/officeart/2008/layout/LinedList"/>
    <dgm:cxn modelId="{1D8BBA11-8AB2-AE49-9BC3-220F2F77EB63}" type="presParOf" srcId="{9F9E75C4-37B2-A341-A7EA-6D8A80694F78}" destId="{7E395E38-A5E9-B247-9E57-730A1BCF4282}" srcOrd="0" destOrd="0" presId="urn:microsoft.com/office/officeart/2008/layout/LinedList"/>
    <dgm:cxn modelId="{8B05B078-3F3D-2E43-97EC-BA7A147AAA76}" type="presParOf" srcId="{9F9E75C4-37B2-A341-A7EA-6D8A80694F78}" destId="{465F63B3-4883-9E41-8BAF-32FF75C3788D}" srcOrd="1" destOrd="0" presId="urn:microsoft.com/office/officeart/2008/layout/LinedList"/>
    <dgm:cxn modelId="{768DEAE9-894F-B64C-A08E-9BC8BA0038B5}" type="presParOf" srcId="{465F63B3-4883-9E41-8BAF-32FF75C3788D}" destId="{1249D55D-8DB7-774A-B15D-89E24723B130}" srcOrd="0" destOrd="0" presId="urn:microsoft.com/office/officeart/2008/layout/LinedList"/>
    <dgm:cxn modelId="{176D3557-B9B4-6F4F-A9D8-F01530DEA7DF}" type="presParOf" srcId="{465F63B3-4883-9E41-8BAF-32FF75C3788D}" destId="{55F5088E-9EFE-3C42-B3C1-84AE9B714360}" srcOrd="1" destOrd="0" presId="urn:microsoft.com/office/officeart/2008/layout/LinedList"/>
    <dgm:cxn modelId="{5849C644-B282-694D-AADB-B8CD9C91B88C}" type="presParOf" srcId="{9F9E75C4-37B2-A341-A7EA-6D8A80694F78}" destId="{1A696988-CB81-A64A-A8FC-E0F9364CC110}" srcOrd="2" destOrd="0" presId="urn:microsoft.com/office/officeart/2008/layout/LinedList"/>
    <dgm:cxn modelId="{05955086-E124-D84C-8DDF-58EE1B5C3734}" type="presParOf" srcId="{9F9E75C4-37B2-A341-A7EA-6D8A80694F78}" destId="{5105D37F-20D7-884C-B801-40EF6F374054}" srcOrd="3" destOrd="0" presId="urn:microsoft.com/office/officeart/2008/layout/LinedList"/>
    <dgm:cxn modelId="{2C3FA6C4-A83A-2E40-8866-0B0D5BD5E32E}" type="presParOf" srcId="{5105D37F-20D7-884C-B801-40EF6F374054}" destId="{CE0B4485-9B38-F045-A950-0232EC316CBD}" srcOrd="0" destOrd="0" presId="urn:microsoft.com/office/officeart/2008/layout/LinedList"/>
    <dgm:cxn modelId="{77B9940D-32E7-304C-AE35-836E1AC050C4}" type="presParOf" srcId="{5105D37F-20D7-884C-B801-40EF6F374054}" destId="{0618A437-F3D1-3140-ACF4-BCC53C52854B}" srcOrd="1" destOrd="0" presId="urn:microsoft.com/office/officeart/2008/layout/LinedList"/>
    <dgm:cxn modelId="{021ACFA9-E76C-4D45-A66E-2EAF7F949FDB}" type="presParOf" srcId="{9F9E75C4-37B2-A341-A7EA-6D8A80694F78}" destId="{2D954DE7-1C88-D745-B02B-E4628810BCBE}" srcOrd="4" destOrd="0" presId="urn:microsoft.com/office/officeart/2008/layout/LinedList"/>
    <dgm:cxn modelId="{D5051407-EFB2-D944-88AB-729220BC0F31}" type="presParOf" srcId="{9F9E75C4-37B2-A341-A7EA-6D8A80694F78}" destId="{5BF6DFD6-4B53-B848-ABB1-61E2D7D911A9}" srcOrd="5" destOrd="0" presId="urn:microsoft.com/office/officeart/2008/layout/LinedList"/>
    <dgm:cxn modelId="{E2EA8B82-9AB8-6547-9BCB-524D6557D971}" type="presParOf" srcId="{5BF6DFD6-4B53-B848-ABB1-61E2D7D911A9}" destId="{8A4C75D9-6E55-3240-B256-DE1D14FD64BD}" srcOrd="0" destOrd="0" presId="urn:microsoft.com/office/officeart/2008/layout/LinedList"/>
    <dgm:cxn modelId="{2E00D3B9-4AA4-0442-91DE-16F05C2295B5}" type="presParOf" srcId="{5BF6DFD6-4B53-B848-ABB1-61E2D7D911A9}" destId="{77631C0B-E3CC-4B49-8B60-B02FA0F89EDB}" srcOrd="1" destOrd="0" presId="urn:microsoft.com/office/officeart/2008/layout/LinedList"/>
    <dgm:cxn modelId="{22FA00C0-4669-C842-8A9C-AD1183FEDDD9}" type="presParOf" srcId="{9F9E75C4-37B2-A341-A7EA-6D8A80694F78}" destId="{7A155773-501A-F143-8156-6F7631CBC953}" srcOrd="6" destOrd="0" presId="urn:microsoft.com/office/officeart/2008/layout/LinedList"/>
    <dgm:cxn modelId="{C52B9960-E844-B446-B29B-49689576EE39}" type="presParOf" srcId="{9F9E75C4-37B2-A341-A7EA-6D8A80694F78}" destId="{91C8CC2D-D1E4-1249-8929-1A80969FDB45}" srcOrd="7" destOrd="0" presId="urn:microsoft.com/office/officeart/2008/layout/LinedList"/>
    <dgm:cxn modelId="{1EE1EC12-42FF-DC41-944D-0AE27039824F}" type="presParOf" srcId="{91C8CC2D-D1E4-1249-8929-1A80969FDB45}" destId="{2B2818DF-B3E9-D146-B9A1-2F5A4D420CFD}" srcOrd="0" destOrd="0" presId="urn:microsoft.com/office/officeart/2008/layout/LinedList"/>
    <dgm:cxn modelId="{F54F72F0-3DD5-5348-910A-66325778D222}" type="presParOf" srcId="{91C8CC2D-D1E4-1249-8929-1A80969FDB45}" destId="{025B3221-4CEA-8B4A-9418-7F7F4F8E8C4B}" srcOrd="1" destOrd="0" presId="urn:microsoft.com/office/officeart/2008/layout/LinedList"/>
    <dgm:cxn modelId="{960D1132-F0F7-C640-AB71-F6B6683AC8AA}" type="presParOf" srcId="{9F9E75C4-37B2-A341-A7EA-6D8A80694F78}" destId="{8870E9CC-48A7-C24B-ADF6-A4F1006E0DD0}" srcOrd="8" destOrd="0" presId="urn:microsoft.com/office/officeart/2008/layout/LinedList"/>
    <dgm:cxn modelId="{3D8531D5-46A4-8646-B659-826DE552BA71}" type="presParOf" srcId="{9F9E75C4-37B2-A341-A7EA-6D8A80694F78}" destId="{FAA92DD0-9A65-E646-85E2-31764275BB6E}" srcOrd="9" destOrd="0" presId="urn:microsoft.com/office/officeart/2008/layout/LinedList"/>
    <dgm:cxn modelId="{823CAF51-9DCF-3C4F-92E0-B8DF16F982AD}" type="presParOf" srcId="{FAA92DD0-9A65-E646-85E2-31764275BB6E}" destId="{E3CB0F2C-53DB-984F-BC31-807B21E38921}" srcOrd="0" destOrd="0" presId="urn:microsoft.com/office/officeart/2008/layout/LinedList"/>
    <dgm:cxn modelId="{B3D7F3B4-1106-9247-B17F-E3C2EB75B25F}" type="presParOf" srcId="{FAA92DD0-9A65-E646-85E2-31764275BB6E}" destId="{B143CE6C-694A-8A4F-9BF7-871F58718E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59E6B2-ABEE-441B-96BB-4965F442AB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AD06D1-4BF1-406C-A7FD-AC8F5A3E7A49}">
      <dgm:prSet/>
      <dgm:spPr/>
      <dgm:t>
        <a:bodyPr/>
        <a:lstStyle/>
        <a:p>
          <a:pPr>
            <a:defRPr cap="all"/>
          </a:pPr>
          <a:r>
            <a:rPr lang="en-US"/>
            <a:t>Entity: Object (Student, Course)</a:t>
          </a:r>
        </a:p>
      </dgm:t>
    </dgm:pt>
    <dgm:pt modelId="{F5C92EA7-44BC-43E6-8174-F6D6D9FC088A}" type="parTrans" cxnId="{A3B3F6C4-CF10-4B0B-8002-C6DC5FAA704A}">
      <dgm:prSet/>
      <dgm:spPr/>
      <dgm:t>
        <a:bodyPr/>
        <a:lstStyle/>
        <a:p>
          <a:endParaRPr lang="en-US"/>
        </a:p>
      </dgm:t>
    </dgm:pt>
    <dgm:pt modelId="{BAF0B7BC-DC54-4F4E-B531-0AE12B5B8579}" type="sibTrans" cxnId="{A3B3F6C4-CF10-4B0B-8002-C6DC5FAA704A}">
      <dgm:prSet/>
      <dgm:spPr/>
      <dgm:t>
        <a:bodyPr/>
        <a:lstStyle/>
        <a:p>
          <a:endParaRPr lang="en-US"/>
        </a:p>
      </dgm:t>
    </dgm:pt>
    <dgm:pt modelId="{4AECF97D-EF3A-44D1-AC16-0C90DE5C2CEA}">
      <dgm:prSet/>
      <dgm:spPr/>
      <dgm:t>
        <a:bodyPr/>
        <a:lstStyle/>
        <a:p>
          <a:pPr>
            <a:defRPr cap="all"/>
          </a:pPr>
          <a:r>
            <a:rPr lang="en-US"/>
            <a:t>Attributes: Properties (RollNo, Name)</a:t>
          </a:r>
        </a:p>
      </dgm:t>
    </dgm:pt>
    <dgm:pt modelId="{4AC005AF-E503-4CBA-AFC7-FFCBD9C12062}" type="parTrans" cxnId="{CE910D0E-1703-4CFF-97B0-73E1DA28BC75}">
      <dgm:prSet/>
      <dgm:spPr/>
      <dgm:t>
        <a:bodyPr/>
        <a:lstStyle/>
        <a:p>
          <a:endParaRPr lang="en-US"/>
        </a:p>
      </dgm:t>
    </dgm:pt>
    <dgm:pt modelId="{7160E580-3BDA-40FC-B2D1-51645FEA8C3F}" type="sibTrans" cxnId="{CE910D0E-1703-4CFF-97B0-73E1DA28BC75}">
      <dgm:prSet/>
      <dgm:spPr/>
      <dgm:t>
        <a:bodyPr/>
        <a:lstStyle/>
        <a:p>
          <a:endParaRPr lang="en-US"/>
        </a:p>
      </dgm:t>
    </dgm:pt>
    <dgm:pt modelId="{1A09A427-BAD4-41F9-850E-42004B804F31}">
      <dgm:prSet/>
      <dgm:spPr/>
      <dgm:t>
        <a:bodyPr/>
        <a:lstStyle/>
        <a:p>
          <a:pPr>
            <a:defRPr cap="all"/>
          </a:pPr>
          <a:r>
            <a:rPr lang="en-US"/>
            <a:t>Relationship: Association (Enrolls)</a:t>
          </a:r>
        </a:p>
      </dgm:t>
    </dgm:pt>
    <dgm:pt modelId="{C051205F-2FDC-4F27-B903-EEC8A24E9F17}" type="parTrans" cxnId="{0C689ABD-A705-4452-A4AC-B9837CAF1920}">
      <dgm:prSet/>
      <dgm:spPr/>
      <dgm:t>
        <a:bodyPr/>
        <a:lstStyle/>
        <a:p>
          <a:endParaRPr lang="en-US"/>
        </a:p>
      </dgm:t>
    </dgm:pt>
    <dgm:pt modelId="{0E5DB47C-8F87-4CEA-AC0B-44BAF83CD915}" type="sibTrans" cxnId="{0C689ABD-A705-4452-A4AC-B9837CAF1920}">
      <dgm:prSet/>
      <dgm:spPr/>
      <dgm:t>
        <a:bodyPr/>
        <a:lstStyle/>
        <a:p>
          <a:endParaRPr lang="en-US"/>
        </a:p>
      </dgm:t>
    </dgm:pt>
    <dgm:pt modelId="{E1322A41-CCD7-4C8B-8408-D4C30DB239EF}">
      <dgm:prSet/>
      <dgm:spPr/>
      <dgm:t>
        <a:bodyPr/>
        <a:lstStyle/>
        <a:p>
          <a:pPr>
            <a:defRPr cap="all"/>
          </a:pPr>
          <a:r>
            <a:rPr lang="en-US"/>
            <a:t>Example: Student — Enrolls — Course</a:t>
          </a:r>
        </a:p>
      </dgm:t>
    </dgm:pt>
    <dgm:pt modelId="{0770B5A4-F5E5-43AB-97A0-D54DFE6367D7}" type="parTrans" cxnId="{687D58C6-E2D0-454B-AA36-B59F36D98B8C}">
      <dgm:prSet/>
      <dgm:spPr/>
      <dgm:t>
        <a:bodyPr/>
        <a:lstStyle/>
        <a:p>
          <a:endParaRPr lang="en-US"/>
        </a:p>
      </dgm:t>
    </dgm:pt>
    <dgm:pt modelId="{469C3913-6B83-4C5D-BC86-A771BDA548C5}" type="sibTrans" cxnId="{687D58C6-E2D0-454B-AA36-B59F36D98B8C}">
      <dgm:prSet/>
      <dgm:spPr/>
      <dgm:t>
        <a:bodyPr/>
        <a:lstStyle/>
        <a:p>
          <a:endParaRPr lang="en-US"/>
        </a:p>
      </dgm:t>
    </dgm:pt>
    <dgm:pt modelId="{32821325-FBF0-45E5-ACF3-250CE9F6867F}" type="pres">
      <dgm:prSet presAssocID="{2D59E6B2-ABEE-441B-96BB-4965F442AB48}" presName="root" presStyleCnt="0">
        <dgm:presLayoutVars>
          <dgm:dir/>
          <dgm:resizeHandles val="exact"/>
        </dgm:presLayoutVars>
      </dgm:prSet>
      <dgm:spPr/>
    </dgm:pt>
    <dgm:pt modelId="{712AF1EA-1D1C-42B9-A175-3647C0AD3FC8}" type="pres">
      <dgm:prSet presAssocID="{31AD06D1-4BF1-406C-A7FD-AC8F5A3E7A49}" presName="compNode" presStyleCnt="0"/>
      <dgm:spPr/>
    </dgm:pt>
    <dgm:pt modelId="{FFDEDBE3-6C45-43E7-BD42-7384E37CDE26}" type="pres">
      <dgm:prSet presAssocID="{31AD06D1-4BF1-406C-A7FD-AC8F5A3E7A4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9DA990E-71AD-4816-91FB-88FDB829333B}" type="pres">
      <dgm:prSet presAssocID="{31AD06D1-4BF1-406C-A7FD-AC8F5A3E7A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B20A54C-0684-493B-AEC0-75AC1F3A5221}" type="pres">
      <dgm:prSet presAssocID="{31AD06D1-4BF1-406C-A7FD-AC8F5A3E7A49}" presName="spaceRect" presStyleCnt="0"/>
      <dgm:spPr/>
    </dgm:pt>
    <dgm:pt modelId="{AE3C5C62-5D6F-4838-B1B8-51C39F83CF1F}" type="pres">
      <dgm:prSet presAssocID="{31AD06D1-4BF1-406C-A7FD-AC8F5A3E7A49}" presName="textRect" presStyleLbl="revTx" presStyleIdx="0" presStyleCnt="4">
        <dgm:presLayoutVars>
          <dgm:chMax val="1"/>
          <dgm:chPref val="1"/>
        </dgm:presLayoutVars>
      </dgm:prSet>
      <dgm:spPr/>
    </dgm:pt>
    <dgm:pt modelId="{2C0F38C6-37B8-4B83-92C8-69B6DEA90265}" type="pres">
      <dgm:prSet presAssocID="{BAF0B7BC-DC54-4F4E-B531-0AE12B5B8579}" presName="sibTrans" presStyleCnt="0"/>
      <dgm:spPr/>
    </dgm:pt>
    <dgm:pt modelId="{01AEE9BB-16CD-426B-A26F-945D5E9228AA}" type="pres">
      <dgm:prSet presAssocID="{4AECF97D-EF3A-44D1-AC16-0C90DE5C2CEA}" presName="compNode" presStyleCnt="0"/>
      <dgm:spPr/>
    </dgm:pt>
    <dgm:pt modelId="{7EA49436-F018-4822-A9EC-68953D3FA60E}" type="pres">
      <dgm:prSet presAssocID="{4AECF97D-EF3A-44D1-AC16-0C90DE5C2CE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EA333D-F005-4B09-B695-8EDA600323A2}" type="pres">
      <dgm:prSet presAssocID="{4AECF97D-EF3A-44D1-AC16-0C90DE5C2C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FE1A1D71-2458-49C3-8575-DA0FB00D020C}" type="pres">
      <dgm:prSet presAssocID="{4AECF97D-EF3A-44D1-AC16-0C90DE5C2CEA}" presName="spaceRect" presStyleCnt="0"/>
      <dgm:spPr/>
    </dgm:pt>
    <dgm:pt modelId="{A22D1619-35B3-4FBF-B534-BF98C0AD0DFA}" type="pres">
      <dgm:prSet presAssocID="{4AECF97D-EF3A-44D1-AC16-0C90DE5C2CEA}" presName="textRect" presStyleLbl="revTx" presStyleIdx="1" presStyleCnt="4">
        <dgm:presLayoutVars>
          <dgm:chMax val="1"/>
          <dgm:chPref val="1"/>
        </dgm:presLayoutVars>
      </dgm:prSet>
      <dgm:spPr/>
    </dgm:pt>
    <dgm:pt modelId="{8451B772-BC56-4EA3-A9DF-943D70A6D572}" type="pres">
      <dgm:prSet presAssocID="{7160E580-3BDA-40FC-B2D1-51645FEA8C3F}" presName="sibTrans" presStyleCnt="0"/>
      <dgm:spPr/>
    </dgm:pt>
    <dgm:pt modelId="{CADFC8A6-B674-49C5-8226-BC64BDE36761}" type="pres">
      <dgm:prSet presAssocID="{1A09A427-BAD4-41F9-850E-42004B804F31}" presName="compNode" presStyleCnt="0"/>
      <dgm:spPr/>
    </dgm:pt>
    <dgm:pt modelId="{373CAB9A-8947-43BB-9474-689F7720836B}" type="pres">
      <dgm:prSet presAssocID="{1A09A427-BAD4-41F9-850E-42004B804F3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D27F5D9-AA9B-4302-A84D-9EA2D04B3377}" type="pres">
      <dgm:prSet presAssocID="{1A09A427-BAD4-41F9-850E-42004B804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F1D7BA98-5EEE-49C1-95A3-5D1195B35E2D}" type="pres">
      <dgm:prSet presAssocID="{1A09A427-BAD4-41F9-850E-42004B804F31}" presName="spaceRect" presStyleCnt="0"/>
      <dgm:spPr/>
    </dgm:pt>
    <dgm:pt modelId="{31E23705-06C3-4345-B231-1018BE7F3D48}" type="pres">
      <dgm:prSet presAssocID="{1A09A427-BAD4-41F9-850E-42004B804F31}" presName="textRect" presStyleLbl="revTx" presStyleIdx="2" presStyleCnt="4">
        <dgm:presLayoutVars>
          <dgm:chMax val="1"/>
          <dgm:chPref val="1"/>
        </dgm:presLayoutVars>
      </dgm:prSet>
      <dgm:spPr/>
    </dgm:pt>
    <dgm:pt modelId="{1299781F-C640-4692-A005-9D358D24815F}" type="pres">
      <dgm:prSet presAssocID="{0E5DB47C-8F87-4CEA-AC0B-44BAF83CD915}" presName="sibTrans" presStyleCnt="0"/>
      <dgm:spPr/>
    </dgm:pt>
    <dgm:pt modelId="{C93AB050-23C1-4B11-808E-C4FC68A72E88}" type="pres">
      <dgm:prSet presAssocID="{E1322A41-CCD7-4C8B-8408-D4C30DB239EF}" presName="compNode" presStyleCnt="0"/>
      <dgm:spPr/>
    </dgm:pt>
    <dgm:pt modelId="{3CCBDD9E-C4FF-400B-830E-345D59289AD6}" type="pres">
      <dgm:prSet presAssocID="{E1322A41-CCD7-4C8B-8408-D4C30DB239E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9D0311-370E-4574-B19A-6427C2DC2C78}" type="pres">
      <dgm:prSet presAssocID="{E1322A41-CCD7-4C8B-8408-D4C30DB239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E5CF9AB-576B-48A5-B56F-56BDF8A81AC7}" type="pres">
      <dgm:prSet presAssocID="{E1322A41-CCD7-4C8B-8408-D4C30DB239EF}" presName="spaceRect" presStyleCnt="0"/>
      <dgm:spPr/>
    </dgm:pt>
    <dgm:pt modelId="{AF15A8FB-A00E-471F-BD07-E0067F71F44E}" type="pres">
      <dgm:prSet presAssocID="{E1322A41-CCD7-4C8B-8408-D4C30DB239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910D0E-1703-4CFF-97B0-73E1DA28BC75}" srcId="{2D59E6B2-ABEE-441B-96BB-4965F442AB48}" destId="{4AECF97D-EF3A-44D1-AC16-0C90DE5C2CEA}" srcOrd="1" destOrd="0" parTransId="{4AC005AF-E503-4CBA-AFC7-FFCBD9C12062}" sibTransId="{7160E580-3BDA-40FC-B2D1-51645FEA8C3F}"/>
    <dgm:cxn modelId="{776B6D55-3540-4E4E-9A55-D0FA4D8163E0}" type="presOf" srcId="{31AD06D1-4BF1-406C-A7FD-AC8F5A3E7A49}" destId="{AE3C5C62-5D6F-4838-B1B8-51C39F83CF1F}" srcOrd="0" destOrd="0" presId="urn:microsoft.com/office/officeart/2018/5/layout/IconLeafLabelList"/>
    <dgm:cxn modelId="{FEC66D66-0DA3-4926-8489-24C5B6A3D933}" type="presOf" srcId="{E1322A41-CCD7-4C8B-8408-D4C30DB239EF}" destId="{AF15A8FB-A00E-471F-BD07-E0067F71F44E}" srcOrd="0" destOrd="0" presId="urn:microsoft.com/office/officeart/2018/5/layout/IconLeafLabelList"/>
    <dgm:cxn modelId="{299B4A8B-8D8F-4BA4-979C-223553134683}" type="presOf" srcId="{4AECF97D-EF3A-44D1-AC16-0C90DE5C2CEA}" destId="{A22D1619-35B3-4FBF-B534-BF98C0AD0DFA}" srcOrd="0" destOrd="0" presId="urn:microsoft.com/office/officeart/2018/5/layout/IconLeafLabelList"/>
    <dgm:cxn modelId="{0C689ABD-A705-4452-A4AC-B9837CAF1920}" srcId="{2D59E6B2-ABEE-441B-96BB-4965F442AB48}" destId="{1A09A427-BAD4-41F9-850E-42004B804F31}" srcOrd="2" destOrd="0" parTransId="{C051205F-2FDC-4F27-B903-EEC8A24E9F17}" sibTransId="{0E5DB47C-8F87-4CEA-AC0B-44BAF83CD915}"/>
    <dgm:cxn modelId="{A3B3F6C4-CF10-4B0B-8002-C6DC5FAA704A}" srcId="{2D59E6B2-ABEE-441B-96BB-4965F442AB48}" destId="{31AD06D1-4BF1-406C-A7FD-AC8F5A3E7A49}" srcOrd="0" destOrd="0" parTransId="{F5C92EA7-44BC-43E6-8174-F6D6D9FC088A}" sibTransId="{BAF0B7BC-DC54-4F4E-B531-0AE12B5B8579}"/>
    <dgm:cxn modelId="{687D58C6-E2D0-454B-AA36-B59F36D98B8C}" srcId="{2D59E6B2-ABEE-441B-96BB-4965F442AB48}" destId="{E1322A41-CCD7-4C8B-8408-D4C30DB239EF}" srcOrd="3" destOrd="0" parTransId="{0770B5A4-F5E5-43AB-97A0-D54DFE6367D7}" sibTransId="{469C3913-6B83-4C5D-BC86-A771BDA548C5}"/>
    <dgm:cxn modelId="{03B35AF4-7157-4FBE-B7F5-9F297299DF11}" type="presOf" srcId="{1A09A427-BAD4-41F9-850E-42004B804F31}" destId="{31E23705-06C3-4345-B231-1018BE7F3D48}" srcOrd="0" destOrd="0" presId="urn:microsoft.com/office/officeart/2018/5/layout/IconLeafLabelList"/>
    <dgm:cxn modelId="{07BDE9FD-B847-4214-8B32-690E36B4EC13}" type="presOf" srcId="{2D59E6B2-ABEE-441B-96BB-4965F442AB48}" destId="{32821325-FBF0-45E5-ACF3-250CE9F6867F}" srcOrd="0" destOrd="0" presId="urn:microsoft.com/office/officeart/2018/5/layout/IconLeafLabelList"/>
    <dgm:cxn modelId="{9DE21908-0A2C-4891-94F7-80E2FB06BF70}" type="presParOf" srcId="{32821325-FBF0-45E5-ACF3-250CE9F6867F}" destId="{712AF1EA-1D1C-42B9-A175-3647C0AD3FC8}" srcOrd="0" destOrd="0" presId="urn:microsoft.com/office/officeart/2018/5/layout/IconLeafLabelList"/>
    <dgm:cxn modelId="{DE7C17F5-9310-4D3E-80F7-3EC4C2771AFF}" type="presParOf" srcId="{712AF1EA-1D1C-42B9-A175-3647C0AD3FC8}" destId="{FFDEDBE3-6C45-43E7-BD42-7384E37CDE26}" srcOrd="0" destOrd="0" presId="urn:microsoft.com/office/officeart/2018/5/layout/IconLeafLabelList"/>
    <dgm:cxn modelId="{89A7B117-2726-40C6-B4BA-D91FE3332B39}" type="presParOf" srcId="{712AF1EA-1D1C-42B9-A175-3647C0AD3FC8}" destId="{19DA990E-71AD-4816-91FB-88FDB829333B}" srcOrd="1" destOrd="0" presId="urn:microsoft.com/office/officeart/2018/5/layout/IconLeafLabelList"/>
    <dgm:cxn modelId="{F37B687A-A24C-49EA-BD0B-160FF412C89F}" type="presParOf" srcId="{712AF1EA-1D1C-42B9-A175-3647C0AD3FC8}" destId="{DB20A54C-0684-493B-AEC0-75AC1F3A5221}" srcOrd="2" destOrd="0" presId="urn:microsoft.com/office/officeart/2018/5/layout/IconLeafLabelList"/>
    <dgm:cxn modelId="{B691C281-4B7D-4BFB-830A-46E7BBEA0D9A}" type="presParOf" srcId="{712AF1EA-1D1C-42B9-A175-3647C0AD3FC8}" destId="{AE3C5C62-5D6F-4838-B1B8-51C39F83CF1F}" srcOrd="3" destOrd="0" presId="urn:microsoft.com/office/officeart/2018/5/layout/IconLeafLabelList"/>
    <dgm:cxn modelId="{E2AA382C-5E2D-43A0-9CEB-CA35E896C976}" type="presParOf" srcId="{32821325-FBF0-45E5-ACF3-250CE9F6867F}" destId="{2C0F38C6-37B8-4B83-92C8-69B6DEA90265}" srcOrd="1" destOrd="0" presId="urn:microsoft.com/office/officeart/2018/5/layout/IconLeafLabelList"/>
    <dgm:cxn modelId="{C2A6D107-D18C-4803-A1D5-E15FA959F798}" type="presParOf" srcId="{32821325-FBF0-45E5-ACF3-250CE9F6867F}" destId="{01AEE9BB-16CD-426B-A26F-945D5E9228AA}" srcOrd="2" destOrd="0" presId="urn:microsoft.com/office/officeart/2018/5/layout/IconLeafLabelList"/>
    <dgm:cxn modelId="{03DB7A85-F19B-4B85-B863-37AC7604292E}" type="presParOf" srcId="{01AEE9BB-16CD-426B-A26F-945D5E9228AA}" destId="{7EA49436-F018-4822-A9EC-68953D3FA60E}" srcOrd="0" destOrd="0" presId="urn:microsoft.com/office/officeart/2018/5/layout/IconLeafLabelList"/>
    <dgm:cxn modelId="{43FCE8DD-A495-48C0-B5D6-2819071B8EF8}" type="presParOf" srcId="{01AEE9BB-16CD-426B-A26F-945D5E9228AA}" destId="{F6EA333D-F005-4B09-B695-8EDA600323A2}" srcOrd="1" destOrd="0" presId="urn:microsoft.com/office/officeart/2018/5/layout/IconLeafLabelList"/>
    <dgm:cxn modelId="{C5BDCC4B-E690-413F-90C6-625A3F633239}" type="presParOf" srcId="{01AEE9BB-16CD-426B-A26F-945D5E9228AA}" destId="{FE1A1D71-2458-49C3-8575-DA0FB00D020C}" srcOrd="2" destOrd="0" presId="urn:microsoft.com/office/officeart/2018/5/layout/IconLeafLabelList"/>
    <dgm:cxn modelId="{ECE67346-FB93-4117-B3AE-CC448F6AAF64}" type="presParOf" srcId="{01AEE9BB-16CD-426B-A26F-945D5E9228AA}" destId="{A22D1619-35B3-4FBF-B534-BF98C0AD0DFA}" srcOrd="3" destOrd="0" presId="urn:microsoft.com/office/officeart/2018/5/layout/IconLeafLabelList"/>
    <dgm:cxn modelId="{BB907FE9-C8D4-4CC4-B5A3-C074CBEAF970}" type="presParOf" srcId="{32821325-FBF0-45E5-ACF3-250CE9F6867F}" destId="{8451B772-BC56-4EA3-A9DF-943D70A6D572}" srcOrd="3" destOrd="0" presId="urn:microsoft.com/office/officeart/2018/5/layout/IconLeafLabelList"/>
    <dgm:cxn modelId="{C94E2FA5-D711-4B43-9FE5-F9C6A00B95C6}" type="presParOf" srcId="{32821325-FBF0-45E5-ACF3-250CE9F6867F}" destId="{CADFC8A6-B674-49C5-8226-BC64BDE36761}" srcOrd="4" destOrd="0" presId="urn:microsoft.com/office/officeart/2018/5/layout/IconLeafLabelList"/>
    <dgm:cxn modelId="{35BF6428-31EA-40C9-8514-3EE17ACEDF84}" type="presParOf" srcId="{CADFC8A6-B674-49C5-8226-BC64BDE36761}" destId="{373CAB9A-8947-43BB-9474-689F7720836B}" srcOrd="0" destOrd="0" presId="urn:microsoft.com/office/officeart/2018/5/layout/IconLeafLabelList"/>
    <dgm:cxn modelId="{46061B2C-D10A-438A-967C-118F3802F716}" type="presParOf" srcId="{CADFC8A6-B674-49C5-8226-BC64BDE36761}" destId="{7D27F5D9-AA9B-4302-A84D-9EA2D04B3377}" srcOrd="1" destOrd="0" presId="urn:microsoft.com/office/officeart/2018/5/layout/IconLeafLabelList"/>
    <dgm:cxn modelId="{9E288627-4F7E-4106-B0EC-922B6A5726AC}" type="presParOf" srcId="{CADFC8A6-B674-49C5-8226-BC64BDE36761}" destId="{F1D7BA98-5EEE-49C1-95A3-5D1195B35E2D}" srcOrd="2" destOrd="0" presId="urn:microsoft.com/office/officeart/2018/5/layout/IconLeafLabelList"/>
    <dgm:cxn modelId="{F8531DC6-1920-42A3-9698-E8157FA77615}" type="presParOf" srcId="{CADFC8A6-B674-49C5-8226-BC64BDE36761}" destId="{31E23705-06C3-4345-B231-1018BE7F3D48}" srcOrd="3" destOrd="0" presId="urn:microsoft.com/office/officeart/2018/5/layout/IconLeafLabelList"/>
    <dgm:cxn modelId="{2EB9B43F-6364-4703-94C0-EBB81C8EBEE7}" type="presParOf" srcId="{32821325-FBF0-45E5-ACF3-250CE9F6867F}" destId="{1299781F-C640-4692-A005-9D358D24815F}" srcOrd="5" destOrd="0" presId="urn:microsoft.com/office/officeart/2018/5/layout/IconLeafLabelList"/>
    <dgm:cxn modelId="{B9ABB39C-8B27-4303-A337-47C22CA78A51}" type="presParOf" srcId="{32821325-FBF0-45E5-ACF3-250CE9F6867F}" destId="{C93AB050-23C1-4B11-808E-C4FC68A72E88}" srcOrd="6" destOrd="0" presId="urn:microsoft.com/office/officeart/2018/5/layout/IconLeafLabelList"/>
    <dgm:cxn modelId="{FC8A4D50-6232-4494-8D8F-36C0DA7EF6B7}" type="presParOf" srcId="{C93AB050-23C1-4B11-808E-C4FC68A72E88}" destId="{3CCBDD9E-C4FF-400B-830E-345D59289AD6}" srcOrd="0" destOrd="0" presId="urn:microsoft.com/office/officeart/2018/5/layout/IconLeafLabelList"/>
    <dgm:cxn modelId="{840542D2-2C0D-4236-BEC3-AFE17F2F896C}" type="presParOf" srcId="{C93AB050-23C1-4B11-808E-C4FC68A72E88}" destId="{5A9D0311-370E-4574-B19A-6427C2DC2C78}" srcOrd="1" destOrd="0" presId="urn:microsoft.com/office/officeart/2018/5/layout/IconLeafLabelList"/>
    <dgm:cxn modelId="{077DD172-FEB3-43A7-88B1-FF8E153F7992}" type="presParOf" srcId="{C93AB050-23C1-4B11-808E-C4FC68A72E88}" destId="{8E5CF9AB-576B-48A5-B56F-56BDF8A81AC7}" srcOrd="2" destOrd="0" presId="urn:microsoft.com/office/officeart/2018/5/layout/IconLeafLabelList"/>
    <dgm:cxn modelId="{B0B95797-C072-4039-84D1-4D31D5C2F87A}" type="presParOf" srcId="{C93AB050-23C1-4B11-808E-C4FC68A72E88}" destId="{AF15A8FB-A00E-471F-BD07-E0067F71F44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4C928C-1022-482D-AF71-A92EBA42C97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472D96-D482-49DA-9ABA-30B6AC7F45B6}">
      <dgm:prSet/>
      <dgm:spPr/>
      <dgm:t>
        <a:bodyPr/>
        <a:lstStyle/>
        <a:p>
          <a:pPr>
            <a:defRPr cap="all"/>
          </a:pPr>
          <a:r>
            <a:rPr lang="en-US"/>
            <a:t>Bottom → Up (Combine entities)</a:t>
          </a:r>
        </a:p>
      </dgm:t>
    </dgm:pt>
    <dgm:pt modelId="{AFBDEA8F-A3A5-4762-8F0E-ABDE3E75A26E}" type="parTrans" cxnId="{7D84F9AB-B0A2-4AB0-BAE5-50CDCD383DBB}">
      <dgm:prSet/>
      <dgm:spPr/>
      <dgm:t>
        <a:bodyPr/>
        <a:lstStyle/>
        <a:p>
          <a:endParaRPr lang="en-US"/>
        </a:p>
      </dgm:t>
    </dgm:pt>
    <dgm:pt modelId="{775C2DD0-1CA6-409A-A6FA-C67FD4E1A2B6}" type="sibTrans" cxnId="{7D84F9AB-B0A2-4AB0-BAE5-50CDCD383DBB}">
      <dgm:prSet/>
      <dgm:spPr/>
      <dgm:t>
        <a:bodyPr/>
        <a:lstStyle/>
        <a:p>
          <a:endParaRPr lang="en-US"/>
        </a:p>
      </dgm:t>
    </dgm:pt>
    <dgm:pt modelId="{22BCB88E-23F7-4640-8565-FEF5A2D05B74}">
      <dgm:prSet/>
      <dgm:spPr/>
      <dgm:t>
        <a:bodyPr/>
        <a:lstStyle/>
        <a:p>
          <a:pPr>
            <a:defRPr cap="all"/>
          </a:pPr>
          <a:r>
            <a:rPr lang="en-US"/>
            <a:t>Example: Car + Bike → Vehicle</a:t>
          </a:r>
        </a:p>
      </dgm:t>
    </dgm:pt>
    <dgm:pt modelId="{D2C03518-E91C-43DB-B8D7-2840582E15C3}" type="parTrans" cxnId="{54C3EAB9-16B2-479E-998A-6F565A2C8441}">
      <dgm:prSet/>
      <dgm:spPr/>
      <dgm:t>
        <a:bodyPr/>
        <a:lstStyle/>
        <a:p>
          <a:endParaRPr lang="en-US"/>
        </a:p>
      </dgm:t>
    </dgm:pt>
    <dgm:pt modelId="{C5DFCDFB-CB34-4E2F-8A86-3C825AAF1C52}" type="sibTrans" cxnId="{54C3EAB9-16B2-479E-998A-6F565A2C8441}">
      <dgm:prSet/>
      <dgm:spPr/>
      <dgm:t>
        <a:bodyPr/>
        <a:lstStyle/>
        <a:p>
          <a:endParaRPr lang="en-US"/>
        </a:p>
      </dgm:t>
    </dgm:pt>
    <dgm:pt modelId="{B565845B-66E2-462C-B0D1-881478109E53}">
      <dgm:prSet/>
      <dgm:spPr/>
      <dgm:t>
        <a:bodyPr/>
        <a:lstStyle/>
        <a:p>
          <a:pPr>
            <a:defRPr cap="all"/>
          </a:pPr>
          <a:r>
            <a:rPr lang="en-US" dirty="0"/>
            <a:t>Diagram: Car, Bike → Vehicle</a:t>
          </a:r>
        </a:p>
      </dgm:t>
    </dgm:pt>
    <dgm:pt modelId="{60220A81-D90D-4F45-AA62-D93E31A0800E}" type="parTrans" cxnId="{6DEA27DD-BCCA-45B8-9410-E6274E481A5C}">
      <dgm:prSet/>
      <dgm:spPr/>
      <dgm:t>
        <a:bodyPr/>
        <a:lstStyle/>
        <a:p>
          <a:endParaRPr lang="en-US"/>
        </a:p>
      </dgm:t>
    </dgm:pt>
    <dgm:pt modelId="{D645D197-063F-4BBC-978B-E07066F8EFEA}" type="sibTrans" cxnId="{6DEA27DD-BCCA-45B8-9410-E6274E481A5C}">
      <dgm:prSet/>
      <dgm:spPr/>
      <dgm:t>
        <a:bodyPr/>
        <a:lstStyle/>
        <a:p>
          <a:endParaRPr lang="en-US"/>
        </a:p>
      </dgm:t>
    </dgm:pt>
    <dgm:pt modelId="{327DCB41-F70B-41B3-A15F-550BF73929AC}" type="pres">
      <dgm:prSet presAssocID="{264C928C-1022-482D-AF71-A92EBA42C970}" presName="root" presStyleCnt="0">
        <dgm:presLayoutVars>
          <dgm:dir/>
          <dgm:resizeHandles val="exact"/>
        </dgm:presLayoutVars>
      </dgm:prSet>
      <dgm:spPr/>
    </dgm:pt>
    <dgm:pt modelId="{4BB63D67-F0DD-4261-B28F-54A2CE759909}" type="pres">
      <dgm:prSet presAssocID="{EE472D96-D482-49DA-9ABA-30B6AC7F45B6}" presName="compNode" presStyleCnt="0"/>
      <dgm:spPr/>
    </dgm:pt>
    <dgm:pt modelId="{9CC8781E-EEBC-4D7D-9B55-725A239E1F1C}" type="pres">
      <dgm:prSet presAssocID="{EE472D96-D482-49DA-9ABA-30B6AC7F45B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410BE01-6F4A-45C2-9E7D-3160800576D2}" type="pres">
      <dgm:prSet presAssocID="{EE472D96-D482-49DA-9ABA-30B6AC7F45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2A29549-95BD-459C-B133-10FEEFFCD804}" type="pres">
      <dgm:prSet presAssocID="{EE472D96-D482-49DA-9ABA-30B6AC7F45B6}" presName="spaceRect" presStyleCnt="0"/>
      <dgm:spPr/>
    </dgm:pt>
    <dgm:pt modelId="{359C2D85-60E9-4A0E-B56A-B44FAB9636F6}" type="pres">
      <dgm:prSet presAssocID="{EE472D96-D482-49DA-9ABA-30B6AC7F45B6}" presName="textRect" presStyleLbl="revTx" presStyleIdx="0" presStyleCnt="3">
        <dgm:presLayoutVars>
          <dgm:chMax val="1"/>
          <dgm:chPref val="1"/>
        </dgm:presLayoutVars>
      </dgm:prSet>
      <dgm:spPr/>
    </dgm:pt>
    <dgm:pt modelId="{0D1910ED-3495-45CA-90A8-A79BDB849633}" type="pres">
      <dgm:prSet presAssocID="{775C2DD0-1CA6-409A-A6FA-C67FD4E1A2B6}" presName="sibTrans" presStyleCnt="0"/>
      <dgm:spPr/>
    </dgm:pt>
    <dgm:pt modelId="{EEFE0EF0-CCA3-440D-95A3-B3442738B0E0}" type="pres">
      <dgm:prSet presAssocID="{22BCB88E-23F7-4640-8565-FEF5A2D05B74}" presName="compNode" presStyleCnt="0"/>
      <dgm:spPr/>
    </dgm:pt>
    <dgm:pt modelId="{F7FA82D4-5B27-4718-A92E-FCF47604BDB0}" type="pres">
      <dgm:prSet presAssocID="{22BCB88E-23F7-4640-8565-FEF5A2D05B7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BA9806-6AB5-48AB-BCBC-364DBE8D26CE}" type="pres">
      <dgm:prSet presAssocID="{22BCB88E-23F7-4640-8565-FEF5A2D05B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6BB76340-9201-470E-B64A-234A2D75979C}" type="pres">
      <dgm:prSet presAssocID="{22BCB88E-23F7-4640-8565-FEF5A2D05B74}" presName="spaceRect" presStyleCnt="0"/>
      <dgm:spPr/>
    </dgm:pt>
    <dgm:pt modelId="{F469080C-B6AA-4BED-AB28-3384D66CE77C}" type="pres">
      <dgm:prSet presAssocID="{22BCB88E-23F7-4640-8565-FEF5A2D05B74}" presName="textRect" presStyleLbl="revTx" presStyleIdx="1" presStyleCnt="3">
        <dgm:presLayoutVars>
          <dgm:chMax val="1"/>
          <dgm:chPref val="1"/>
        </dgm:presLayoutVars>
      </dgm:prSet>
      <dgm:spPr/>
    </dgm:pt>
    <dgm:pt modelId="{32B97107-05B4-48E7-8C38-D61195DA33D9}" type="pres">
      <dgm:prSet presAssocID="{C5DFCDFB-CB34-4E2F-8A86-3C825AAF1C52}" presName="sibTrans" presStyleCnt="0"/>
      <dgm:spPr/>
    </dgm:pt>
    <dgm:pt modelId="{9DFF002B-C09B-43D1-9420-89D5A828E95A}" type="pres">
      <dgm:prSet presAssocID="{B565845B-66E2-462C-B0D1-881478109E53}" presName="compNode" presStyleCnt="0"/>
      <dgm:spPr/>
    </dgm:pt>
    <dgm:pt modelId="{87FC0845-A2A1-4D1C-A5EE-B76AEE3345D8}" type="pres">
      <dgm:prSet presAssocID="{B565845B-66E2-462C-B0D1-881478109E5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738E1DB-D200-4529-88BD-88F9C4801462}" type="pres">
      <dgm:prSet presAssocID="{B565845B-66E2-462C-B0D1-881478109E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5F43B78E-89CB-4DC0-B69A-2441D752E7C2}" type="pres">
      <dgm:prSet presAssocID="{B565845B-66E2-462C-B0D1-881478109E53}" presName="spaceRect" presStyleCnt="0"/>
      <dgm:spPr/>
    </dgm:pt>
    <dgm:pt modelId="{8C07F240-2ED8-4CE9-85FE-21358405D6BA}" type="pres">
      <dgm:prSet presAssocID="{B565845B-66E2-462C-B0D1-881478109E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EF8A20-7370-4FBF-9FC1-CAEAE0795AD5}" type="presOf" srcId="{264C928C-1022-482D-AF71-A92EBA42C970}" destId="{327DCB41-F70B-41B3-A15F-550BF73929AC}" srcOrd="0" destOrd="0" presId="urn:microsoft.com/office/officeart/2018/5/layout/IconLeafLabelList"/>
    <dgm:cxn modelId="{63576F31-AAA0-44C8-86ED-18A600FE4039}" type="presOf" srcId="{B565845B-66E2-462C-B0D1-881478109E53}" destId="{8C07F240-2ED8-4CE9-85FE-21358405D6BA}" srcOrd="0" destOrd="0" presId="urn:microsoft.com/office/officeart/2018/5/layout/IconLeafLabelList"/>
    <dgm:cxn modelId="{4324C031-472C-46B8-9D07-9B57F641CB9D}" type="presOf" srcId="{EE472D96-D482-49DA-9ABA-30B6AC7F45B6}" destId="{359C2D85-60E9-4A0E-B56A-B44FAB9636F6}" srcOrd="0" destOrd="0" presId="urn:microsoft.com/office/officeart/2018/5/layout/IconLeafLabelList"/>
    <dgm:cxn modelId="{EDA8EF39-915C-4D60-BF37-B8BA56004052}" type="presOf" srcId="{22BCB88E-23F7-4640-8565-FEF5A2D05B74}" destId="{F469080C-B6AA-4BED-AB28-3384D66CE77C}" srcOrd="0" destOrd="0" presId="urn:microsoft.com/office/officeart/2018/5/layout/IconLeafLabelList"/>
    <dgm:cxn modelId="{7D84F9AB-B0A2-4AB0-BAE5-50CDCD383DBB}" srcId="{264C928C-1022-482D-AF71-A92EBA42C970}" destId="{EE472D96-D482-49DA-9ABA-30B6AC7F45B6}" srcOrd="0" destOrd="0" parTransId="{AFBDEA8F-A3A5-4762-8F0E-ABDE3E75A26E}" sibTransId="{775C2DD0-1CA6-409A-A6FA-C67FD4E1A2B6}"/>
    <dgm:cxn modelId="{54C3EAB9-16B2-479E-998A-6F565A2C8441}" srcId="{264C928C-1022-482D-AF71-A92EBA42C970}" destId="{22BCB88E-23F7-4640-8565-FEF5A2D05B74}" srcOrd="1" destOrd="0" parTransId="{D2C03518-E91C-43DB-B8D7-2840582E15C3}" sibTransId="{C5DFCDFB-CB34-4E2F-8A86-3C825AAF1C52}"/>
    <dgm:cxn modelId="{6DEA27DD-BCCA-45B8-9410-E6274E481A5C}" srcId="{264C928C-1022-482D-AF71-A92EBA42C970}" destId="{B565845B-66E2-462C-B0D1-881478109E53}" srcOrd="2" destOrd="0" parTransId="{60220A81-D90D-4F45-AA62-D93E31A0800E}" sibTransId="{D645D197-063F-4BBC-978B-E07066F8EFEA}"/>
    <dgm:cxn modelId="{D9E475CB-0340-4E26-BA54-88B887B16583}" type="presParOf" srcId="{327DCB41-F70B-41B3-A15F-550BF73929AC}" destId="{4BB63D67-F0DD-4261-B28F-54A2CE759909}" srcOrd="0" destOrd="0" presId="urn:microsoft.com/office/officeart/2018/5/layout/IconLeafLabelList"/>
    <dgm:cxn modelId="{D3C0BF63-59E2-4D57-926F-0BE7853DE75C}" type="presParOf" srcId="{4BB63D67-F0DD-4261-B28F-54A2CE759909}" destId="{9CC8781E-EEBC-4D7D-9B55-725A239E1F1C}" srcOrd="0" destOrd="0" presId="urn:microsoft.com/office/officeart/2018/5/layout/IconLeafLabelList"/>
    <dgm:cxn modelId="{D675D1EF-D829-4093-AAFB-5A16A1243E91}" type="presParOf" srcId="{4BB63D67-F0DD-4261-B28F-54A2CE759909}" destId="{E410BE01-6F4A-45C2-9E7D-3160800576D2}" srcOrd="1" destOrd="0" presId="urn:microsoft.com/office/officeart/2018/5/layout/IconLeafLabelList"/>
    <dgm:cxn modelId="{87524AC2-A078-4589-AA44-FED718CE7953}" type="presParOf" srcId="{4BB63D67-F0DD-4261-B28F-54A2CE759909}" destId="{E2A29549-95BD-459C-B133-10FEEFFCD804}" srcOrd="2" destOrd="0" presId="urn:microsoft.com/office/officeart/2018/5/layout/IconLeafLabelList"/>
    <dgm:cxn modelId="{A050605C-7787-4088-9586-40F447F87DE8}" type="presParOf" srcId="{4BB63D67-F0DD-4261-B28F-54A2CE759909}" destId="{359C2D85-60E9-4A0E-B56A-B44FAB9636F6}" srcOrd="3" destOrd="0" presId="urn:microsoft.com/office/officeart/2018/5/layout/IconLeafLabelList"/>
    <dgm:cxn modelId="{8E6C1678-CCF4-4018-BCD8-142FA25D98EB}" type="presParOf" srcId="{327DCB41-F70B-41B3-A15F-550BF73929AC}" destId="{0D1910ED-3495-45CA-90A8-A79BDB849633}" srcOrd="1" destOrd="0" presId="urn:microsoft.com/office/officeart/2018/5/layout/IconLeafLabelList"/>
    <dgm:cxn modelId="{BB3B0845-23F2-42E7-B04E-94B7EEFC24CB}" type="presParOf" srcId="{327DCB41-F70B-41B3-A15F-550BF73929AC}" destId="{EEFE0EF0-CCA3-440D-95A3-B3442738B0E0}" srcOrd="2" destOrd="0" presId="urn:microsoft.com/office/officeart/2018/5/layout/IconLeafLabelList"/>
    <dgm:cxn modelId="{578AB2A0-2090-4EAE-A9D8-9BAB12BFEA63}" type="presParOf" srcId="{EEFE0EF0-CCA3-440D-95A3-B3442738B0E0}" destId="{F7FA82D4-5B27-4718-A92E-FCF47604BDB0}" srcOrd="0" destOrd="0" presId="urn:microsoft.com/office/officeart/2018/5/layout/IconLeafLabelList"/>
    <dgm:cxn modelId="{C402B1F4-81B9-4FDF-BBA4-C94EB48186C1}" type="presParOf" srcId="{EEFE0EF0-CCA3-440D-95A3-B3442738B0E0}" destId="{18BA9806-6AB5-48AB-BCBC-364DBE8D26CE}" srcOrd="1" destOrd="0" presId="urn:microsoft.com/office/officeart/2018/5/layout/IconLeafLabelList"/>
    <dgm:cxn modelId="{42ED6A5C-0493-42A7-BBD2-EFACEE244331}" type="presParOf" srcId="{EEFE0EF0-CCA3-440D-95A3-B3442738B0E0}" destId="{6BB76340-9201-470E-B64A-234A2D75979C}" srcOrd="2" destOrd="0" presId="urn:microsoft.com/office/officeart/2018/5/layout/IconLeafLabelList"/>
    <dgm:cxn modelId="{9117984F-1E2D-40DF-8C39-D8E16B5FE657}" type="presParOf" srcId="{EEFE0EF0-CCA3-440D-95A3-B3442738B0E0}" destId="{F469080C-B6AA-4BED-AB28-3384D66CE77C}" srcOrd="3" destOrd="0" presId="urn:microsoft.com/office/officeart/2018/5/layout/IconLeafLabelList"/>
    <dgm:cxn modelId="{7AC41D58-6A64-4E7B-83F9-9513E5C5260D}" type="presParOf" srcId="{327DCB41-F70B-41B3-A15F-550BF73929AC}" destId="{32B97107-05B4-48E7-8C38-D61195DA33D9}" srcOrd="3" destOrd="0" presId="urn:microsoft.com/office/officeart/2018/5/layout/IconLeafLabelList"/>
    <dgm:cxn modelId="{02F55B97-D250-4615-B80F-5EA1C29EA529}" type="presParOf" srcId="{327DCB41-F70B-41B3-A15F-550BF73929AC}" destId="{9DFF002B-C09B-43D1-9420-89D5A828E95A}" srcOrd="4" destOrd="0" presId="urn:microsoft.com/office/officeart/2018/5/layout/IconLeafLabelList"/>
    <dgm:cxn modelId="{258AA5F1-B19F-4ABD-8A87-DD570155D716}" type="presParOf" srcId="{9DFF002B-C09B-43D1-9420-89D5A828E95A}" destId="{87FC0845-A2A1-4D1C-A5EE-B76AEE3345D8}" srcOrd="0" destOrd="0" presId="urn:microsoft.com/office/officeart/2018/5/layout/IconLeafLabelList"/>
    <dgm:cxn modelId="{9FE2A90F-42F7-45E4-B77F-7FDA4C630F9E}" type="presParOf" srcId="{9DFF002B-C09B-43D1-9420-89D5A828E95A}" destId="{9738E1DB-D200-4529-88BD-88F9C4801462}" srcOrd="1" destOrd="0" presId="urn:microsoft.com/office/officeart/2018/5/layout/IconLeafLabelList"/>
    <dgm:cxn modelId="{CBB99415-9ED6-4217-B354-4082265FE0CD}" type="presParOf" srcId="{9DFF002B-C09B-43D1-9420-89D5A828E95A}" destId="{5F43B78E-89CB-4DC0-B69A-2441D752E7C2}" srcOrd="2" destOrd="0" presId="urn:microsoft.com/office/officeart/2018/5/layout/IconLeafLabelList"/>
    <dgm:cxn modelId="{5D9EAB8E-B5D4-4623-9E41-B752C3794A95}" type="presParOf" srcId="{9DFF002B-C09B-43D1-9420-89D5A828E95A}" destId="{8C07F240-2ED8-4CE9-85FE-21358405D6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319433-1AFF-4659-853B-934ACFBB78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D1450AE-A53E-4EEA-AC67-806E548EA27D}">
      <dgm:prSet/>
      <dgm:spPr/>
      <dgm:t>
        <a:bodyPr/>
        <a:lstStyle/>
        <a:p>
          <a:r>
            <a:rPr lang="en-US"/>
            <a:t>Top → Down (Split entities)</a:t>
          </a:r>
        </a:p>
      </dgm:t>
    </dgm:pt>
    <dgm:pt modelId="{707E85BD-800F-4F24-BF57-0596E0AB25DB}" type="parTrans" cxnId="{5E2906BB-DB0F-42C8-943C-844456337ABE}">
      <dgm:prSet/>
      <dgm:spPr/>
      <dgm:t>
        <a:bodyPr/>
        <a:lstStyle/>
        <a:p>
          <a:endParaRPr lang="en-US"/>
        </a:p>
      </dgm:t>
    </dgm:pt>
    <dgm:pt modelId="{44155021-AB8B-4D00-90ED-941E4684B50D}" type="sibTrans" cxnId="{5E2906BB-DB0F-42C8-943C-844456337ABE}">
      <dgm:prSet/>
      <dgm:spPr/>
      <dgm:t>
        <a:bodyPr/>
        <a:lstStyle/>
        <a:p>
          <a:endParaRPr lang="en-US"/>
        </a:p>
      </dgm:t>
    </dgm:pt>
    <dgm:pt modelId="{07736413-F83E-4A5F-A1B1-5D018E7B41A4}">
      <dgm:prSet/>
      <dgm:spPr/>
      <dgm:t>
        <a:bodyPr/>
        <a:lstStyle/>
        <a:p>
          <a:r>
            <a:rPr lang="en-US"/>
            <a:t>Example: Employee → {Manager, Engineer}</a:t>
          </a:r>
        </a:p>
      </dgm:t>
    </dgm:pt>
    <dgm:pt modelId="{09B0A01E-F6D7-405E-8B85-1FBA0E6CAE14}" type="parTrans" cxnId="{9832B6F3-3046-4147-BE15-F105BE31B59D}">
      <dgm:prSet/>
      <dgm:spPr/>
      <dgm:t>
        <a:bodyPr/>
        <a:lstStyle/>
        <a:p>
          <a:endParaRPr lang="en-US"/>
        </a:p>
      </dgm:t>
    </dgm:pt>
    <dgm:pt modelId="{C6DBF606-D0A0-4DCD-9374-1C2564FAE308}" type="sibTrans" cxnId="{9832B6F3-3046-4147-BE15-F105BE31B59D}">
      <dgm:prSet/>
      <dgm:spPr/>
      <dgm:t>
        <a:bodyPr/>
        <a:lstStyle/>
        <a:p>
          <a:endParaRPr lang="en-US"/>
        </a:p>
      </dgm:t>
    </dgm:pt>
    <dgm:pt modelId="{684C8934-2BB2-463F-B398-593E17F1C62F}">
      <dgm:prSet/>
      <dgm:spPr/>
      <dgm:t>
        <a:bodyPr/>
        <a:lstStyle/>
        <a:p>
          <a:r>
            <a:rPr lang="en-US"/>
            <a:t>Diagram: Employee → Manager | Engineer</a:t>
          </a:r>
        </a:p>
      </dgm:t>
    </dgm:pt>
    <dgm:pt modelId="{D5455E60-D966-4D50-9527-A45AE1559A84}" type="parTrans" cxnId="{EFDD46CB-741B-4767-8177-03CBDC38B0E8}">
      <dgm:prSet/>
      <dgm:spPr/>
      <dgm:t>
        <a:bodyPr/>
        <a:lstStyle/>
        <a:p>
          <a:endParaRPr lang="en-US"/>
        </a:p>
      </dgm:t>
    </dgm:pt>
    <dgm:pt modelId="{8270C8E8-B2B2-4C0B-9565-8AA64E78FB82}" type="sibTrans" cxnId="{EFDD46CB-741B-4767-8177-03CBDC38B0E8}">
      <dgm:prSet/>
      <dgm:spPr/>
      <dgm:t>
        <a:bodyPr/>
        <a:lstStyle/>
        <a:p>
          <a:endParaRPr lang="en-US"/>
        </a:p>
      </dgm:t>
    </dgm:pt>
    <dgm:pt modelId="{CA252355-36F5-482D-936E-6F6E1F9572A6}" type="pres">
      <dgm:prSet presAssocID="{E6319433-1AFF-4659-853B-934ACFBB78A1}" presName="root" presStyleCnt="0">
        <dgm:presLayoutVars>
          <dgm:dir/>
          <dgm:resizeHandles val="exact"/>
        </dgm:presLayoutVars>
      </dgm:prSet>
      <dgm:spPr/>
    </dgm:pt>
    <dgm:pt modelId="{142F0453-5431-43C1-98AB-A13B4F5726E7}" type="pres">
      <dgm:prSet presAssocID="{8D1450AE-A53E-4EEA-AC67-806E548EA27D}" presName="compNode" presStyleCnt="0"/>
      <dgm:spPr/>
    </dgm:pt>
    <dgm:pt modelId="{F59CDE9B-ABA1-4EC4-913F-C84946473E33}" type="pres">
      <dgm:prSet presAssocID="{8D1450AE-A53E-4EEA-AC67-806E548EA2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D9B71B0-BFCD-4F8B-9824-81D88E80F6EF}" type="pres">
      <dgm:prSet presAssocID="{8D1450AE-A53E-4EEA-AC67-806E548EA27D}" presName="spaceRect" presStyleCnt="0"/>
      <dgm:spPr/>
    </dgm:pt>
    <dgm:pt modelId="{D348994F-8752-4AA4-B109-E7C81E847B73}" type="pres">
      <dgm:prSet presAssocID="{8D1450AE-A53E-4EEA-AC67-806E548EA27D}" presName="textRect" presStyleLbl="revTx" presStyleIdx="0" presStyleCnt="3">
        <dgm:presLayoutVars>
          <dgm:chMax val="1"/>
          <dgm:chPref val="1"/>
        </dgm:presLayoutVars>
      </dgm:prSet>
      <dgm:spPr/>
    </dgm:pt>
    <dgm:pt modelId="{C39836E7-0C64-4FC0-9614-BF6F9850AE21}" type="pres">
      <dgm:prSet presAssocID="{44155021-AB8B-4D00-90ED-941E4684B50D}" presName="sibTrans" presStyleCnt="0"/>
      <dgm:spPr/>
    </dgm:pt>
    <dgm:pt modelId="{E7753AFD-AD2B-4D30-AF5A-D69F25225E23}" type="pres">
      <dgm:prSet presAssocID="{07736413-F83E-4A5F-A1B1-5D018E7B41A4}" presName="compNode" presStyleCnt="0"/>
      <dgm:spPr/>
    </dgm:pt>
    <dgm:pt modelId="{644979E7-3183-44CB-B757-FABC2FC24717}" type="pres">
      <dgm:prSet presAssocID="{07736413-F83E-4A5F-A1B1-5D018E7B41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DB7898C-8D23-4F56-9330-3F8D53C258D5}" type="pres">
      <dgm:prSet presAssocID="{07736413-F83E-4A5F-A1B1-5D018E7B41A4}" presName="spaceRect" presStyleCnt="0"/>
      <dgm:spPr/>
    </dgm:pt>
    <dgm:pt modelId="{3A3BAD76-AF69-4F02-BB46-6340C3A50D57}" type="pres">
      <dgm:prSet presAssocID="{07736413-F83E-4A5F-A1B1-5D018E7B41A4}" presName="textRect" presStyleLbl="revTx" presStyleIdx="1" presStyleCnt="3">
        <dgm:presLayoutVars>
          <dgm:chMax val="1"/>
          <dgm:chPref val="1"/>
        </dgm:presLayoutVars>
      </dgm:prSet>
      <dgm:spPr/>
    </dgm:pt>
    <dgm:pt modelId="{1700181F-8C41-4D25-B3E1-9BDC884AC6AE}" type="pres">
      <dgm:prSet presAssocID="{C6DBF606-D0A0-4DCD-9374-1C2564FAE308}" presName="sibTrans" presStyleCnt="0"/>
      <dgm:spPr/>
    </dgm:pt>
    <dgm:pt modelId="{049E5EAC-FEB1-4FF8-9841-4DB2927CE322}" type="pres">
      <dgm:prSet presAssocID="{684C8934-2BB2-463F-B398-593E17F1C62F}" presName="compNode" presStyleCnt="0"/>
      <dgm:spPr/>
    </dgm:pt>
    <dgm:pt modelId="{64771E65-BB66-413F-8E25-95E6BF2AD758}" type="pres">
      <dgm:prSet presAssocID="{684C8934-2BB2-463F-B398-593E17F1C6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9163265-36B8-4EA7-933E-1BE77E376970}" type="pres">
      <dgm:prSet presAssocID="{684C8934-2BB2-463F-B398-593E17F1C62F}" presName="spaceRect" presStyleCnt="0"/>
      <dgm:spPr/>
    </dgm:pt>
    <dgm:pt modelId="{684701E5-1288-49D3-9D02-F7D9EBB95E84}" type="pres">
      <dgm:prSet presAssocID="{684C8934-2BB2-463F-B398-593E17F1C6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7E755E-206E-4FB0-B903-2D5B082A0E48}" type="presOf" srcId="{684C8934-2BB2-463F-B398-593E17F1C62F}" destId="{684701E5-1288-49D3-9D02-F7D9EBB95E84}" srcOrd="0" destOrd="0" presId="urn:microsoft.com/office/officeart/2018/2/layout/IconLabelList"/>
    <dgm:cxn modelId="{5452A59D-FD02-4AD5-ABC9-35B133EAC8F6}" type="presOf" srcId="{07736413-F83E-4A5F-A1B1-5D018E7B41A4}" destId="{3A3BAD76-AF69-4F02-BB46-6340C3A50D57}" srcOrd="0" destOrd="0" presId="urn:microsoft.com/office/officeart/2018/2/layout/IconLabelList"/>
    <dgm:cxn modelId="{0B1495A5-4AE8-4655-BC18-B5CA3D9DC631}" type="presOf" srcId="{8D1450AE-A53E-4EEA-AC67-806E548EA27D}" destId="{D348994F-8752-4AA4-B109-E7C81E847B73}" srcOrd="0" destOrd="0" presId="urn:microsoft.com/office/officeart/2018/2/layout/IconLabelList"/>
    <dgm:cxn modelId="{5E2906BB-DB0F-42C8-943C-844456337ABE}" srcId="{E6319433-1AFF-4659-853B-934ACFBB78A1}" destId="{8D1450AE-A53E-4EEA-AC67-806E548EA27D}" srcOrd="0" destOrd="0" parTransId="{707E85BD-800F-4F24-BF57-0596E0AB25DB}" sibTransId="{44155021-AB8B-4D00-90ED-941E4684B50D}"/>
    <dgm:cxn modelId="{F346F4C6-F382-457F-9D6C-F3FF35FF650B}" type="presOf" srcId="{E6319433-1AFF-4659-853B-934ACFBB78A1}" destId="{CA252355-36F5-482D-936E-6F6E1F9572A6}" srcOrd="0" destOrd="0" presId="urn:microsoft.com/office/officeart/2018/2/layout/IconLabelList"/>
    <dgm:cxn modelId="{EFDD46CB-741B-4767-8177-03CBDC38B0E8}" srcId="{E6319433-1AFF-4659-853B-934ACFBB78A1}" destId="{684C8934-2BB2-463F-B398-593E17F1C62F}" srcOrd="2" destOrd="0" parTransId="{D5455E60-D966-4D50-9527-A45AE1559A84}" sibTransId="{8270C8E8-B2B2-4C0B-9565-8AA64E78FB82}"/>
    <dgm:cxn modelId="{9832B6F3-3046-4147-BE15-F105BE31B59D}" srcId="{E6319433-1AFF-4659-853B-934ACFBB78A1}" destId="{07736413-F83E-4A5F-A1B1-5D018E7B41A4}" srcOrd="1" destOrd="0" parTransId="{09B0A01E-F6D7-405E-8B85-1FBA0E6CAE14}" sibTransId="{C6DBF606-D0A0-4DCD-9374-1C2564FAE308}"/>
    <dgm:cxn modelId="{5EADD8E0-0C24-4DF8-9350-889D344561EA}" type="presParOf" srcId="{CA252355-36F5-482D-936E-6F6E1F9572A6}" destId="{142F0453-5431-43C1-98AB-A13B4F5726E7}" srcOrd="0" destOrd="0" presId="urn:microsoft.com/office/officeart/2018/2/layout/IconLabelList"/>
    <dgm:cxn modelId="{CCF3C49E-F44B-420E-B660-00A5929431C3}" type="presParOf" srcId="{142F0453-5431-43C1-98AB-A13B4F5726E7}" destId="{F59CDE9B-ABA1-4EC4-913F-C84946473E33}" srcOrd="0" destOrd="0" presId="urn:microsoft.com/office/officeart/2018/2/layout/IconLabelList"/>
    <dgm:cxn modelId="{98ACEF57-758B-4E7B-BC7A-CF4292960838}" type="presParOf" srcId="{142F0453-5431-43C1-98AB-A13B4F5726E7}" destId="{FD9B71B0-BFCD-4F8B-9824-81D88E80F6EF}" srcOrd="1" destOrd="0" presId="urn:microsoft.com/office/officeart/2018/2/layout/IconLabelList"/>
    <dgm:cxn modelId="{78C386CE-26E8-4E8A-B4F8-F8CF030C70C5}" type="presParOf" srcId="{142F0453-5431-43C1-98AB-A13B4F5726E7}" destId="{D348994F-8752-4AA4-B109-E7C81E847B73}" srcOrd="2" destOrd="0" presId="urn:microsoft.com/office/officeart/2018/2/layout/IconLabelList"/>
    <dgm:cxn modelId="{FB977D75-A926-4AF1-92A8-0E1F8A042E5D}" type="presParOf" srcId="{CA252355-36F5-482D-936E-6F6E1F9572A6}" destId="{C39836E7-0C64-4FC0-9614-BF6F9850AE21}" srcOrd="1" destOrd="0" presId="urn:microsoft.com/office/officeart/2018/2/layout/IconLabelList"/>
    <dgm:cxn modelId="{27EF6E11-534E-4114-9CC7-3876674BA976}" type="presParOf" srcId="{CA252355-36F5-482D-936E-6F6E1F9572A6}" destId="{E7753AFD-AD2B-4D30-AF5A-D69F25225E23}" srcOrd="2" destOrd="0" presId="urn:microsoft.com/office/officeart/2018/2/layout/IconLabelList"/>
    <dgm:cxn modelId="{9FC3543A-E569-4168-AAA6-BC090BCD8975}" type="presParOf" srcId="{E7753AFD-AD2B-4D30-AF5A-D69F25225E23}" destId="{644979E7-3183-44CB-B757-FABC2FC24717}" srcOrd="0" destOrd="0" presId="urn:microsoft.com/office/officeart/2018/2/layout/IconLabelList"/>
    <dgm:cxn modelId="{96E00B1A-9343-4AD3-A047-E5359E58D146}" type="presParOf" srcId="{E7753AFD-AD2B-4D30-AF5A-D69F25225E23}" destId="{EDB7898C-8D23-4F56-9330-3F8D53C258D5}" srcOrd="1" destOrd="0" presId="urn:microsoft.com/office/officeart/2018/2/layout/IconLabelList"/>
    <dgm:cxn modelId="{1304C4B0-4949-4BAF-9CCA-46E764834BD6}" type="presParOf" srcId="{E7753AFD-AD2B-4D30-AF5A-D69F25225E23}" destId="{3A3BAD76-AF69-4F02-BB46-6340C3A50D57}" srcOrd="2" destOrd="0" presId="urn:microsoft.com/office/officeart/2018/2/layout/IconLabelList"/>
    <dgm:cxn modelId="{654C6FE7-74BB-4211-A8CC-E9E7F77A9F81}" type="presParOf" srcId="{CA252355-36F5-482D-936E-6F6E1F9572A6}" destId="{1700181F-8C41-4D25-B3E1-9BDC884AC6AE}" srcOrd="3" destOrd="0" presId="urn:microsoft.com/office/officeart/2018/2/layout/IconLabelList"/>
    <dgm:cxn modelId="{053F6945-B4A6-43AC-8178-7769AC0F2992}" type="presParOf" srcId="{CA252355-36F5-482D-936E-6F6E1F9572A6}" destId="{049E5EAC-FEB1-4FF8-9841-4DB2927CE322}" srcOrd="4" destOrd="0" presId="urn:microsoft.com/office/officeart/2018/2/layout/IconLabelList"/>
    <dgm:cxn modelId="{33FD44AA-BC64-4C79-BD33-E3390E62F7B7}" type="presParOf" srcId="{049E5EAC-FEB1-4FF8-9841-4DB2927CE322}" destId="{64771E65-BB66-413F-8E25-95E6BF2AD758}" srcOrd="0" destOrd="0" presId="urn:microsoft.com/office/officeart/2018/2/layout/IconLabelList"/>
    <dgm:cxn modelId="{3C5E304C-7557-4253-8DC5-866E7F2237CB}" type="presParOf" srcId="{049E5EAC-FEB1-4FF8-9841-4DB2927CE322}" destId="{39163265-36B8-4EA7-933E-1BE77E376970}" srcOrd="1" destOrd="0" presId="urn:microsoft.com/office/officeart/2018/2/layout/IconLabelList"/>
    <dgm:cxn modelId="{AD2A46BB-ACFD-4740-8A91-E21012160F7C}" type="presParOf" srcId="{049E5EAC-FEB1-4FF8-9841-4DB2927CE322}" destId="{684701E5-1288-49D3-9D02-F7D9EBB95E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E16DA-EF9A-4BC6-A49D-F9FF743C8DB4}">
      <dsp:nvSpPr>
        <dsp:cNvPr id="0" name=""/>
        <dsp:cNvSpPr/>
      </dsp:nvSpPr>
      <dsp:spPr>
        <a:xfrm>
          <a:off x="1052052" y="1827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67693-CFC1-462C-89C8-18FCB33D1368}">
      <dsp:nvSpPr>
        <dsp:cNvPr id="0" name=""/>
        <dsp:cNvSpPr/>
      </dsp:nvSpPr>
      <dsp:spPr>
        <a:xfrm>
          <a:off x="1424989" y="391209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ED423-1CDC-4D6C-85C5-BB1A76D7A8C1}">
      <dsp:nvSpPr>
        <dsp:cNvPr id="0" name=""/>
        <dsp:cNvSpPr/>
      </dsp:nvSpPr>
      <dsp:spPr>
        <a:xfrm>
          <a:off x="492645" y="231327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Database Management System = software to store, manage, and retrieve data.</a:t>
          </a:r>
        </a:p>
      </dsp:txBody>
      <dsp:txXfrm>
        <a:off x="492645" y="2313272"/>
        <a:ext cx="2868750" cy="720000"/>
      </dsp:txXfrm>
    </dsp:sp>
    <dsp:sp modelId="{9E78087B-22E8-428C-A6F5-BBAFC07BFB32}">
      <dsp:nvSpPr>
        <dsp:cNvPr id="0" name=""/>
        <dsp:cNvSpPr/>
      </dsp:nvSpPr>
      <dsp:spPr>
        <a:xfrm>
          <a:off x="4422833" y="1827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8EB1E-F06A-460F-A3BC-F2A0FCBB7716}">
      <dsp:nvSpPr>
        <dsp:cNvPr id="0" name=""/>
        <dsp:cNvSpPr/>
      </dsp:nvSpPr>
      <dsp:spPr>
        <a:xfrm>
          <a:off x="4795770" y="391209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6C7F4-E96E-4D6F-8ECA-5F7E1B692C3D}">
      <dsp:nvSpPr>
        <dsp:cNvPr id="0" name=""/>
        <dsp:cNvSpPr/>
      </dsp:nvSpPr>
      <dsp:spPr>
        <a:xfrm>
          <a:off x="3863427" y="231327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Examples: MySQL, Oracle, MongoDB.</a:t>
          </a:r>
        </a:p>
      </dsp:txBody>
      <dsp:txXfrm>
        <a:off x="3863427" y="2313272"/>
        <a:ext cx="2868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3E2EE-0E61-421F-B497-98684329F2D5}">
      <dsp:nvSpPr>
        <dsp:cNvPr id="0" name=""/>
        <dsp:cNvSpPr/>
      </dsp:nvSpPr>
      <dsp:spPr>
        <a:xfrm>
          <a:off x="784282" y="1016975"/>
          <a:ext cx="1085066" cy="1085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E6A62-4878-48DF-9858-7B99E772D01B}">
      <dsp:nvSpPr>
        <dsp:cNvPr id="0" name=""/>
        <dsp:cNvSpPr/>
      </dsp:nvSpPr>
      <dsp:spPr>
        <a:xfrm>
          <a:off x="121186" y="2420688"/>
          <a:ext cx="24112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Relationship treated as entity.</a:t>
          </a:r>
        </a:p>
      </dsp:txBody>
      <dsp:txXfrm>
        <a:off x="121186" y="2420688"/>
        <a:ext cx="2411258" cy="720000"/>
      </dsp:txXfrm>
    </dsp:sp>
    <dsp:sp modelId="{CE4F60FD-BC2B-4041-AC8A-D3329CB1A969}">
      <dsp:nvSpPr>
        <dsp:cNvPr id="0" name=""/>
        <dsp:cNvSpPr/>
      </dsp:nvSpPr>
      <dsp:spPr>
        <a:xfrm>
          <a:off x="3617510" y="1016975"/>
          <a:ext cx="1085066" cy="1085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B7D62-F9BD-4E92-A5BF-911414EC3826}">
      <dsp:nvSpPr>
        <dsp:cNvPr id="0" name=""/>
        <dsp:cNvSpPr/>
      </dsp:nvSpPr>
      <dsp:spPr>
        <a:xfrm>
          <a:off x="2954414" y="2420688"/>
          <a:ext cx="24112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Example: Employee — Works_On — Project, linked with Department</a:t>
          </a:r>
        </a:p>
      </dsp:txBody>
      <dsp:txXfrm>
        <a:off x="2954414" y="2420688"/>
        <a:ext cx="2411258" cy="720000"/>
      </dsp:txXfrm>
    </dsp:sp>
    <dsp:sp modelId="{A7952CD3-2708-475D-9933-19596C0C6D2C}">
      <dsp:nvSpPr>
        <dsp:cNvPr id="0" name=""/>
        <dsp:cNvSpPr/>
      </dsp:nvSpPr>
      <dsp:spPr>
        <a:xfrm>
          <a:off x="6450738" y="1016975"/>
          <a:ext cx="1085066" cy="1085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7937D-1820-45F1-93D9-B8B15A633333}">
      <dsp:nvSpPr>
        <dsp:cNvPr id="0" name=""/>
        <dsp:cNvSpPr/>
      </dsp:nvSpPr>
      <dsp:spPr>
        <a:xfrm>
          <a:off x="5787642" y="2420688"/>
          <a:ext cx="24112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Diagram: Works_On as entity connected to Department</a:t>
          </a:r>
        </a:p>
      </dsp:txBody>
      <dsp:txXfrm>
        <a:off x="5787642" y="2420688"/>
        <a:ext cx="2411258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6BD82-97B4-4952-B38A-63A48C9F59A1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3F241-F718-4C5B-9DB3-F54C6EEEF11D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Used to define and manage database structure</a:t>
          </a:r>
        </a:p>
      </dsp:txBody>
      <dsp:txXfrm>
        <a:off x="90151" y="2602589"/>
        <a:ext cx="2402775" cy="720000"/>
      </dsp:txXfrm>
    </dsp:sp>
    <dsp:sp modelId="{E44D369E-DBE2-4BE7-9852-FF07A00104C2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1C6D6-06BB-4A40-8D63-2933A3326AE4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Commands: CREATE, ALTER, DROP, TRUNCATE</a:t>
          </a:r>
        </a:p>
      </dsp:txBody>
      <dsp:txXfrm>
        <a:off x="2913412" y="2602589"/>
        <a:ext cx="2402775" cy="720000"/>
      </dsp:txXfrm>
    </dsp:sp>
    <dsp:sp modelId="{D20D7B11-EF28-4490-91FD-6A7AB48EE35F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664BA-42B1-4C21-8E5D-5D275DC09725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Example: CREATE TABLE Employee (EmpID INT, Name VARCHAR(50));</a:t>
          </a:r>
        </a:p>
      </dsp:txBody>
      <dsp:txXfrm>
        <a:off x="5736673" y="2602589"/>
        <a:ext cx="2402775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F57E6-89CA-4012-8F79-4F312F4A520D}">
      <dsp:nvSpPr>
        <dsp:cNvPr id="0" name=""/>
        <dsp:cNvSpPr/>
      </dsp:nvSpPr>
      <dsp:spPr>
        <a:xfrm>
          <a:off x="13749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F7EF4-1DB4-4624-AFB8-FB8243191F3F}">
      <dsp:nvSpPr>
        <dsp:cNvPr id="0" name=""/>
        <dsp:cNvSpPr/>
      </dsp:nvSpPr>
      <dsp:spPr>
        <a:xfrm>
          <a:off x="163063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175FF-F909-4EE7-BDA7-265E2EC64DFB}">
      <dsp:nvSpPr>
        <dsp:cNvPr id="0" name=""/>
        <dsp:cNvSpPr/>
      </dsp:nvSpPr>
      <dsp:spPr>
        <a:xfrm>
          <a:off x="877128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to insert, update, delete data</a:t>
          </a:r>
        </a:p>
      </dsp:txBody>
      <dsp:txXfrm>
        <a:off x="877128" y="1907472"/>
        <a:ext cx="1675971" cy="711018"/>
      </dsp:txXfrm>
    </dsp:sp>
    <dsp:sp modelId="{147598D3-002B-4A3E-8373-33E0931EBB39}">
      <dsp:nvSpPr>
        <dsp:cNvPr id="0" name=""/>
        <dsp:cNvSpPr/>
      </dsp:nvSpPr>
      <dsp:spPr>
        <a:xfrm>
          <a:off x="2845124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04631-9221-4D3A-9572-F2E6DC5A4075}">
      <dsp:nvSpPr>
        <dsp:cNvPr id="0" name=""/>
        <dsp:cNvSpPr/>
      </dsp:nvSpPr>
      <dsp:spPr>
        <a:xfrm>
          <a:off x="2994438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B924A-AA06-45AF-A927-ED7E136428F5}">
      <dsp:nvSpPr>
        <dsp:cNvPr id="0" name=""/>
        <dsp:cNvSpPr/>
      </dsp:nvSpPr>
      <dsp:spPr>
        <a:xfrm>
          <a:off x="3708504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Commands: INSERT, UPDATE, DELETE</a:t>
          </a:r>
        </a:p>
      </dsp:txBody>
      <dsp:txXfrm>
        <a:off x="3708504" y="1907472"/>
        <a:ext cx="1675971" cy="711018"/>
      </dsp:txXfrm>
    </dsp:sp>
    <dsp:sp modelId="{1F211772-5B96-423D-9533-FF48BD07A476}">
      <dsp:nvSpPr>
        <dsp:cNvPr id="0" name=""/>
        <dsp:cNvSpPr/>
      </dsp:nvSpPr>
      <dsp:spPr>
        <a:xfrm>
          <a:off x="5676500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D9C68-C871-4DD6-ABC4-8D884741E20D}">
      <dsp:nvSpPr>
        <dsp:cNvPr id="0" name=""/>
        <dsp:cNvSpPr/>
      </dsp:nvSpPr>
      <dsp:spPr>
        <a:xfrm>
          <a:off x="5825814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85321-11AD-4E15-A2EF-B900AB7D4B88}">
      <dsp:nvSpPr>
        <dsp:cNvPr id="0" name=""/>
        <dsp:cNvSpPr/>
      </dsp:nvSpPr>
      <dsp:spPr>
        <a:xfrm>
          <a:off x="6539879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Example: INSERT INTO Employee VALUES (101, 'Rahul', 45000);</a:t>
          </a:r>
        </a:p>
      </dsp:txBody>
      <dsp:txXfrm>
        <a:off x="6539879" y="1907472"/>
        <a:ext cx="1675971" cy="7110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A6EE7-D135-470C-89E9-5AAAA2E5CCC3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BD225-721A-4906-B5FD-297618BAA5AC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Used to query and retrieve data</a:t>
          </a:r>
        </a:p>
      </dsp:txBody>
      <dsp:txXfrm>
        <a:off x="90151" y="2602589"/>
        <a:ext cx="2402775" cy="720000"/>
      </dsp:txXfrm>
    </dsp:sp>
    <dsp:sp modelId="{29126C37-5396-4336-9557-98B4FD5C68BC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870ED-24D8-4729-B758-F09827B05286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Command: SELECT</a:t>
          </a:r>
        </a:p>
      </dsp:txBody>
      <dsp:txXfrm>
        <a:off x="2913412" y="2602589"/>
        <a:ext cx="2402775" cy="720000"/>
      </dsp:txXfrm>
    </dsp:sp>
    <dsp:sp modelId="{E85B7443-E56D-44AC-934E-79AC1B0EE73D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C44FC-21E8-4288-99AE-8248E16650F1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Example: SELECT Name, Salary FROM Employee WHERE Department='HR';</a:t>
          </a:r>
        </a:p>
      </dsp:txBody>
      <dsp:txXfrm>
        <a:off x="5736673" y="2602589"/>
        <a:ext cx="2402775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A805D-3A4A-0644-A1F8-FD6A4FA6E9B2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F9BCF-533E-584F-AE17-EA46EB221B86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to control access to data</a:t>
          </a:r>
        </a:p>
      </dsp:txBody>
      <dsp:txXfrm>
        <a:off x="298991" y="1277365"/>
        <a:ext cx="2219346" cy="1377989"/>
      </dsp:txXfrm>
    </dsp:sp>
    <dsp:sp modelId="{8BA85B43-7E3E-7343-A490-B68497B58099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36FD2-F8F5-714C-A2E4-D3E9717CDFFB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Commands: GRANT, REVOKE</a:t>
          </a:r>
        </a:p>
      </dsp:txBody>
      <dsp:txXfrm>
        <a:off x="3116322" y="1277365"/>
        <a:ext cx="2219346" cy="1377989"/>
      </dsp:txXfrm>
    </dsp:sp>
    <dsp:sp modelId="{19E4BCC9-924C-034E-92DB-A079DF75B7B7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57261-3B7B-DB48-8671-C1C9DFF3ABB4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Example: GRANT SELECT ON Employee TO user1;</a:t>
          </a:r>
        </a:p>
      </dsp:txBody>
      <dsp:txXfrm>
        <a:off x="5933653" y="1277365"/>
        <a:ext cx="2219346" cy="13779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2FC5C-3193-4A1C-9419-FD37A0A0917A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80449-703C-4166-87DD-7F68FBD9938C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Used to manage database transactions</a:t>
          </a:r>
        </a:p>
      </dsp:txBody>
      <dsp:txXfrm>
        <a:off x="90151" y="2602589"/>
        <a:ext cx="2402775" cy="720000"/>
      </dsp:txXfrm>
    </dsp:sp>
    <dsp:sp modelId="{D6C65105-F195-41C9-9A25-538D3A3DDFD5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10266-6845-429F-AE77-2669272C2FB2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Commands: COMMIT, ROLLBACK, SAVEPOINT</a:t>
          </a:r>
        </a:p>
      </dsp:txBody>
      <dsp:txXfrm>
        <a:off x="2913412" y="2602589"/>
        <a:ext cx="2402775" cy="720000"/>
      </dsp:txXfrm>
    </dsp:sp>
    <dsp:sp modelId="{FC968509-FD39-45F3-9F0B-72ED7002C407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872A-B85B-480E-A88D-C2EA7FF07944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Example: DELETE FROM Employee WHERE EmpID=101; ROLLBACK;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98C37-3DE7-49E7-8F38-1164A4611F2D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2C024-4503-4FFC-9FEC-E3F960694CA8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 System Problems: Redundancy, Inconsistency, No Security, Difficult Backup &amp; Recovery</a:t>
          </a:r>
        </a:p>
      </dsp:txBody>
      <dsp:txXfrm>
        <a:off x="16284" y="2964165"/>
        <a:ext cx="3768750" cy="720000"/>
      </dsp:txXfrm>
    </dsp:sp>
    <dsp:sp modelId="{E418135B-7F8B-4798-883A-31137D7A06D0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00A84-3A99-4DB7-84D9-DB06667621D5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DBMS Advantages: Consistency, Security, Backup &amp; Recovery Support</a:t>
          </a:r>
        </a:p>
      </dsp:txBody>
      <dsp:txXfrm>
        <a:off x="4444565" y="2964165"/>
        <a:ext cx="37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4F934-2FB0-47F6-9FC3-66DDC38F1651}">
      <dsp:nvSpPr>
        <dsp:cNvPr id="0" name=""/>
        <dsp:cNvSpPr/>
      </dsp:nvSpPr>
      <dsp:spPr>
        <a:xfrm>
          <a:off x="918268" y="1273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0E83F-5B2F-4B2E-B4B8-76E66A595E1C}">
      <dsp:nvSpPr>
        <dsp:cNvPr id="0" name=""/>
        <dsp:cNvSpPr/>
      </dsp:nvSpPr>
      <dsp:spPr>
        <a:xfrm>
          <a:off x="1122104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F39A3-4035-4AF0-85BC-2FC340F2A72F}">
      <dsp:nvSpPr>
        <dsp:cNvPr id="0" name=""/>
        <dsp:cNvSpPr/>
      </dsp:nvSpPr>
      <dsp:spPr>
        <a:xfrm>
          <a:off x="612514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Data: Raw facts → 101, John, 5000</a:t>
          </a:r>
        </a:p>
      </dsp:txBody>
      <dsp:txXfrm>
        <a:off x="612514" y="1255648"/>
        <a:ext cx="1567968" cy="627187"/>
      </dsp:txXfrm>
    </dsp:sp>
    <dsp:sp modelId="{C8D4CBD8-36FD-4415-AB8C-D63EA1675236}">
      <dsp:nvSpPr>
        <dsp:cNvPr id="0" name=""/>
        <dsp:cNvSpPr/>
      </dsp:nvSpPr>
      <dsp:spPr>
        <a:xfrm>
          <a:off x="2760631" y="1273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1F138-B345-4D2C-9BD8-8A01E66FA901}">
      <dsp:nvSpPr>
        <dsp:cNvPr id="0" name=""/>
        <dsp:cNvSpPr/>
      </dsp:nvSpPr>
      <dsp:spPr>
        <a:xfrm>
          <a:off x="2964467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EFA74-5138-4F72-B1A7-4645371FBF0F}">
      <dsp:nvSpPr>
        <dsp:cNvPr id="0" name=""/>
        <dsp:cNvSpPr/>
      </dsp:nvSpPr>
      <dsp:spPr>
        <a:xfrm>
          <a:off x="2454877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Information: Processed data → 'John has ₹5000 balance'</a:t>
          </a:r>
        </a:p>
      </dsp:txBody>
      <dsp:txXfrm>
        <a:off x="2454877" y="1255648"/>
        <a:ext cx="1567968" cy="627187"/>
      </dsp:txXfrm>
    </dsp:sp>
    <dsp:sp modelId="{228D5584-F355-4019-8D57-2735D94BEEA6}">
      <dsp:nvSpPr>
        <dsp:cNvPr id="0" name=""/>
        <dsp:cNvSpPr/>
      </dsp:nvSpPr>
      <dsp:spPr>
        <a:xfrm>
          <a:off x="4602994" y="1273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62C82-A7EB-4616-8B7B-A89641E27C17}">
      <dsp:nvSpPr>
        <dsp:cNvPr id="0" name=""/>
        <dsp:cNvSpPr/>
      </dsp:nvSpPr>
      <dsp:spPr>
        <a:xfrm>
          <a:off x="4806830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11BC3-9A62-4B50-B6C3-443DD581CC54}">
      <dsp:nvSpPr>
        <dsp:cNvPr id="0" name=""/>
        <dsp:cNvSpPr/>
      </dsp:nvSpPr>
      <dsp:spPr>
        <a:xfrm>
          <a:off x="4297240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Database: Organized data collection</a:t>
          </a:r>
        </a:p>
      </dsp:txBody>
      <dsp:txXfrm>
        <a:off x="4297240" y="1255648"/>
        <a:ext cx="1567968" cy="627187"/>
      </dsp:txXfrm>
    </dsp:sp>
    <dsp:sp modelId="{63923947-F63B-4BD7-BAD0-0BDB89605607}">
      <dsp:nvSpPr>
        <dsp:cNvPr id="0" name=""/>
        <dsp:cNvSpPr/>
      </dsp:nvSpPr>
      <dsp:spPr>
        <a:xfrm>
          <a:off x="6445357" y="1273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988FF-2D00-40A2-B7E7-52099ACC5C01}">
      <dsp:nvSpPr>
        <dsp:cNvPr id="0" name=""/>
        <dsp:cNvSpPr/>
      </dsp:nvSpPr>
      <dsp:spPr>
        <a:xfrm>
          <a:off x="6649193" y="205109"/>
          <a:ext cx="548789" cy="5487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4154E-F25F-4CBE-9C65-1B5624F2B931}">
      <dsp:nvSpPr>
        <dsp:cNvPr id="0" name=""/>
        <dsp:cNvSpPr/>
      </dsp:nvSpPr>
      <dsp:spPr>
        <a:xfrm>
          <a:off x="6139604" y="1255648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Schema: Structure of DB</a:t>
          </a:r>
        </a:p>
      </dsp:txBody>
      <dsp:txXfrm>
        <a:off x="6139604" y="1255648"/>
        <a:ext cx="1567968" cy="627187"/>
      </dsp:txXfrm>
    </dsp:sp>
    <dsp:sp modelId="{692BCFAC-78FE-458E-8264-852AEC92D3A4}">
      <dsp:nvSpPr>
        <dsp:cNvPr id="0" name=""/>
        <dsp:cNvSpPr/>
      </dsp:nvSpPr>
      <dsp:spPr>
        <a:xfrm>
          <a:off x="3681813" y="2274828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02AF9-B1F8-486E-8575-89F8679F03F1}">
      <dsp:nvSpPr>
        <dsp:cNvPr id="0" name=""/>
        <dsp:cNvSpPr/>
      </dsp:nvSpPr>
      <dsp:spPr>
        <a:xfrm>
          <a:off x="3885648" y="2478664"/>
          <a:ext cx="548789" cy="5487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0CB48-E2A6-4AD0-9AF8-F7311EB1EF8F}">
      <dsp:nvSpPr>
        <dsp:cNvPr id="0" name=""/>
        <dsp:cNvSpPr/>
      </dsp:nvSpPr>
      <dsp:spPr>
        <a:xfrm>
          <a:off x="3376059" y="3529203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Instance: Current snapshot of data</a:t>
          </a:r>
        </a:p>
      </dsp:txBody>
      <dsp:txXfrm>
        <a:off x="3376059" y="3529203"/>
        <a:ext cx="1567968" cy="627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1F222-A86B-C745-8919-A2AFBB93667A}">
      <dsp:nvSpPr>
        <dsp:cNvPr id="0" name=""/>
        <dsp:cNvSpPr/>
      </dsp:nvSpPr>
      <dsp:spPr>
        <a:xfrm>
          <a:off x="0" y="2101"/>
          <a:ext cx="50360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AB7280-BC49-994E-8A72-106774BC44C0}">
      <dsp:nvSpPr>
        <dsp:cNvPr id="0" name=""/>
        <dsp:cNvSpPr/>
      </dsp:nvSpPr>
      <dsp:spPr>
        <a:xfrm>
          <a:off x="0" y="2101"/>
          <a:ext cx="5036058" cy="71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Hierarchical DBMS (Tree)</a:t>
          </a:r>
        </a:p>
      </dsp:txBody>
      <dsp:txXfrm>
        <a:off x="0" y="2101"/>
        <a:ext cx="5036058" cy="716543"/>
      </dsp:txXfrm>
    </dsp:sp>
    <dsp:sp modelId="{1CE90165-8111-6440-BED6-1642699ECBAB}">
      <dsp:nvSpPr>
        <dsp:cNvPr id="0" name=""/>
        <dsp:cNvSpPr/>
      </dsp:nvSpPr>
      <dsp:spPr>
        <a:xfrm>
          <a:off x="0" y="718645"/>
          <a:ext cx="50360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624E7F-8AD4-FB4D-897C-7DF83B4FD8C3}">
      <dsp:nvSpPr>
        <dsp:cNvPr id="0" name=""/>
        <dsp:cNvSpPr/>
      </dsp:nvSpPr>
      <dsp:spPr>
        <a:xfrm>
          <a:off x="0" y="718645"/>
          <a:ext cx="5036058" cy="71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Network DBMS (Graph)</a:t>
          </a:r>
        </a:p>
      </dsp:txBody>
      <dsp:txXfrm>
        <a:off x="0" y="718645"/>
        <a:ext cx="5036058" cy="716543"/>
      </dsp:txXfrm>
    </dsp:sp>
    <dsp:sp modelId="{B7153A61-6A45-624B-89A3-C8EFB81AFC92}">
      <dsp:nvSpPr>
        <dsp:cNvPr id="0" name=""/>
        <dsp:cNvSpPr/>
      </dsp:nvSpPr>
      <dsp:spPr>
        <a:xfrm>
          <a:off x="0" y="1435188"/>
          <a:ext cx="50360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BDC98A-7689-8C4E-925A-0AEA1B312889}">
      <dsp:nvSpPr>
        <dsp:cNvPr id="0" name=""/>
        <dsp:cNvSpPr/>
      </dsp:nvSpPr>
      <dsp:spPr>
        <a:xfrm>
          <a:off x="0" y="1435188"/>
          <a:ext cx="5036058" cy="71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Relational DBMS (Tables – Most Used)</a:t>
          </a:r>
        </a:p>
      </dsp:txBody>
      <dsp:txXfrm>
        <a:off x="0" y="1435188"/>
        <a:ext cx="5036058" cy="716543"/>
      </dsp:txXfrm>
    </dsp:sp>
    <dsp:sp modelId="{1C4B0A5B-0967-464B-8244-6BA119774D9B}">
      <dsp:nvSpPr>
        <dsp:cNvPr id="0" name=""/>
        <dsp:cNvSpPr/>
      </dsp:nvSpPr>
      <dsp:spPr>
        <a:xfrm>
          <a:off x="0" y="2151732"/>
          <a:ext cx="50360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643536-BA27-0D46-B4B2-8AA03C0A1C6E}">
      <dsp:nvSpPr>
        <dsp:cNvPr id="0" name=""/>
        <dsp:cNvSpPr/>
      </dsp:nvSpPr>
      <dsp:spPr>
        <a:xfrm>
          <a:off x="0" y="2151732"/>
          <a:ext cx="5036058" cy="71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Object-Oriented DBMS</a:t>
          </a:r>
        </a:p>
      </dsp:txBody>
      <dsp:txXfrm>
        <a:off x="0" y="2151732"/>
        <a:ext cx="5036058" cy="716543"/>
      </dsp:txXfrm>
    </dsp:sp>
    <dsp:sp modelId="{09752865-1C08-CA41-99EF-E9FB13536DC5}">
      <dsp:nvSpPr>
        <dsp:cNvPr id="0" name=""/>
        <dsp:cNvSpPr/>
      </dsp:nvSpPr>
      <dsp:spPr>
        <a:xfrm>
          <a:off x="0" y="2868276"/>
          <a:ext cx="50360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1E7ABC-5CFD-ED48-8458-7485CB1123F6}">
      <dsp:nvSpPr>
        <dsp:cNvPr id="0" name=""/>
        <dsp:cNvSpPr/>
      </dsp:nvSpPr>
      <dsp:spPr>
        <a:xfrm>
          <a:off x="0" y="2868276"/>
          <a:ext cx="5036058" cy="71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NoSQL DBMS (Big Data)</a:t>
          </a:r>
        </a:p>
      </dsp:txBody>
      <dsp:txXfrm>
        <a:off x="0" y="2868276"/>
        <a:ext cx="5036058" cy="716543"/>
      </dsp:txXfrm>
    </dsp:sp>
    <dsp:sp modelId="{54BD4A6A-58FF-A64A-8B3C-C6E60A8BA014}">
      <dsp:nvSpPr>
        <dsp:cNvPr id="0" name=""/>
        <dsp:cNvSpPr/>
      </dsp:nvSpPr>
      <dsp:spPr>
        <a:xfrm>
          <a:off x="0" y="3584819"/>
          <a:ext cx="50360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3FFAD1-333C-6549-AF20-EEB1DFF3C003}">
      <dsp:nvSpPr>
        <dsp:cNvPr id="0" name=""/>
        <dsp:cNvSpPr/>
      </dsp:nvSpPr>
      <dsp:spPr>
        <a:xfrm>
          <a:off x="0" y="3584819"/>
          <a:ext cx="5036058" cy="71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Example: Banking → RDBMS, Social Media → NoSQL</a:t>
          </a:r>
        </a:p>
      </dsp:txBody>
      <dsp:txXfrm>
        <a:off x="0" y="3584819"/>
        <a:ext cx="5036058" cy="7165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9A6DB-3912-0749-9E1A-6DC3DF693D1F}">
      <dsp:nvSpPr>
        <dsp:cNvPr id="0" name=""/>
        <dsp:cNvSpPr/>
      </dsp:nvSpPr>
      <dsp:spPr>
        <a:xfrm>
          <a:off x="0" y="0"/>
          <a:ext cx="50360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BCB0EE-3319-4B41-8E84-A0F88ADC0C97}">
      <dsp:nvSpPr>
        <dsp:cNvPr id="0" name=""/>
        <dsp:cNvSpPr/>
      </dsp:nvSpPr>
      <dsp:spPr>
        <a:xfrm>
          <a:off x="0" y="0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1-Tier: Direct DB access</a:t>
          </a:r>
        </a:p>
      </dsp:txBody>
      <dsp:txXfrm>
        <a:off x="0" y="0"/>
        <a:ext cx="5036058" cy="1075866"/>
      </dsp:txXfrm>
    </dsp:sp>
    <dsp:sp modelId="{0F46F7A2-B911-7B4B-942B-8493CBB1FD7B}">
      <dsp:nvSpPr>
        <dsp:cNvPr id="0" name=""/>
        <dsp:cNvSpPr/>
      </dsp:nvSpPr>
      <dsp:spPr>
        <a:xfrm>
          <a:off x="0" y="1075866"/>
          <a:ext cx="5036058" cy="0"/>
        </a:xfrm>
        <a:prstGeom prst="lin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FC4AC6-2E4E-7846-B1D3-20224A8849FE}">
      <dsp:nvSpPr>
        <dsp:cNvPr id="0" name=""/>
        <dsp:cNvSpPr/>
      </dsp:nvSpPr>
      <dsp:spPr>
        <a:xfrm>
          <a:off x="0" y="1075866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2-Tier: Client ↔ DB Server</a:t>
          </a:r>
        </a:p>
      </dsp:txBody>
      <dsp:txXfrm>
        <a:off x="0" y="1075866"/>
        <a:ext cx="5036058" cy="1075866"/>
      </dsp:txXfrm>
    </dsp:sp>
    <dsp:sp modelId="{8F52716A-5FDF-A843-A1E0-207BAFF4EF7C}">
      <dsp:nvSpPr>
        <dsp:cNvPr id="0" name=""/>
        <dsp:cNvSpPr/>
      </dsp:nvSpPr>
      <dsp:spPr>
        <a:xfrm>
          <a:off x="0" y="2151732"/>
          <a:ext cx="5036058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C89044-7075-8F4C-ACCC-F6EC38575056}">
      <dsp:nvSpPr>
        <dsp:cNvPr id="0" name=""/>
        <dsp:cNvSpPr/>
      </dsp:nvSpPr>
      <dsp:spPr>
        <a:xfrm>
          <a:off x="0" y="2151732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3-Tier: Client ↔ App Server ↔ DB Server (Most Used)</a:t>
          </a:r>
        </a:p>
      </dsp:txBody>
      <dsp:txXfrm>
        <a:off x="0" y="2151732"/>
        <a:ext cx="5036058" cy="1075866"/>
      </dsp:txXfrm>
    </dsp:sp>
    <dsp:sp modelId="{47D08E3D-A958-F946-A605-285442470C17}">
      <dsp:nvSpPr>
        <dsp:cNvPr id="0" name=""/>
        <dsp:cNvSpPr/>
      </dsp:nvSpPr>
      <dsp:spPr>
        <a:xfrm>
          <a:off x="0" y="3227598"/>
          <a:ext cx="5036058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F3A0D8-2793-A84D-98CB-9EFEE30261E8}">
      <dsp:nvSpPr>
        <dsp:cNvPr id="0" name=""/>
        <dsp:cNvSpPr/>
      </dsp:nvSpPr>
      <dsp:spPr>
        <a:xfrm>
          <a:off x="0" y="3227598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Example: Web App Architecture</a:t>
          </a:r>
        </a:p>
      </dsp:txBody>
      <dsp:txXfrm>
        <a:off x="0" y="3227598"/>
        <a:ext cx="5036058" cy="1075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95E38-A5E9-B247-9E57-730A1BCF4282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9D55D-8DB7-774A-B15D-89E24723B130}">
      <dsp:nvSpPr>
        <dsp:cNvPr id="0" name=""/>
        <dsp:cNvSpPr/>
      </dsp:nvSpPr>
      <dsp:spPr>
        <a:xfrm>
          <a:off x="0" y="552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Hierarchical Model – Tree</a:t>
          </a:r>
        </a:p>
      </dsp:txBody>
      <dsp:txXfrm>
        <a:off x="0" y="552"/>
        <a:ext cx="8229600" cy="904971"/>
      </dsp:txXfrm>
    </dsp:sp>
    <dsp:sp modelId="{1A696988-CB81-A64A-A8FC-E0F9364CC110}">
      <dsp:nvSpPr>
        <dsp:cNvPr id="0" name=""/>
        <dsp:cNvSpPr/>
      </dsp:nvSpPr>
      <dsp:spPr>
        <a:xfrm>
          <a:off x="0" y="90552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B4485-9B38-F045-A950-0232EC316CBD}">
      <dsp:nvSpPr>
        <dsp:cNvPr id="0" name=""/>
        <dsp:cNvSpPr/>
      </dsp:nvSpPr>
      <dsp:spPr>
        <a:xfrm>
          <a:off x="0" y="905524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Network Model – Graph</a:t>
          </a:r>
        </a:p>
      </dsp:txBody>
      <dsp:txXfrm>
        <a:off x="0" y="905524"/>
        <a:ext cx="8229600" cy="904971"/>
      </dsp:txXfrm>
    </dsp:sp>
    <dsp:sp modelId="{2D954DE7-1C88-D745-B02B-E4628810BCBE}">
      <dsp:nvSpPr>
        <dsp:cNvPr id="0" name=""/>
        <dsp:cNvSpPr/>
      </dsp:nvSpPr>
      <dsp:spPr>
        <a:xfrm>
          <a:off x="0" y="181049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C75D9-6E55-3240-B256-DE1D14FD64BD}">
      <dsp:nvSpPr>
        <dsp:cNvPr id="0" name=""/>
        <dsp:cNvSpPr/>
      </dsp:nvSpPr>
      <dsp:spPr>
        <a:xfrm>
          <a:off x="0" y="1810495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Relational Model – Tables</a:t>
          </a:r>
        </a:p>
      </dsp:txBody>
      <dsp:txXfrm>
        <a:off x="0" y="1810495"/>
        <a:ext cx="8229600" cy="904971"/>
      </dsp:txXfrm>
    </dsp:sp>
    <dsp:sp modelId="{7A155773-501A-F143-8156-6F7631CBC953}">
      <dsp:nvSpPr>
        <dsp:cNvPr id="0" name=""/>
        <dsp:cNvSpPr/>
      </dsp:nvSpPr>
      <dsp:spPr>
        <a:xfrm>
          <a:off x="0" y="271546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18DF-B3E9-D146-B9A1-2F5A4D420CFD}">
      <dsp:nvSpPr>
        <dsp:cNvPr id="0" name=""/>
        <dsp:cNvSpPr/>
      </dsp:nvSpPr>
      <dsp:spPr>
        <a:xfrm>
          <a:off x="0" y="2715467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ER Model – Entities, Attributes, Relationships</a:t>
          </a:r>
        </a:p>
      </dsp:txBody>
      <dsp:txXfrm>
        <a:off x="0" y="2715467"/>
        <a:ext cx="8229600" cy="904971"/>
      </dsp:txXfrm>
    </dsp:sp>
    <dsp:sp modelId="{8870E9CC-48A7-C24B-ADF6-A4F1006E0DD0}">
      <dsp:nvSpPr>
        <dsp:cNvPr id="0" name=""/>
        <dsp:cNvSpPr/>
      </dsp:nvSpPr>
      <dsp:spPr>
        <a:xfrm>
          <a:off x="0" y="362043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B0F2C-53DB-984F-BC31-807B21E38921}">
      <dsp:nvSpPr>
        <dsp:cNvPr id="0" name=""/>
        <dsp:cNvSpPr/>
      </dsp:nvSpPr>
      <dsp:spPr>
        <a:xfrm>
          <a:off x="0" y="3620438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Example: Student → Enrolls → Course</a:t>
          </a:r>
        </a:p>
      </dsp:txBody>
      <dsp:txXfrm>
        <a:off x="0" y="3620438"/>
        <a:ext cx="8229600" cy="9049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EDBE3-6C45-43E7-BD42-7384E37CDE26}">
      <dsp:nvSpPr>
        <dsp:cNvPr id="0" name=""/>
        <dsp:cNvSpPr/>
      </dsp:nvSpPr>
      <dsp:spPr>
        <a:xfrm>
          <a:off x="438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A990E-71AD-4816-91FB-88FDB829333B}">
      <dsp:nvSpPr>
        <dsp:cNvPr id="0" name=""/>
        <dsp:cNvSpPr/>
      </dsp:nvSpPr>
      <dsp:spPr>
        <a:xfrm>
          <a:off x="672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C5C62-5D6F-4838-B1B8-51C39F83CF1F}">
      <dsp:nvSpPr>
        <dsp:cNvPr id="0" name=""/>
        <dsp:cNvSpPr/>
      </dsp:nvSpPr>
      <dsp:spPr>
        <a:xfrm>
          <a:off x="87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Entity: Object (Student, Course)</a:t>
          </a:r>
        </a:p>
      </dsp:txBody>
      <dsp:txXfrm>
        <a:off x="87543" y="2438832"/>
        <a:ext cx="1800000" cy="720000"/>
      </dsp:txXfrm>
    </dsp:sp>
    <dsp:sp modelId="{7EA49436-F018-4822-A9EC-68953D3FA60E}">
      <dsp:nvSpPr>
        <dsp:cNvPr id="0" name=""/>
        <dsp:cNvSpPr/>
      </dsp:nvSpPr>
      <dsp:spPr>
        <a:xfrm>
          <a:off x="2553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A333D-F005-4B09-B695-8EDA600323A2}">
      <dsp:nvSpPr>
        <dsp:cNvPr id="0" name=""/>
        <dsp:cNvSpPr/>
      </dsp:nvSpPr>
      <dsp:spPr>
        <a:xfrm>
          <a:off x="2787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D1619-35B3-4FBF-B534-BF98C0AD0DFA}">
      <dsp:nvSpPr>
        <dsp:cNvPr id="0" name=""/>
        <dsp:cNvSpPr/>
      </dsp:nvSpPr>
      <dsp:spPr>
        <a:xfrm>
          <a:off x="2202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Attributes: Properties (RollNo, Name)</a:t>
          </a:r>
        </a:p>
      </dsp:txBody>
      <dsp:txXfrm>
        <a:off x="2202543" y="2438832"/>
        <a:ext cx="1800000" cy="720000"/>
      </dsp:txXfrm>
    </dsp:sp>
    <dsp:sp modelId="{373CAB9A-8947-43BB-9474-689F7720836B}">
      <dsp:nvSpPr>
        <dsp:cNvPr id="0" name=""/>
        <dsp:cNvSpPr/>
      </dsp:nvSpPr>
      <dsp:spPr>
        <a:xfrm>
          <a:off x="4668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7F5D9-AA9B-4302-A84D-9EA2D04B3377}">
      <dsp:nvSpPr>
        <dsp:cNvPr id="0" name=""/>
        <dsp:cNvSpPr/>
      </dsp:nvSpPr>
      <dsp:spPr>
        <a:xfrm>
          <a:off x="4902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23705-06C3-4345-B231-1018BE7F3D48}">
      <dsp:nvSpPr>
        <dsp:cNvPr id="0" name=""/>
        <dsp:cNvSpPr/>
      </dsp:nvSpPr>
      <dsp:spPr>
        <a:xfrm>
          <a:off x="4317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Relationship: Association (Enrolls)</a:t>
          </a:r>
        </a:p>
      </dsp:txBody>
      <dsp:txXfrm>
        <a:off x="4317543" y="2438832"/>
        <a:ext cx="1800000" cy="720000"/>
      </dsp:txXfrm>
    </dsp:sp>
    <dsp:sp modelId="{3CCBDD9E-C4FF-400B-830E-345D59289AD6}">
      <dsp:nvSpPr>
        <dsp:cNvPr id="0" name=""/>
        <dsp:cNvSpPr/>
      </dsp:nvSpPr>
      <dsp:spPr>
        <a:xfrm>
          <a:off x="6783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D0311-370E-4574-B19A-6427C2DC2C78}">
      <dsp:nvSpPr>
        <dsp:cNvPr id="0" name=""/>
        <dsp:cNvSpPr/>
      </dsp:nvSpPr>
      <dsp:spPr>
        <a:xfrm>
          <a:off x="7017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A8FB-A00E-471F-BD07-E0067F71F44E}">
      <dsp:nvSpPr>
        <dsp:cNvPr id="0" name=""/>
        <dsp:cNvSpPr/>
      </dsp:nvSpPr>
      <dsp:spPr>
        <a:xfrm>
          <a:off x="6432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Example: Student — Enrolls — Course</a:t>
          </a:r>
        </a:p>
      </dsp:txBody>
      <dsp:txXfrm>
        <a:off x="6432543" y="2438832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8781E-EEBC-4D7D-9B55-725A239E1F1C}">
      <dsp:nvSpPr>
        <dsp:cNvPr id="0" name=""/>
        <dsp:cNvSpPr/>
      </dsp:nvSpPr>
      <dsp:spPr>
        <a:xfrm>
          <a:off x="497043" y="728832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0BE01-6F4A-45C2-9E7D-3160800576D2}">
      <dsp:nvSpPr>
        <dsp:cNvPr id="0" name=""/>
        <dsp:cNvSpPr/>
      </dsp:nvSpPr>
      <dsp:spPr>
        <a:xfrm>
          <a:off x="818793" y="1050582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C2D85-60E9-4A0E-B56A-B44FAB9636F6}">
      <dsp:nvSpPr>
        <dsp:cNvPr id="0" name=""/>
        <dsp:cNvSpPr/>
      </dsp:nvSpPr>
      <dsp:spPr>
        <a:xfrm>
          <a:off x="14418" y="2708832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Bottom → Up (Combine entities)</a:t>
          </a:r>
        </a:p>
      </dsp:txBody>
      <dsp:txXfrm>
        <a:off x="14418" y="2708832"/>
        <a:ext cx="2475000" cy="720000"/>
      </dsp:txXfrm>
    </dsp:sp>
    <dsp:sp modelId="{F7FA82D4-5B27-4718-A92E-FCF47604BDB0}">
      <dsp:nvSpPr>
        <dsp:cNvPr id="0" name=""/>
        <dsp:cNvSpPr/>
      </dsp:nvSpPr>
      <dsp:spPr>
        <a:xfrm>
          <a:off x="3405168" y="728832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A9806-6AB5-48AB-BCBC-364DBE8D26CE}">
      <dsp:nvSpPr>
        <dsp:cNvPr id="0" name=""/>
        <dsp:cNvSpPr/>
      </dsp:nvSpPr>
      <dsp:spPr>
        <a:xfrm>
          <a:off x="3726918" y="1050582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9080C-B6AA-4BED-AB28-3384D66CE77C}">
      <dsp:nvSpPr>
        <dsp:cNvPr id="0" name=""/>
        <dsp:cNvSpPr/>
      </dsp:nvSpPr>
      <dsp:spPr>
        <a:xfrm>
          <a:off x="2922543" y="2708832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Example: Car + Bike → Vehicle</a:t>
          </a:r>
        </a:p>
      </dsp:txBody>
      <dsp:txXfrm>
        <a:off x="2922543" y="2708832"/>
        <a:ext cx="2475000" cy="720000"/>
      </dsp:txXfrm>
    </dsp:sp>
    <dsp:sp modelId="{87FC0845-A2A1-4D1C-A5EE-B76AEE3345D8}">
      <dsp:nvSpPr>
        <dsp:cNvPr id="0" name=""/>
        <dsp:cNvSpPr/>
      </dsp:nvSpPr>
      <dsp:spPr>
        <a:xfrm>
          <a:off x="6313293" y="728832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8E1DB-D200-4529-88BD-88F9C4801462}">
      <dsp:nvSpPr>
        <dsp:cNvPr id="0" name=""/>
        <dsp:cNvSpPr/>
      </dsp:nvSpPr>
      <dsp:spPr>
        <a:xfrm>
          <a:off x="6635043" y="1050582"/>
          <a:ext cx="866250" cy="866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7F240-2ED8-4CE9-85FE-21358405D6BA}">
      <dsp:nvSpPr>
        <dsp:cNvPr id="0" name=""/>
        <dsp:cNvSpPr/>
      </dsp:nvSpPr>
      <dsp:spPr>
        <a:xfrm>
          <a:off x="5830668" y="2708832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Diagram: Car, Bike → Vehicle</a:t>
          </a:r>
        </a:p>
      </dsp:txBody>
      <dsp:txXfrm>
        <a:off x="5830668" y="2708832"/>
        <a:ext cx="2475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CDE9B-ABA1-4EC4-913F-C84946473E33}">
      <dsp:nvSpPr>
        <dsp:cNvPr id="0" name=""/>
        <dsp:cNvSpPr/>
      </dsp:nvSpPr>
      <dsp:spPr>
        <a:xfrm>
          <a:off x="784282" y="1016975"/>
          <a:ext cx="1085066" cy="1085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8994F-8752-4AA4-B109-E7C81E847B73}">
      <dsp:nvSpPr>
        <dsp:cNvPr id="0" name=""/>
        <dsp:cNvSpPr/>
      </dsp:nvSpPr>
      <dsp:spPr>
        <a:xfrm>
          <a:off x="121186" y="2420688"/>
          <a:ext cx="24112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Top → Down (Split entities)</a:t>
          </a:r>
        </a:p>
      </dsp:txBody>
      <dsp:txXfrm>
        <a:off x="121186" y="2420688"/>
        <a:ext cx="2411258" cy="720000"/>
      </dsp:txXfrm>
    </dsp:sp>
    <dsp:sp modelId="{644979E7-3183-44CB-B757-FABC2FC24717}">
      <dsp:nvSpPr>
        <dsp:cNvPr id="0" name=""/>
        <dsp:cNvSpPr/>
      </dsp:nvSpPr>
      <dsp:spPr>
        <a:xfrm>
          <a:off x="3617510" y="1016975"/>
          <a:ext cx="1085066" cy="1085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BAD76-AF69-4F02-BB46-6340C3A50D57}">
      <dsp:nvSpPr>
        <dsp:cNvPr id="0" name=""/>
        <dsp:cNvSpPr/>
      </dsp:nvSpPr>
      <dsp:spPr>
        <a:xfrm>
          <a:off x="2954414" y="2420688"/>
          <a:ext cx="24112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 Employee → {Manager, Engineer}</a:t>
          </a:r>
        </a:p>
      </dsp:txBody>
      <dsp:txXfrm>
        <a:off x="2954414" y="2420688"/>
        <a:ext cx="2411258" cy="720000"/>
      </dsp:txXfrm>
    </dsp:sp>
    <dsp:sp modelId="{64771E65-BB66-413F-8E25-95E6BF2AD758}">
      <dsp:nvSpPr>
        <dsp:cNvPr id="0" name=""/>
        <dsp:cNvSpPr/>
      </dsp:nvSpPr>
      <dsp:spPr>
        <a:xfrm>
          <a:off x="6450738" y="1016975"/>
          <a:ext cx="1085066" cy="1085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701E5-1288-49D3-9D02-F7D9EBB95E84}">
      <dsp:nvSpPr>
        <dsp:cNvPr id="0" name=""/>
        <dsp:cNvSpPr/>
      </dsp:nvSpPr>
      <dsp:spPr>
        <a:xfrm>
          <a:off x="5787642" y="2420688"/>
          <a:ext cx="24112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Diagram: Employee → Manager | Engineer</a:t>
          </a:r>
        </a:p>
      </dsp:txBody>
      <dsp:txXfrm>
        <a:off x="5787642" y="2420688"/>
        <a:ext cx="241125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Introduction to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DBMS Basics, Architecture &amp; Models, ER Models (Advanced)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37CB9CA-31D0-41F6-F9F9-D6B4BE8F1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Advanced ER Model – Specialization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5AD6C2F-831E-7180-FFD1-172589BB4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13630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Advanced ER Model – Aggregation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7B2EA7-D3E6-50E8-DAA7-73997E246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957468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825" y="735283"/>
            <a:ext cx="3733800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4500"/>
              <a:t>Database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825" y="4078423"/>
            <a:ext cx="3733800" cy="2058657"/>
          </a:xfrm>
        </p:spPr>
        <p:txBody>
          <a:bodyPr>
            <a:normAutofit/>
          </a:bodyPr>
          <a:lstStyle/>
          <a:p>
            <a:pPr algn="l"/>
            <a:r>
              <a:t>DDL, DML, DQL, DCL, TCL</a:t>
            </a:r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12DBC3C6-6465-A3E2-12F8-EB3AF5EE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888B333C-E1FF-4F7C-BAFE-EF3AA150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Data Definition Language (DDL)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D9EFFC0-D484-75A1-ED8A-0A38C7149D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 Data Manipulation Language (DML)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47B9FD-09CE-7323-7BFA-6ACB0A81E4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Query Language (DQL)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B64AB5-FD4A-3B22-37EC-F144D5501C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 Data Control Language (DCL)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CC5EF3DA-D66D-9300-9712-6F186890F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46553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Transaction Control Language (TCL)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2F8E00-B312-A6F2-4852-130F78AC34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5E20-583C-D481-F058-3686525F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Introduction to SQL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A9AD-B24C-4F13-A712-347B7ADE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SQL (Structured Query Language)</a:t>
            </a:r>
            <a:r>
              <a:rPr lang="en-US"/>
              <a:t> is the </a:t>
            </a:r>
            <a:r>
              <a:rPr lang="en-US" b="1"/>
              <a:t>standard language</a:t>
            </a:r>
            <a:r>
              <a:rPr lang="en-US"/>
              <a:t> used to interact with relational databases.</a:t>
            </a:r>
          </a:p>
          <a:p>
            <a:r>
              <a:rPr lang="en-US"/>
              <a:t>Developed by </a:t>
            </a:r>
            <a:r>
              <a:rPr lang="en-US" b="1"/>
              <a:t>IBM in 1970s</a:t>
            </a:r>
            <a:r>
              <a:rPr lang="en-US"/>
              <a:t>, adopted as </a:t>
            </a:r>
            <a:r>
              <a:rPr lang="en-US" b="1"/>
              <a:t>ANSI standard in 1986</a:t>
            </a:r>
            <a:r>
              <a:rPr lang="en-US"/>
              <a:t>.</a:t>
            </a:r>
          </a:p>
          <a:p>
            <a:r>
              <a:rPr lang="en-US"/>
              <a:t>Used for:</a:t>
            </a:r>
          </a:p>
          <a:p>
            <a:pPr lvl="1"/>
            <a:r>
              <a:rPr lang="en-US"/>
              <a:t>Defining database structures (DDL)</a:t>
            </a:r>
          </a:p>
          <a:p>
            <a:pPr lvl="1"/>
            <a:r>
              <a:rPr lang="en-US"/>
              <a:t>Manipulating data (DML)</a:t>
            </a:r>
          </a:p>
          <a:p>
            <a:pPr lvl="1"/>
            <a:r>
              <a:rPr lang="en-US"/>
              <a:t>Querying data (DQL)</a:t>
            </a:r>
          </a:p>
          <a:p>
            <a:pPr lvl="1"/>
            <a:r>
              <a:rPr lang="en-US"/>
              <a:t>Controlling access (DCL)</a:t>
            </a:r>
          </a:p>
          <a:p>
            <a:pPr lvl="1"/>
            <a:r>
              <a:rPr lang="en-US"/>
              <a:t>Managing transactions (TCL)</a:t>
            </a:r>
          </a:p>
          <a:p>
            <a:r>
              <a:rPr lang="en-US" b="1"/>
              <a:t>SQL = Umbrella language</a:t>
            </a:r>
            <a:r>
              <a:rPr lang="en-US"/>
              <a:t>, and DDL, DML, DQL, DCL, TCL are </a:t>
            </a:r>
            <a:r>
              <a:rPr lang="en-US" b="1"/>
              <a:t>subsets of SQL</a:t>
            </a:r>
            <a:r>
              <a:rPr lang="en-US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6" y="685800"/>
            <a:ext cx="810072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179" y="1036674"/>
            <a:ext cx="6969642" cy="13716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What is DBMS?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F4CA8-8B9E-487B-FF81-60311C3DE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754454"/>
              </p:ext>
            </p:extLst>
          </p:nvPr>
        </p:nvGraphicFramePr>
        <p:xfrm>
          <a:off x="959588" y="2716620"/>
          <a:ext cx="7224823" cy="30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DBMS over File System?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1429262-43D1-B826-6665-5A2BDB3A7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5959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Key Concepts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C438EEA-F36F-8B17-F936-FA13B32D2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810676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Types of DBMS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BB15B-E118-8289-C709-6A43BA603C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74" r="23251" b="2"/>
          <a:stretch>
            <a:fillRect/>
          </a:stretch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3A6A1A-9BCB-F5BE-7EE9-1513338A0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26741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DBMS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3EF68-65AE-AD67-BA02-4479935A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7" r="36510" b="-2"/>
          <a:stretch>
            <a:fillRect/>
          </a:stretch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2D571C-275F-207F-4267-6291EE3A4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449589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FD6253-6380-7448-28B2-1EC439287D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ER Model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7DC5C-75EE-6943-ADA1-838F57D1D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719972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Advanced ER Model – Generalization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3AFE78-A044-60F7-F148-15EFE12DC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749184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588</Words>
  <Application>Microsoft Macintosh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Introduction to DBMS</vt:lpstr>
      <vt:lpstr>What is DBMS?</vt:lpstr>
      <vt:lpstr>Why DBMS over File System?</vt:lpstr>
      <vt:lpstr>Key Concepts</vt:lpstr>
      <vt:lpstr>Types of DBMS</vt:lpstr>
      <vt:lpstr>DBMS Architecture</vt:lpstr>
      <vt:lpstr>Data Models</vt:lpstr>
      <vt:lpstr>ER Model Basics</vt:lpstr>
      <vt:lpstr>Advanced ER Model – Generalization</vt:lpstr>
      <vt:lpstr>Advanced ER Model – Specialization</vt:lpstr>
      <vt:lpstr>Advanced ER Model – Aggregation</vt:lpstr>
      <vt:lpstr>Database Languages</vt:lpstr>
      <vt:lpstr>1. Data Definition Language (DDL)</vt:lpstr>
      <vt:lpstr>2. Data Manipulation Language (DML)</vt:lpstr>
      <vt:lpstr>3. Data Query Language (DQL)</vt:lpstr>
      <vt:lpstr>4. Data Control Language (DCL)</vt:lpstr>
      <vt:lpstr>5. Transaction Control Language (TCL)</vt:lpstr>
      <vt:lpstr>Introduction to SQL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 365</cp:lastModifiedBy>
  <cp:revision>2</cp:revision>
  <dcterms:created xsi:type="dcterms:W3CDTF">2013-01-27T09:14:16Z</dcterms:created>
  <dcterms:modified xsi:type="dcterms:W3CDTF">2025-09-20T09:33:02Z</dcterms:modified>
  <cp:category/>
</cp:coreProperties>
</file>