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e, Dhairya" initials="DD" lastIdx="1" clrIdx="0">
    <p:extLst>
      <p:ext uri="{19B8F6BF-5375-455C-9EA6-DF929625EA0E}">
        <p15:presenceInfo xmlns:p15="http://schemas.microsoft.com/office/powerpoint/2012/main" userId="Dave, Dhair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0A23A5-B743-4D91-9763-98EE45B4C8C6}" type="doc">
      <dgm:prSet loTypeId="urn:microsoft.com/office/officeart/2005/8/layout/venn2" loCatId="relationship" qsTypeId="urn:microsoft.com/office/officeart/2005/8/quickstyle/3d9" qsCatId="3D" csTypeId="urn:microsoft.com/office/officeart/2005/8/colors/colorful2" csCatId="colorful" phldr="1"/>
      <dgm:spPr>
        <a:scene3d>
          <a:camera prst="perspectiveRelaxed" fov="300000">
            <a:rot lat="19149989" lon="20104176" rev="1877326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en-US"/>
        </a:p>
      </dgm:t>
    </dgm:pt>
    <dgm:pt modelId="{E69B69CF-2F43-49CA-8B2C-B7023B6A86B8}">
      <dgm:prSet phldrT="[Text]"/>
      <dgm:spPr>
        <a:sp3d extrusionH="152250" prstMaterial="matte">
          <a:bevelT w="254000" h="203200" prst="coolSlant"/>
        </a:sp3d>
      </dgm:spPr>
      <dgm:t>
        <a:bodyPr anchor="t">
          <a:sp3d extrusionH="28000" prstMaterial="matte"/>
        </a:bodyPr>
        <a:lstStyle/>
        <a:p>
          <a:r>
            <a:rPr lang="en-US" dirty="0">
              <a:solidFill>
                <a:srgbClr val="002060"/>
              </a:solidFill>
            </a:rPr>
            <a:t>Public Distance</a:t>
          </a:r>
        </a:p>
      </dgm:t>
    </dgm:pt>
    <dgm:pt modelId="{580E9C17-0E0B-4541-AA45-29885147EE3A}" type="parTrans" cxnId="{E46A2E83-C51E-4B87-820F-106BEEF590C0}">
      <dgm:prSet/>
      <dgm:spPr/>
      <dgm:t>
        <a:bodyPr/>
        <a:lstStyle/>
        <a:p>
          <a:endParaRPr lang="en-US"/>
        </a:p>
      </dgm:t>
    </dgm:pt>
    <dgm:pt modelId="{4C0D53E5-ACCE-4491-92E2-3A9ADC553857}" type="sibTrans" cxnId="{E46A2E83-C51E-4B87-820F-106BEEF590C0}">
      <dgm:prSet/>
      <dgm:spPr/>
      <dgm:t>
        <a:bodyPr/>
        <a:lstStyle/>
        <a:p>
          <a:endParaRPr lang="en-US"/>
        </a:p>
      </dgm:t>
    </dgm:pt>
    <dgm:pt modelId="{DB4502A5-2911-4B45-A3FB-6A1F43250F43}">
      <dgm:prSet phldrT="[Text]"/>
      <dgm:spPr>
        <a:solidFill>
          <a:schemeClr val="accent2">
            <a:lumMod val="60000"/>
            <a:lumOff val="40000"/>
          </a:schemeClr>
        </a:solidFill>
        <a:scene3d>
          <a:camera prst="perspectiveRelaxed" fov="300000">
            <a:rot lat="19149989" lon="20104176" rev="1877326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h="177800" prst="coolSlant"/>
        </a:sp3d>
      </dgm:spPr>
      <dgm:t>
        <a:bodyPr anchor="t">
          <a:sp3d extrusionH="28000" prstMaterial="matte"/>
        </a:bodyPr>
        <a:lstStyle/>
        <a:p>
          <a:r>
            <a:rPr lang="en-US" dirty="0">
              <a:solidFill>
                <a:srgbClr val="002060"/>
              </a:solidFill>
            </a:rPr>
            <a:t>Personal Distance</a:t>
          </a:r>
        </a:p>
      </dgm:t>
    </dgm:pt>
    <dgm:pt modelId="{290C42CA-C568-4076-8C2C-6A33BE370EBD}" type="parTrans" cxnId="{195CD26E-0219-431F-8335-EB0EBE1A020E}">
      <dgm:prSet/>
      <dgm:spPr/>
      <dgm:t>
        <a:bodyPr/>
        <a:lstStyle/>
        <a:p>
          <a:endParaRPr lang="en-US"/>
        </a:p>
      </dgm:t>
    </dgm:pt>
    <dgm:pt modelId="{A816C85D-E188-4D21-AD52-C029AEE9A80C}" type="sibTrans" cxnId="{195CD26E-0219-431F-8335-EB0EBE1A020E}">
      <dgm:prSet/>
      <dgm:spPr/>
      <dgm:t>
        <a:bodyPr/>
        <a:lstStyle/>
        <a:p>
          <a:endParaRPr lang="en-US"/>
        </a:p>
      </dgm:t>
    </dgm:pt>
    <dgm:pt modelId="{8DA92AD7-4D4B-4FB5-B818-CBD8690577D2}">
      <dgm:prSet phldrT="[Text]"/>
      <dgm:spPr>
        <a:solidFill>
          <a:schemeClr val="accent4">
            <a:lumMod val="60000"/>
            <a:lumOff val="40000"/>
          </a:schemeClr>
        </a:solidFill>
        <a:sp3d extrusionH="152250" prstMaterial="matte">
          <a:bevelT w="165100" h="203200" prst="coolSlant"/>
        </a:sp3d>
      </dgm:spPr>
      <dgm:t>
        <a:bodyPr>
          <a:sp3d extrusionH="28000" prstMaterial="matte"/>
        </a:bodyPr>
        <a:lstStyle/>
        <a:p>
          <a:r>
            <a:rPr lang="en-US" dirty="0">
              <a:solidFill>
                <a:srgbClr val="002060"/>
              </a:solidFill>
            </a:rPr>
            <a:t>Intimate Distance</a:t>
          </a:r>
        </a:p>
      </dgm:t>
    </dgm:pt>
    <dgm:pt modelId="{07C88288-6012-48AF-9D8F-0A2D6B65B7B7}" type="sibTrans" cxnId="{F7E1CDEA-D412-4952-961F-4F1D7C596222}">
      <dgm:prSet/>
      <dgm:spPr/>
      <dgm:t>
        <a:bodyPr/>
        <a:lstStyle/>
        <a:p>
          <a:endParaRPr lang="en-US"/>
        </a:p>
      </dgm:t>
    </dgm:pt>
    <dgm:pt modelId="{F69445FC-1BDD-4D8E-A2E8-54465F65315A}" type="parTrans" cxnId="{F7E1CDEA-D412-4952-961F-4F1D7C596222}">
      <dgm:prSet/>
      <dgm:spPr/>
      <dgm:t>
        <a:bodyPr/>
        <a:lstStyle/>
        <a:p>
          <a:endParaRPr lang="en-US"/>
        </a:p>
      </dgm:t>
    </dgm:pt>
    <dgm:pt modelId="{FDF23611-999B-4B1E-8EEF-CDEFE3F94535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p3d extrusionH="152250">
          <a:bevelT h="254000"/>
        </a:sp3d>
      </dgm:spPr>
      <dgm:t>
        <a:bodyPr anchor="t">
          <a:sp3d extrusionH="28000" prstMaterial="matte"/>
        </a:bodyPr>
        <a:lstStyle/>
        <a:p>
          <a:r>
            <a:rPr lang="en-US" dirty="0">
              <a:solidFill>
                <a:srgbClr val="002060"/>
              </a:solidFill>
            </a:rPr>
            <a:t>Social Distance</a:t>
          </a:r>
        </a:p>
      </dgm:t>
    </dgm:pt>
    <dgm:pt modelId="{A8A0560B-8F2C-4F0F-A6C1-792D3C5DEFE3}" type="parTrans" cxnId="{700AA008-9C7B-4F2B-A1D0-54192FA1F640}">
      <dgm:prSet/>
      <dgm:spPr/>
      <dgm:t>
        <a:bodyPr/>
        <a:lstStyle/>
        <a:p>
          <a:endParaRPr lang="en-US"/>
        </a:p>
      </dgm:t>
    </dgm:pt>
    <dgm:pt modelId="{81C3B7D7-4C79-4F17-BC40-58116452A2F5}" type="sibTrans" cxnId="{700AA008-9C7B-4F2B-A1D0-54192FA1F640}">
      <dgm:prSet/>
      <dgm:spPr/>
      <dgm:t>
        <a:bodyPr/>
        <a:lstStyle/>
        <a:p>
          <a:endParaRPr lang="en-US"/>
        </a:p>
      </dgm:t>
    </dgm:pt>
    <dgm:pt modelId="{D8DE1BDF-4EFC-49D4-8C81-6D89BAB759A9}" type="pres">
      <dgm:prSet presAssocID="{720A23A5-B743-4D91-9763-98EE45B4C8C6}" presName="Name0" presStyleCnt="0">
        <dgm:presLayoutVars>
          <dgm:chMax val="7"/>
          <dgm:resizeHandles val="exact"/>
        </dgm:presLayoutVars>
      </dgm:prSet>
      <dgm:spPr/>
    </dgm:pt>
    <dgm:pt modelId="{4F643E9C-0AF6-4F37-ACEB-A027B0620DBF}" type="pres">
      <dgm:prSet presAssocID="{720A23A5-B743-4D91-9763-98EE45B4C8C6}" presName="comp1" presStyleCnt="0"/>
      <dgm:spPr/>
    </dgm:pt>
    <dgm:pt modelId="{218C89BB-0A07-4DEA-9D85-6C5EFE820118}" type="pres">
      <dgm:prSet presAssocID="{720A23A5-B743-4D91-9763-98EE45B4C8C6}" presName="circle1" presStyleLbl="node1" presStyleIdx="0" presStyleCnt="4" custScaleX="106077" custScaleY="100000" custLinFactNeighborX="-5341" custLinFactNeighborY="355"/>
      <dgm:spPr/>
    </dgm:pt>
    <dgm:pt modelId="{1C42AC58-D447-4293-A4F6-11DDB4338D4B}" type="pres">
      <dgm:prSet presAssocID="{720A23A5-B743-4D91-9763-98EE45B4C8C6}" presName="c1text" presStyleLbl="node1" presStyleIdx="0" presStyleCnt="4">
        <dgm:presLayoutVars>
          <dgm:bulletEnabled val="1"/>
        </dgm:presLayoutVars>
      </dgm:prSet>
      <dgm:spPr/>
    </dgm:pt>
    <dgm:pt modelId="{BDBDFAE2-9B51-430B-86C6-14920A74DC3F}" type="pres">
      <dgm:prSet presAssocID="{720A23A5-B743-4D91-9763-98EE45B4C8C6}" presName="comp2" presStyleCnt="0"/>
      <dgm:spPr/>
    </dgm:pt>
    <dgm:pt modelId="{6AF13276-3394-4D8A-BE90-1BFA99B0ED77}" type="pres">
      <dgm:prSet presAssocID="{720A23A5-B743-4D91-9763-98EE45B4C8C6}" presName="circle2" presStyleLbl="node1" presStyleIdx="1" presStyleCnt="4" custAng="0" custScaleX="103131" custScaleY="93750" custLinFactNeighborX="-7888" custLinFactNeighborY="-12826"/>
      <dgm:spPr/>
    </dgm:pt>
    <dgm:pt modelId="{ACCEBCE8-574D-4425-95F6-CCCD368F4705}" type="pres">
      <dgm:prSet presAssocID="{720A23A5-B743-4D91-9763-98EE45B4C8C6}" presName="c2text" presStyleLbl="node1" presStyleIdx="1" presStyleCnt="4">
        <dgm:presLayoutVars>
          <dgm:bulletEnabled val="1"/>
        </dgm:presLayoutVars>
      </dgm:prSet>
      <dgm:spPr/>
    </dgm:pt>
    <dgm:pt modelId="{96D48DC0-2995-4AF6-94D7-B746D7D2E1E9}" type="pres">
      <dgm:prSet presAssocID="{720A23A5-B743-4D91-9763-98EE45B4C8C6}" presName="comp3" presStyleCnt="0"/>
      <dgm:spPr/>
    </dgm:pt>
    <dgm:pt modelId="{B1C14743-B8C5-488F-8173-9996B1259D55}" type="pres">
      <dgm:prSet presAssocID="{720A23A5-B743-4D91-9763-98EE45B4C8C6}" presName="circle3" presStyleLbl="node1" presStyleIdx="2" presStyleCnt="4" custScaleX="117864" custLinFactNeighborX="-10052" custLinFactNeighborY="-30448"/>
      <dgm:spPr/>
    </dgm:pt>
    <dgm:pt modelId="{A1B6C459-1A33-4BAE-BA00-749C5E2E1785}" type="pres">
      <dgm:prSet presAssocID="{720A23A5-B743-4D91-9763-98EE45B4C8C6}" presName="c3text" presStyleLbl="node1" presStyleIdx="2" presStyleCnt="4">
        <dgm:presLayoutVars>
          <dgm:bulletEnabled val="1"/>
        </dgm:presLayoutVars>
      </dgm:prSet>
      <dgm:spPr/>
    </dgm:pt>
    <dgm:pt modelId="{6C9887FD-F23A-4342-BEE1-4D128A3C923A}" type="pres">
      <dgm:prSet presAssocID="{720A23A5-B743-4D91-9763-98EE45B4C8C6}" presName="comp4" presStyleCnt="0"/>
      <dgm:spPr/>
    </dgm:pt>
    <dgm:pt modelId="{2435ABD6-60C2-4BF1-8D43-FF643D961244}" type="pres">
      <dgm:prSet presAssocID="{720A23A5-B743-4D91-9763-98EE45B4C8C6}" presName="circle4" presStyleLbl="node1" presStyleIdx="3" presStyleCnt="4" custLinFactNeighborX="-3773" custLinFactNeighborY="-69429"/>
      <dgm:spPr/>
    </dgm:pt>
    <dgm:pt modelId="{313A50F4-2639-4574-9C3E-BF25F92D3445}" type="pres">
      <dgm:prSet presAssocID="{720A23A5-B743-4D91-9763-98EE45B4C8C6}" presName="c4text" presStyleLbl="node1" presStyleIdx="3" presStyleCnt="4">
        <dgm:presLayoutVars>
          <dgm:bulletEnabled val="1"/>
        </dgm:presLayoutVars>
      </dgm:prSet>
      <dgm:spPr/>
    </dgm:pt>
  </dgm:ptLst>
  <dgm:cxnLst>
    <dgm:cxn modelId="{F7E1CDEA-D412-4952-961F-4F1D7C596222}" srcId="{720A23A5-B743-4D91-9763-98EE45B4C8C6}" destId="{8DA92AD7-4D4B-4FB5-B818-CBD8690577D2}" srcOrd="3" destOrd="0" parTransId="{F69445FC-1BDD-4D8E-A2E8-54465F65315A}" sibTransId="{07C88288-6012-48AF-9D8F-0A2D6B65B7B7}"/>
    <dgm:cxn modelId="{7B04E23D-C11E-4EAA-A930-7BE4984262B8}" type="presOf" srcId="{720A23A5-B743-4D91-9763-98EE45B4C8C6}" destId="{D8DE1BDF-4EFC-49D4-8C81-6D89BAB759A9}" srcOrd="0" destOrd="0" presId="urn:microsoft.com/office/officeart/2005/8/layout/venn2"/>
    <dgm:cxn modelId="{9EAEC0D5-8450-48C7-B444-088649F0D402}" type="presOf" srcId="{DB4502A5-2911-4B45-A3FB-6A1F43250F43}" destId="{A1B6C459-1A33-4BAE-BA00-749C5E2E1785}" srcOrd="1" destOrd="0" presId="urn:microsoft.com/office/officeart/2005/8/layout/venn2"/>
    <dgm:cxn modelId="{EB5F06E3-9872-451A-B950-B87B8FD3CAC5}" type="presOf" srcId="{DB4502A5-2911-4B45-A3FB-6A1F43250F43}" destId="{B1C14743-B8C5-488F-8173-9996B1259D55}" srcOrd="0" destOrd="0" presId="urn:microsoft.com/office/officeart/2005/8/layout/venn2"/>
    <dgm:cxn modelId="{195CD26E-0219-431F-8335-EB0EBE1A020E}" srcId="{720A23A5-B743-4D91-9763-98EE45B4C8C6}" destId="{DB4502A5-2911-4B45-A3FB-6A1F43250F43}" srcOrd="2" destOrd="0" parTransId="{290C42CA-C568-4076-8C2C-6A33BE370EBD}" sibTransId="{A816C85D-E188-4D21-AD52-C029AEE9A80C}"/>
    <dgm:cxn modelId="{F95A8FDB-B6F6-43E5-80B2-25FB3C5A8C94}" type="presOf" srcId="{8DA92AD7-4D4B-4FB5-B818-CBD8690577D2}" destId="{313A50F4-2639-4574-9C3E-BF25F92D3445}" srcOrd="1" destOrd="0" presId="urn:microsoft.com/office/officeart/2005/8/layout/venn2"/>
    <dgm:cxn modelId="{E46A2E83-C51E-4B87-820F-106BEEF590C0}" srcId="{720A23A5-B743-4D91-9763-98EE45B4C8C6}" destId="{E69B69CF-2F43-49CA-8B2C-B7023B6A86B8}" srcOrd="0" destOrd="0" parTransId="{580E9C17-0E0B-4541-AA45-29885147EE3A}" sibTransId="{4C0D53E5-ACCE-4491-92E2-3A9ADC553857}"/>
    <dgm:cxn modelId="{D01091CB-1A42-47DD-9C1C-11D50E321381}" type="presOf" srcId="{E69B69CF-2F43-49CA-8B2C-B7023B6A86B8}" destId="{218C89BB-0A07-4DEA-9D85-6C5EFE820118}" srcOrd="0" destOrd="0" presId="urn:microsoft.com/office/officeart/2005/8/layout/venn2"/>
    <dgm:cxn modelId="{C3C220CB-357B-4E45-9DE6-F551C412D998}" type="presOf" srcId="{FDF23611-999B-4B1E-8EEF-CDEFE3F94535}" destId="{ACCEBCE8-574D-4425-95F6-CCCD368F4705}" srcOrd="1" destOrd="0" presId="urn:microsoft.com/office/officeart/2005/8/layout/venn2"/>
    <dgm:cxn modelId="{700AA008-9C7B-4F2B-A1D0-54192FA1F640}" srcId="{720A23A5-B743-4D91-9763-98EE45B4C8C6}" destId="{FDF23611-999B-4B1E-8EEF-CDEFE3F94535}" srcOrd="1" destOrd="0" parTransId="{A8A0560B-8F2C-4F0F-A6C1-792D3C5DEFE3}" sibTransId="{81C3B7D7-4C79-4F17-BC40-58116452A2F5}"/>
    <dgm:cxn modelId="{A3F0E609-F5F5-4378-A7A2-D5A7B6A938D2}" type="presOf" srcId="{FDF23611-999B-4B1E-8EEF-CDEFE3F94535}" destId="{6AF13276-3394-4D8A-BE90-1BFA99B0ED77}" srcOrd="0" destOrd="0" presId="urn:microsoft.com/office/officeart/2005/8/layout/venn2"/>
    <dgm:cxn modelId="{97485228-72F0-4B2F-8335-42BA57B0E836}" type="presOf" srcId="{8DA92AD7-4D4B-4FB5-B818-CBD8690577D2}" destId="{2435ABD6-60C2-4BF1-8D43-FF643D961244}" srcOrd="0" destOrd="0" presId="urn:microsoft.com/office/officeart/2005/8/layout/venn2"/>
    <dgm:cxn modelId="{10722B6F-8A02-466D-A3CD-690AD8DD9C78}" type="presOf" srcId="{E69B69CF-2F43-49CA-8B2C-B7023B6A86B8}" destId="{1C42AC58-D447-4293-A4F6-11DDB4338D4B}" srcOrd="1" destOrd="0" presId="urn:microsoft.com/office/officeart/2005/8/layout/venn2"/>
    <dgm:cxn modelId="{576BEACE-48D6-484F-BD8A-CFC03EF8766C}" type="presParOf" srcId="{D8DE1BDF-4EFC-49D4-8C81-6D89BAB759A9}" destId="{4F643E9C-0AF6-4F37-ACEB-A027B0620DBF}" srcOrd="0" destOrd="0" presId="urn:microsoft.com/office/officeart/2005/8/layout/venn2"/>
    <dgm:cxn modelId="{70BE2E16-DF3C-4F3B-A9C8-95F9BCF33A8D}" type="presParOf" srcId="{4F643E9C-0AF6-4F37-ACEB-A027B0620DBF}" destId="{218C89BB-0A07-4DEA-9D85-6C5EFE820118}" srcOrd="0" destOrd="0" presId="urn:microsoft.com/office/officeart/2005/8/layout/venn2"/>
    <dgm:cxn modelId="{CE254A96-D8F2-4369-99C9-047760B3C017}" type="presParOf" srcId="{4F643E9C-0AF6-4F37-ACEB-A027B0620DBF}" destId="{1C42AC58-D447-4293-A4F6-11DDB4338D4B}" srcOrd="1" destOrd="0" presId="urn:microsoft.com/office/officeart/2005/8/layout/venn2"/>
    <dgm:cxn modelId="{E857D2A6-FAC4-462D-90F6-564CE279E31C}" type="presParOf" srcId="{D8DE1BDF-4EFC-49D4-8C81-6D89BAB759A9}" destId="{BDBDFAE2-9B51-430B-86C6-14920A74DC3F}" srcOrd="1" destOrd="0" presId="urn:microsoft.com/office/officeart/2005/8/layout/venn2"/>
    <dgm:cxn modelId="{DEA7A76C-336D-4E85-AC86-A1EFFD66FC81}" type="presParOf" srcId="{BDBDFAE2-9B51-430B-86C6-14920A74DC3F}" destId="{6AF13276-3394-4D8A-BE90-1BFA99B0ED77}" srcOrd="0" destOrd="0" presId="urn:microsoft.com/office/officeart/2005/8/layout/venn2"/>
    <dgm:cxn modelId="{A73356C5-8833-4036-ACCC-152B6027B7A7}" type="presParOf" srcId="{BDBDFAE2-9B51-430B-86C6-14920A74DC3F}" destId="{ACCEBCE8-574D-4425-95F6-CCCD368F4705}" srcOrd="1" destOrd="0" presId="urn:microsoft.com/office/officeart/2005/8/layout/venn2"/>
    <dgm:cxn modelId="{8A4E9682-B71A-411D-B834-D6AA2599B570}" type="presParOf" srcId="{D8DE1BDF-4EFC-49D4-8C81-6D89BAB759A9}" destId="{96D48DC0-2995-4AF6-94D7-B746D7D2E1E9}" srcOrd="2" destOrd="0" presId="urn:microsoft.com/office/officeart/2005/8/layout/venn2"/>
    <dgm:cxn modelId="{CD6C4262-FC4D-448D-BAAD-A19CD12B7FB9}" type="presParOf" srcId="{96D48DC0-2995-4AF6-94D7-B746D7D2E1E9}" destId="{B1C14743-B8C5-488F-8173-9996B1259D55}" srcOrd="0" destOrd="0" presId="urn:microsoft.com/office/officeart/2005/8/layout/venn2"/>
    <dgm:cxn modelId="{575FF633-28E5-4B5F-B86D-9F08000A31A1}" type="presParOf" srcId="{96D48DC0-2995-4AF6-94D7-B746D7D2E1E9}" destId="{A1B6C459-1A33-4BAE-BA00-749C5E2E1785}" srcOrd="1" destOrd="0" presId="urn:microsoft.com/office/officeart/2005/8/layout/venn2"/>
    <dgm:cxn modelId="{630D4986-1787-423E-A169-C9EE982434F1}" type="presParOf" srcId="{D8DE1BDF-4EFC-49D4-8C81-6D89BAB759A9}" destId="{6C9887FD-F23A-4342-BEE1-4D128A3C923A}" srcOrd="3" destOrd="0" presId="urn:microsoft.com/office/officeart/2005/8/layout/venn2"/>
    <dgm:cxn modelId="{9C8E40C8-5C6B-450D-AFAD-5A27F6E55E5E}" type="presParOf" srcId="{6C9887FD-F23A-4342-BEE1-4D128A3C923A}" destId="{2435ABD6-60C2-4BF1-8D43-FF643D961244}" srcOrd="0" destOrd="0" presId="urn:microsoft.com/office/officeart/2005/8/layout/venn2"/>
    <dgm:cxn modelId="{2AC49628-A69B-4C69-BDFA-AF9247864DF0}" type="presParOf" srcId="{6C9887FD-F23A-4342-BEE1-4D128A3C923A}" destId="{313A50F4-2639-4574-9C3E-BF25F92D3445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09A5CB-AA74-4B21-B92C-D394B692414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ED34CF1-4ACC-404D-A0AA-46C0BC739AAE}">
      <dgm:prSet phldrT="[Text]" custT="1"/>
      <dgm:spPr/>
      <dgm:t>
        <a:bodyPr/>
        <a:lstStyle/>
        <a:p>
          <a:r>
            <a:rPr lang="en-US" sz="1600" dirty="0"/>
            <a:t>Step 1 </a:t>
          </a:r>
        </a:p>
        <a:p>
          <a:r>
            <a:rPr lang="en-US" sz="1600" dirty="0"/>
            <a:t>Know What You Want</a:t>
          </a:r>
        </a:p>
      </dgm:t>
    </dgm:pt>
    <dgm:pt modelId="{90AB1292-7195-4E9C-AA98-1CA5F3C9FC6D}" type="parTrans" cxnId="{C5A9A0B1-8C50-431A-BDD4-CEDEF49D85C0}">
      <dgm:prSet/>
      <dgm:spPr/>
      <dgm:t>
        <a:bodyPr/>
        <a:lstStyle/>
        <a:p>
          <a:endParaRPr lang="en-US"/>
        </a:p>
      </dgm:t>
    </dgm:pt>
    <dgm:pt modelId="{85B3C4B7-6F59-4ABE-A47F-63D02F9EDFA9}" type="sibTrans" cxnId="{C5A9A0B1-8C50-431A-BDD4-CEDEF49D85C0}">
      <dgm:prSet/>
      <dgm:spPr/>
      <dgm:t>
        <a:bodyPr/>
        <a:lstStyle/>
        <a:p>
          <a:endParaRPr lang="en-US"/>
        </a:p>
      </dgm:t>
    </dgm:pt>
    <dgm:pt modelId="{9F331BE0-F985-4F4B-86C5-D431730E0712}">
      <dgm:prSet phldrT="[Text]" custT="1"/>
      <dgm:spPr/>
      <dgm:t>
        <a:bodyPr/>
        <a:lstStyle/>
        <a:p>
          <a:r>
            <a:rPr lang="en-US" sz="1600" dirty="0"/>
            <a:t>Step 2</a:t>
          </a:r>
        </a:p>
        <a:p>
          <a:r>
            <a:rPr lang="en-US" sz="1600" dirty="0"/>
            <a:t>Know What They Want</a:t>
          </a:r>
        </a:p>
      </dgm:t>
    </dgm:pt>
    <dgm:pt modelId="{6D7F3A50-430D-48CD-915F-DFD4907E0E8A}" type="parTrans" cxnId="{9310E506-9270-49EB-B842-519584C3C34D}">
      <dgm:prSet/>
      <dgm:spPr/>
      <dgm:t>
        <a:bodyPr/>
        <a:lstStyle/>
        <a:p>
          <a:endParaRPr lang="en-US"/>
        </a:p>
      </dgm:t>
    </dgm:pt>
    <dgm:pt modelId="{4EEBD629-EC12-49B1-9380-5EA8F98EF969}" type="sibTrans" cxnId="{9310E506-9270-49EB-B842-519584C3C34D}">
      <dgm:prSet/>
      <dgm:spPr/>
      <dgm:t>
        <a:bodyPr/>
        <a:lstStyle/>
        <a:p>
          <a:endParaRPr lang="en-US"/>
        </a:p>
      </dgm:t>
    </dgm:pt>
    <dgm:pt modelId="{A1687FCA-CBC5-4072-98A6-D2F3D6D7C25C}">
      <dgm:prSet phldrT="[Text]" custT="1"/>
      <dgm:spPr/>
      <dgm:t>
        <a:bodyPr/>
        <a:lstStyle/>
        <a:p>
          <a:r>
            <a:rPr lang="en-US" sz="1600" dirty="0"/>
            <a:t>Step 3</a:t>
          </a:r>
        </a:p>
        <a:p>
          <a:r>
            <a:rPr lang="en-US" sz="1600" dirty="0"/>
            <a:t>Propose Action In A Way that They Can Accept</a:t>
          </a:r>
        </a:p>
      </dgm:t>
    </dgm:pt>
    <dgm:pt modelId="{CC742A19-545D-46F9-8E9A-B23F6FEAC6F7}" type="parTrans" cxnId="{348E59D3-B2F8-4488-9C53-2FD93800B7B4}">
      <dgm:prSet/>
      <dgm:spPr/>
      <dgm:t>
        <a:bodyPr/>
        <a:lstStyle/>
        <a:p>
          <a:endParaRPr lang="en-US"/>
        </a:p>
      </dgm:t>
    </dgm:pt>
    <dgm:pt modelId="{E3C0A208-19B7-42BB-A5CD-8D37AC62680B}" type="sibTrans" cxnId="{348E59D3-B2F8-4488-9C53-2FD93800B7B4}">
      <dgm:prSet/>
      <dgm:spPr/>
      <dgm:t>
        <a:bodyPr/>
        <a:lstStyle/>
        <a:p>
          <a:endParaRPr lang="en-US"/>
        </a:p>
      </dgm:t>
    </dgm:pt>
    <dgm:pt modelId="{2FEFB267-5D2F-4730-A191-C0317F59ACAD}" type="pres">
      <dgm:prSet presAssocID="{AD09A5CB-AA74-4B21-B92C-D394B692414F}" presName="CompostProcess" presStyleCnt="0">
        <dgm:presLayoutVars>
          <dgm:dir/>
          <dgm:resizeHandles val="exact"/>
        </dgm:presLayoutVars>
      </dgm:prSet>
      <dgm:spPr/>
    </dgm:pt>
    <dgm:pt modelId="{F31A59CA-84C1-40BE-93A4-2DD0B619DAE8}" type="pres">
      <dgm:prSet presAssocID="{AD09A5CB-AA74-4B21-B92C-D394B692414F}" presName="arrow" presStyleLbl="bgShp" presStyleIdx="0" presStyleCnt="1" custScaleX="112656" custLinFactNeighborX="542"/>
      <dgm:spPr/>
    </dgm:pt>
    <dgm:pt modelId="{3FEB6335-532B-4A0E-899F-22A78D9AD4A1}" type="pres">
      <dgm:prSet presAssocID="{AD09A5CB-AA74-4B21-B92C-D394B692414F}" presName="linearProcess" presStyleCnt="0"/>
      <dgm:spPr/>
    </dgm:pt>
    <dgm:pt modelId="{7A914BD0-0B8E-4FC1-A34A-612E604169D6}" type="pres">
      <dgm:prSet presAssocID="{5ED34CF1-4ACC-404D-A0AA-46C0BC739AAE}" presName="textNode" presStyleLbl="node1" presStyleIdx="0" presStyleCnt="3" custScaleX="76510" custScaleY="87764" custLinFactNeighborX="-81607">
        <dgm:presLayoutVars>
          <dgm:bulletEnabled val="1"/>
        </dgm:presLayoutVars>
      </dgm:prSet>
      <dgm:spPr/>
    </dgm:pt>
    <dgm:pt modelId="{B5216BBB-815F-44D2-B7CE-FDD1D41E7B31}" type="pres">
      <dgm:prSet presAssocID="{85B3C4B7-6F59-4ABE-A47F-63D02F9EDFA9}" presName="sibTrans" presStyleCnt="0"/>
      <dgm:spPr/>
    </dgm:pt>
    <dgm:pt modelId="{7E196644-81AD-485D-B069-83371F7AAA15}" type="pres">
      <dgm:prSet presAssocID="{9F331BE0-F985-4F4B-86C5-D431730E0712}" presName="textNode" presStyleLbl="node1" presStyleIdx="1" presStyleCnt="3" custScaleX="76587" custScaleY="87974" custLinFactNeighborX="-90380" custLinFactNeighborY="-931">
        <dgm:presLayoutVars>
          <dgm:bulletEnabled val="1"/>
        </dgm:presLayoutVars>
      </dgm:prSet>
      <dgm:spPr/>
    </dgm:pt>
    <dgm:pt modelId="{667B4017-AD27-4F0E-B7D8-2378988287B2}" type="pres">
      <dgm:prSet presAssocID="{4EEBD629-EC12-49B1-9380-5EA8F98EF969}" presName="sibTrans" presStyleCnt="0"/>
      <dgm:spPr/>
    </dgm:pt>
    <dgm:pt modelId="{C762ACC4-D212-4EC4-B91F-BFD314848FB2}" type="pres">
      <dgm:prSet presAssocID="{A1687FCA-CBC5-4072-98A6-D2F3D6D7C25C}" presName="textNode" presStyleLbl="node1" presStyleIdx="2" presStyleCnt="3" custScaleX="76510" custScaleY="87974" custLinFactX="-2672" custLinFactNeighborX="-100000">
        <dgm:presLayoutVars>
          <dgm:bulletEnabled val="1"/>
        </dgm:presLayoutVars>
      </dgm:prSet>
      <dgm:spPr/>
    </dgm:pt>
  </dgm:ptLst>
  <dgm:cxnLst>
    <dgm:cxn modelId="{C5A9A0B1-8C50-431A-BDD4-CEDEF49D85C0}" srcId="{AD09A5CB-AA74-4B21-B92C-D394B692414F}" destId="{5ED34CF1-4ACC-404D-A0AA-46C0BC739AAE}" srcOrd="0" destOrd="0" parTransId="{90AB1292-7195-4E9C-AA98-1CA5F3C9FC6D}" sibTransId="{85B3C4B7-6F59-4ABE-A47F-63D02F9EDFA9}"/>
    <dgm:cxn modelId="{348E59D3-B2F8-4488-9C53-2FD93800B7B4}" srcId="{AD09A5CB-AA74-4B21-B92C-D394B692414F}" destId="{A1687FCA-CBC5-4072-98A6-D2F3D6D7C25C}" srcOrd="2" destOrd="0" parTransId="{CC742A19-545D-46F9-8E9A-B23F6FEAC6F7}" sibTransId="{E3C0A208-19B7-42BB-A5CD-8D37AC62680B}"/>
    <dgm:cxn modelId="{F29F35E1-CB06-49C7-A20C-F7340E7BF519}" type="presOf" srcId="{5ED34CF1-4ACC-404D-A0AA-46C0BC739AAE}" destId="{7A914BD0-0B8E-4FC1-A34A-612E604169D6}" srcOrd="0" destOrd="0" presId="urn:microsoft.com/office/officeart/2005/8/layout/hProcess9"/>
    <dgm:cxn modelId="{85414365-EB30-44DB-A3FB-61BFFBA2314F}" type="presOf" srcId="{9F331BE0-F985-4F4B-86C5-D431730E0712}" destId="{7E196644-81AD-485D-B069-83371F7AAA15}" srcOrd="0" destOrd="0" presId="urn:microsoft.com/office/officeart/2005/8/layout/hProcess9"/>
    <dgm:cxn modelId="{58805083-3B19-4474-9DF8-6F5F542B7E65}" type="presOf" srcId="{A1687FCA-CBC5-4072-98A6-D2F3D6D7C25C}" destId="{C762ACC4-D212-4EC4-B91F-BFD314848FB2}" srcOrd="0" destOrd="0" presId="urn:microsoft.com/office/officeart/2005/8/layout/hProcess9"/>
    <dgm:cxn modelId="{2AB6F38C-4072-48ED-B843-B98AAD6FB211}" type="presOf" srcId="{AD09A5CB-AA74-4B21-B92C-D394B692414F}" destId="{2FEFB267-5D2F-4730-A191-C0317F59ACAD}" srcOrd="0" destOrd="0" presId="urn:microsoft.com/office/officeart/2005/8/layout/hProcess9"/>
    <dgm:cxn modelId="{9310E506-9270-49EB-B842-519584C3C34D}" srcId="{AD09A5CB-AA74-4B21-B92C-D394B692414F}" destId="{9F331BE0-F985-4F4B-86C5-D431730E0712}" srcOrd="1" destOrd="0" parTransId="{6D7F3A50-430D-48CD-915F-DFD4907E0E8A}" sibTransId="{4EEBD629-EC12-49B1-9380-5EA8F98EF969}"/>
    <dgm:cxn modelId="{569A0420-AC63-4719-804C-1123E5AC16E2}" type="presParOf" srcId="{2FEFB267-5D2F-4730-A191-C0317F59ACAD}" destId="{F31A59CA-84C1-40BE-93A4-2DD0B619DAE8}" srcOrd="0" destOrd="0" presId="urn:microsoft.com/office/officeart/2005/8/layout/hProcess9"/>
    <dgm:cxn modelId="{8FF2334F-5ECE-47F1-A42A-B73535430285}" type="presParOf" srcId="{2FEFB267-5D2F-4730-A191-C0317F59ACAD}" destId="{3FEB6335-532B-4A0E-899F-22A78D9AD4A1}" srcOrd="1" destOrd="0" presId="urn:microsoft.com/office/officeart/2005/8/layout/hProcess9"/>
    <dgm:cxn modelId="{ACFA78D9-3A2D-4803-AFF9-C2FE69E5AC13}" type="presParOf" srcId="{3FEB6335-532B-4A0E-899F-22A78D9AD4A1}" destId="{7A914BD0-0B8E-4FC1-A34A-612E604169D6}" srcOrd="0" destOrd="0" presId="urn:microsoft.com/office/officeart/2005/8/layout/hProcess9"/>
    <dgm:cxn modelId="{64808E01-0288-4B86-8F0B-73A5E1F4215C}" type="presParOf" srcId="{3FEB6335-532B-4A0E-899F-22A78D9AD4A1}" destId="{B5216BBB-815F-44D2-B7CE-FDD1D41E7B31}" srcOrd="1" destOrd="0" presId="urn:microsoft.com/office/officeart/2005/8/layout/hProcess9"/>
    <dgm:cxn modelId="{BA74E551-D195-4DA5-A354-448E639C8595}" type="presParOf" srcId="{3FEB6335-532B-4A0E-899F-22A78D9AD4A1}" destId="{7E196644-81AD-485D-B069-83371F7AAA15}" srcOrd="2" destOrd="0" presId="urn:microsoft.com/office/officeart/2005/8/layout/hProcess9"/>
    <dgm:cxn modelId="{6EA69936-1BB2-49DF-9542-276080F97D94}" type="presParOf" srcId="{3FEB6335-532B-4A0E-899F-22A78D9AD4A1}" destId="{667B4017-AD27-4F0E-B7D8-2378988287B2}" srcOrd="3" destOrd="0" presId="urn:microsoft.com/office/officeart/2005/8/layout/hProcess9"/>
    <dgm:cxn modelId="{A6FB28A8-5B2F-4170-BA35-8B7080E1311C}" type="presParOf" srcId="{3FEB6335-532B-4A0E-899F-22A78D9AD4A1}" destId="{C762ACC4-D212-4EC4-B91F-BFD314848FB2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C7BE64-59E9-4BB9-8E47-D5E2FD9722D7}" type="doc">
      <dgm:prSet loTypeId="urn:microsoft.com/office/officeart/2011/layout/ConvergingText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FE5069-5CED-4B7F-9250-46EEC16198C8}">
      <dgm:prSet phldrT="[Text]"/>
      <dgm:spPr/>
      <dgm:t>
        <a:bodyPr/>
        <a:lstStyle/>
        <a:p>
          <a:r>
            <a:rPr lang="en-US" dirty="0"/>
            <a:t>Negotiation Process</a:t>
          </a:r>
        </a:p>
      </dgm:t>
    </dgm:pt>
    <dgm:pt modelId="{04E7BF93-9B45-4E97-AD25-1C45D1844CE7}" type="parTrans" cxnId="{B6098A1C-CC55-4C0C-BA95-1596DC1E34C8}">
      <dgm:prSet/>
      <dgm:spPr/>
      <dgm:t>
        <a:bodyPr/>
        <a:lstStyle/>
        <a:p>
          <a:endParaRPr lang="en-US"/>
        </a:p>
      </dgm:t>
    </dgm:pt>
    <dgm:pt modelId="{0AB8669B-D7CE-473C-BFE5-4BA883CBF4F0}" type="sibTrans" cxnId="{B6098A1C-CC55-4C0C-BA95-1596DC1E34C8}">
      <dgm:prSet/>
      <dgm:spPr/>
      <dgm:t>
        <a:bodyPr/>
        <a:lstStyle/>
        <a:p>
          <a:endParaRPr lang="en-US"/>
        </a:p>
      </dgm:t>
    </dgm:pt>
    <dgm:pt modelId="{8A3EAB49-BC45-4446-936E-89121EECAF52}">
      <dgm:prSet phldrT="[Text]" custT="1"/>
      <dgm:spPr/>
      <dgm:t>
        <a:bodyPr/>
        <a:lstStyle/>
        <a:p>
          <a:r>
            <a:rPr lang="en-US" sz="1600" dirty="0"/>
            <a:t>Know What You Want</a:t>
          </a:r>
        </a:p>
      </dgm:t>
    </dgm:pt>
    <dgm:pt modelId="{5EB7EF90-CC60-4851-BE0C-CAC599E2F140}" type="parTrans" cxnId="{269AEC26-528E-4360-8FDC-B3C662E9E020}">
      <dgm:prSet/>
      <dgm:spPr/>
      <dgm:t>
        <a:bodyPr/>
        <a:lstStyle/>
        <a:p>
          <a:endParaRPr lang="en-US"/>
        </a:p>
      </dgm:t>
    </dgm:pt>
    <dgm:pt modelId="{454FCCCA-0044-4912-9FAE-18D073EA5529}" type="sibTrans" cxnId="{269AEC26-528E-4360-8FDC-B3C662E9E020}">
      <dgm:prSet/>
      <dgm:spPr/>
      <dgm:t>
        <a:bodyPr/>
        <a:lstStyle/>
        <a:p>
          <a:endParaRPr lang="en-US"/>
        </a:p>
      </dgm:t>
    </dgm:pt>
    <dgm:pt modelId="{508AB9F0-3EA2-4BC8-8754-8E8F04957950}">
      <dgm:prSet phldrT="[Text]" custT="1"/>
      <dgm:spPr/>
      <dgm:t>
        <a:bodyPr/>
        <a:lstStyle/>
        <a:p>
          <a:r>
            <a:rPr lang="en-US" sz="1600" dirty="0"/>
            <a:t>Know What They Want</a:t>
          </a:r>
        </a:p>
      </dgm:t>
    </dgm:pt>
    <dgm:pt modelId="{F695C5AA-1C08-4FF4-A648-22C3D40B7BBB}" type="parTrans" cxnId="{A3146AA6-4DB8-43CE-B549-0999E14532E2}">
      <dgm:prSet/>
      <dgm:spPr/>
      <dgm:t>
        <a:bodyPr/>
        <a:lstStyle/>
        <a:p>
          <a:endParaRPr lang="en-US"/>
        </a:p>
      </dgm:t>
    </dgm:pt>
    <dgm:pt modelId="{0FE78EFF-A092-4037-BDB1-B9D130B98329}" type="sibTrans" cxnId="{A3146AA6-4DB8-43CE-B549-0999E14532E2}">
      <dgm:prSet/>
      <dgm:spPr/>
      <dgm:t>
        <a:bodyPr/>
        <a:lstStyle/>
        <a:p>
          <a:endParaRPr lang="en-US"/>
        </a:p>
      </dgm:t>
    </dgm:pt>
    <dgm:pt modelId="{7740F03F-0703-4058-967E-0628D0B96433}">
      <dgm:prSet phldrT="[Text]" custT="1"/>
      <dgm:spPr/>
      <dgm:t>
        <a:bodyPr/>
        <a:lstStyle/>
        <a:p>
          <a:r>
            <a:rPr lang="en-US" sz="1600" dirty="0"/>
            <a:t>Propose Action In A Way that They Can Accept</a:t>
          </a:r>
        </a:p>
      </dgm:t>
    </dgm:pt>
    <dgm:pt modelId="{CA5DEBAE-796C-4462-BB5A-36E82FE92353}" type="parTrans" cxnId="{64B334EC-E2D5-4924-8AAF-439A1622EAFB}">
      <dgm:prSet/>
      <dgm:spPr/>
      <dgm:t>
        <a:bodyPr/>
        <a:lstStyle/>
        <a:p>
          <a:endParaRPr lang="en-US"/>
        </a:p>
      </dgm:t>
    </dgm:pt>
    <dgm:pt modelId="{D1FEE4FD-2020-4793-8E4A-18AB5D158F09}" type="sibTrans" cxnId="{64B334EC-E2D5-4924-8AAF-439A1622EAFB}">
      <dgm:prSet/>
      <dgm:spPr/>
      <dgm:t>
        <a:bodyPr/>
        <a:lstStyle/>
        <a:p>
          <a:endParaRPr lang="en-US"/>
        </a:p>
      </dgm:t>
    </dgm:pt>
    <dgm:pt modelId="{191A5BEF-FAF7-4CAB-8DAF-75DBC079785C}">
      <dgm:prSet custT="1"/>
      <dgm:spPr/>
      <dgm:t>
        <a:bodyPr/>
        <a:lstStyle/>
        <a:p>
          <a:r>
            <a:rPr lang="en-US" sz="2000" dirty="0"/>
            <a:t>Preparation</a:t>
          </a:r>
        </a:p>
      </dgm:t>
    </dgm:pt>
    <dgm:pt modelId="{C95C8623-BBAE-4639-A97A-42ED67953583}" type="parTrans" cxnId="{80A03E22-76B7-4457-BA1E-C633F87B111D}">
      <dgm:prSet/>
      <dgm:spPr/>
      <dgm:t>
        <a:bodyPr/>
        <a:lstStyle/>
        <a:p>
          <a:endParaRPr lang="en-US"/>
        </a:p>
      </dgm:t>
    </dgm:pt>
    <dgm:pt modelId="{66FDC4DF-940C-45BD-B3C4-F9ECDE395A9D}" type="sibTrans" cxnId="{80A03E22-76B7-4457-BA1E-C633F87B111D}">
      <dgm:prSet/>
      <dgm:spPr/>
      <dgm:t>
        <a:bodyPr/>
        <a:lstStyle/>
        <a:p>
          <a:endParaRPr lang="en-US"/>
        </a:p>
      </dgm:t>
    </dgm:pt>
    <dgm:pt modelId="{BB2E0894-6791-4429-98EE-245A27A5DDE0}" type="pres">
      <dgm:prSet presAssocID="{14C7BE64-59E9-4BB9-8E47-D5E2FD9722D7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</dgm:pt>
    <dgm:pt modelId="{2E01F71E-37B3-4B04-8F6B-5E1F9D7AC42B}" type="pres">
      <dgm:prSet presAssocID="{88FE5069-5CED-4B7F-9250-46EEC16198C8}" presName="composite" presStyleCnt="0"/>
      <dgm:spPr/>
    </dgm:pt>
    <dgm:pt modelId="{FB0DFCA7-2799-42B3-9509-7296F9DFC485}" type="pres">
      <dgm:prSet presAssocID="{88FE5069-5CED-4B7F-9250-46EEC16198C8}" presName="ParentAccent1" presStyleLbl="alignNode1" presStyleIdx="0" presStyleCnt="45" custLinFactX="1001700" custLinFactY="73084" custLinFactNeighborX="1100000" custLinFactNeighborY="100000"/>
      <dgm:spPr/>
    </dgm:pt>
    <dgm:pt modelId="{8F4D1027-06F7-4A72-81BA-E7616B5C2AF0}" type="pres">
      <dgm:prSet presAssocID="{88FE5069-5CED-4B7F-9250-46EEC16198C8}" presName="ParentAccent2" presStyleLbl="alignNode1" presStyleIdx="1" presStyleCnt="45" custLinFactX="1001700" custLinFactY="73084" custLinFactNeighborX="1100000" custLinFactNeighborY="100000"/>
      <dgm:spPr/>
    </dgm:pt>
    <dgm:pt modelId="{0BDE39DE-D960-4DA6-993C-5DF0E8069522}" type="pres">
      <dgm:prSet presAssocID="{88FE5069-5CED-4B7F-9250-46EEC16198C8}" presName="ParentAccent3" presStyleLbl="alignNode1" presStyleIdx="2" presStyleCnt="45" custLinFactX="1001700" custLinFactY="73084" custLinFactNeighborX="1100000" custLinFactNeighborY="100000"/>
      <dgm:spPr/>
    </dgm:pt>
    <dgm:pt modelId="{6D7961B8-43BB-4347-BB7B-62C2515150D0}" type="pres">
      <dgm:prSet presAssocID="{88FE5069-5CED-4B7F-9250-46EEC16198C8}" presName="ParentAccent4" presStyleLbl="alignNode1" presStyleIdx="3" presStyleCnt="45" custLinFactX="1001700" custLinFactY="73084" custLinFactNeighborX="1100000" custLinFactNeighborY="100000"/>
      <dgm:spPr/>
    </dgm:pt>
    <dgm:pt modelId="{D3B1175D-6C6D-47A1-850D-94F6C7454119}" type="pres">
      <dgm:prSet presAssocID="{88FE5069-5CED-4B7F-9250-46EEC16198C8}" presName="ParentAccent5" presStyleLbl="alignNode1" presStyleIdx="4" presStyleCnt="45" custLinFactX="1001700" custLinFactY="73084" custLinFactNeighborX="1100000" custLinFactNeighborY="100000"/>
      <dgm:spPr/>
    </dgm:pt>
    <dgm:pt modelId="{E2187CBD-FF9A-48B4-B7DB-8E6AC61295FD}" type="pres">
      <dgm:prSet presAssocID="{88FE5069-5CED-4B7F-9250-46EEC16198C8}" presName="ParentAccent6" presStyleLbl="alignNode1" presStyleIdx="5" presStyleCnt="45" custLinFactX="500000" custLinFactNeighborX="550850" custLinFactNeighborY="86471"/>
      <dgm:spPr/>
    </dgm:pt>
    <dgm:pt modelId="{A26A58DC-6390-4383-ADDE-B2235F561E99}" type="pres">
      <dgm:prSet presAssocID="{88FE5069-5CED-4B7F-9250-46EEC16198C8}" presName="ParentAccent7" presStyleLbl="alignNode1" presStyleIdx="6" presStyleCnt="45" custLinFactX="1001700" custLinFactY="73084" custLinFactNeighborX="1100000" custLinFactNeighborY="100000"/>
      <dgm:spPr/>
    </dgm:pt>
    <dgm:pt modelId="{47B93430-B3F7-420E-BDF4-85BA9AD40867}" type="pres">
      <dgm:prSet presAssocID="{88FE5069-5CED-4B7F-9250-46EEC16198C8}" presName="ParentAccent8" presStyleLbl="alignNode1" presStyleIdx="7" presStyleCnt="45" custLinFactX="1001700" custLinFactY="73084" custLinFactNeighborX="1100000" custLinFactNeighborY="100000"/>
      <dgm:spPr/>
    </dgm:pt>
    <dgm:pt modelId="{FDF797CF-8E57-4667-B32B-6720EE3D0C5F}" type="pres">
      <dgm:prSet presAssocID="{88FE5069-5CED-4B7F-9250-46EEC16198C8}" presName="ParentAccent9" presStyleLbl="alignNode1" presStyleIdx="8" presStyleCnt="45" custLinFactX="1001700" custLinFactY="73084" custLinFactNeighborX="1100000" custLinFactNeighborY="100000"/>
      <dgm:spPr/>
    </dgm:pt>
    <dgm:pt modelId="{52D32B5D-94DE-475B-8788-C6ADB8FC64C4}" type="pres">
      <dgm:prSet presAssocID="{88FE5069-5CED-4B7F-9250-46EEC16198C8}" presName="ParentAccent10" presStyleLbl="alignNode1" presStyleIdx="9" presStyleCnt="45" custLinFactX="1001700" custLinFactY="73084" custLinFactNeighborX="1100000" custLinFactNeighborY="100000"/>
      <dgm:spPr/>
    </dgm:pt>
    <dgm:pt modelId="{03FBD4DA-CBD3-4D00-88E7-1090E58A8065}" type="pres">
      <dgm:prSet presAssocID="{88FE5069-5CED-4B7F-9250-46EEC16198C8}" presName="Parent" presStyleLbl="alignNode1" presStyleIdx="10" presStyleCnt="45" custLinFactX="100000" custLinFactNeighborX="103918" custLinFactNeighborY="20303">
        <dgm:presLayoutVars>
          <dgm:chMax val="5"/>
          <dgm:chPref val="3"/>
          <dgm:bulletEnabled val="1"/>
        </dgm:presLayoutVars>
      </dgm:prSet>
      <dgm:spPr/>
    </dgm:pt>
    <dgm:pt modelId="{53E58BC9-714E-40A7-BFE9-94D0240327D2}" type="pres">
      <dgm:prSet presAssocID="{8A3EAB49-BC45-4446-936E-89121EECAF52}" presName="Child1Accent1" presStyleLbl="alignNode1" presStyleIdx="11" presStyleCnt="45" custLinFactX="500000" custLinFactNeighborX="550850" custLinFactNeighborY="86471"/>
      <dgm:spPr/>
    </dgm:pt>
    <dgm:pt modelId="{FAE60E51-7E08-452F-8DFF-206493DA2CD9}" type="pres">
      <dgm:prSet presAssocID="{8A3EAB49-BC45-4446-936E-89121EECAF52}" presName="Child1Accent2" presStyleLbl="alignNode1" presStyleIdx="12" presStyleCnt="45" custLinFactX="1001700" custLinFactY="73084" custLinFactNeighborX="1100000" custLinFactNeighborY="100000"/>
      <dgm:spPr/>
    </dgm:pt>
    <dgm:pt modelId="{1093A00C-8E3D-4C56-92F3-CACCF8E5FF89}" type="pres">
      <dgm:prSet presAssocID="{8A3EAB49-BC45-4446-936E-89121EECAF52}" presName="Child1Accent3" presStyleLbl="alignNode1" presStyleIdx="13" presStyleCnt="45" custLinFactX="1001700" custLinFactY="73084" custLinFactNeighborX="1100000" custLinFactNeighborY="100000"/>
      <dgm:spPr/>
    </dgm:pt>
    <dgm:pt modelId="{D4F4F2FD-210C-4198-85DF-21B918A78C72}" type="pres">
      <dgm:prSet presAssocID="{8A3EAB49-BC45-4446-936E-89121EECAF52}" presName="Child1Accent4" presStyleLbl="alignNode1" presStyleIdx="14" presStyleCnt="45" custLinFactX="1001700" custLinFactY="73084" custLinFactNeighborX="1100000" custLinFactNeighborY="100000"/>
      <dgm:spPr/>
    </dgm:pt>
    <dgm:pt modelId="{190D48F7-EBA3-4213-A9CA-8DB26E4094DE}" type="pres">
      <dgm:prSet presAssocID="{8A3EAB49-BC45-4446-936E-89121EECAF52}" presName="Child1Accent5" presStyleLbl="alignNode1" presStyleIdx="15" presStyleCnt="45" custLinFactX="1001700" custLinFactY="73084" custLinFactNeighborX="1100000" custLinFactNeighborY="100000"/>
      <dgm:spPr/>
    </dgm:pt>
    <dgm:pt modelId="{6A750D3B-2BD5-42DE-857C-CD691006A9E1}" type="pres">
      <dgm:prSet presAssocID="{8A3EAB49-BC45-4446-936E-89121EECAF52}" presName="Child1Accent6" presStyleLbl="alignNode1" presStyleIdx="16" presStyleCnt="45" custLinFactX="1001700" custLinFactY="73084" custLinFactNeighborX="1100000" custLinFactNeighborY="100000"/>
      <dgm:spPr/>
    </dgm:pt>
    <dgm:pt modelId="{3EBF7CAC-6AC1-4B92-AD17-AE8DFF5EEFF4}" type="pres">
      <dgm:prSet presAssocID="{8A3EAB49-BC45-4446-936E-89121EECAF52}" presName="Child1Accent7" presStyleLbl="alignNode1" presStyleIdx="17" presStyleCnt="45" custLinFactX="1001700" custLinFactY="73084" custLinFactNeighborX="1100000" custLinFactNeighborY="100000"/>
      <dgm:spPr/>
    </dgm:pt>
    <dgm:pt modelId="{304C58AB-0278-4AEE-8859-8BC98694564D}" type="pres">
      <dgm:prSet presAssocID="{8A3EAB49-BC45-4446-936E-89121EECAF52}" presName="Child1Accent8" presStyleLbl="alignNode1" presStyleIdx="18" presStyleCnt="45"/>
      <dgm:spPr/>
    </dgm:pt>
    <dgm:pt modelId="{054E97C2-86F3-446A-B5E2-39608383A8D4}" type="pres">
      <dgm:prSet presAssocID="{8A3EAB49-BC45-4446-936E-89121EECAF52}" presName="Child1Accent9" presStyleLbl="alignNode1" presStyleIdx="19" presStyleCnt="45"/>
      <dgm:spPr/>
    </dgm:pt>
    <dgm:pt modelId="{64BA4F2D-924B-43EF-B731-D6139F2493D6}" type="pres">
      <dgm:prSet presAssocID="{8A3EAB49-BC45-4446-936E-89121EECAF52}" presName="Child1" presStyleLbl="revTx" presStyleIdx="0" presStyleCnt="3" custLinFactX="79307" custLinFactNeighborX="100000" custLinFactNeighborY="67286">
        <dgm:presLayoutVars>
          <dgm:chMax/>
          <dgm:chPref val="0"/>
          <dgm:bulletEnabled val="1"/>
        </dgm:presLayoutVars>
      </dgm:prSet>
      <dgm:spPr/>
    </dgm:pt>
    <dgm:pt modelId="{C833DB1D-5096-4966-8777-BE6327856F52}" type="pres">
      <dgm:prSet presAssocID="{508AB9F0-3EA2-4BC8-8754-8E8F04957950}" presName="Child2Accent1" presStyleLbl="alignNode1" presStyleIdx="20" presStyleCnt="45" custLinFactX="500000" custLinFactNeighborX="550850" custLinFactNeighborY="86471"/>
      <dgm:spPr/>
    </dgm:pt>
    <dgm:pt modelId="{03001DB9-1A2E-4C4F-8F27-0063E22F06A8}" type="pres">
      <dgm:prSet presAssocID="{508AB9F0-3EA2-4BC8-8754-8E8F04957950}" presName="Child2Accent2" presStyleLbl="alignNode1" presStyleIdx="21" presStyleCnt="45" custLinFactX="1001700" custLinFactY="73084" custLinFactNeighborX="1100000" custLinFactNeighborY="100000"/>
      <dgm:spPr/>
    </dgm:pt>
    <dgm:pt modelId="{60DA3615-F83C-4F59-A997-FE14D8776269}" type="pres">
      <dgm:prSet presAssocID="{508AB9F0-3EA2-4BC8-8754-8E8F04957950}" presName="Child2Accent3" presStyleLbl="alignNode1" presStyleIdx="22" presStyleCnt="45" custLinFactX="1001700" custLinFactY="73084" custLinFactNeighborX="1100000" custLinFactNeighborY="100000"/>
      <dgm:spPr/>
    </dgm:pt>
    <dgm:pt modelId="{2B33FA8C-8132-4DB3-8558-C70E85A8B06E}" type="pres">
      <dgm:prSet presAssocID="{508AB9F0-3EA2-4BC8-8754-8E8F04957950}" presName="Child2Accent4" presStyleLbl="alignNode1" presStyleIdx="23" presStyleCnt="45" custLinFactX="1001700" custLinFactY="73084" custLinFactNeighborX="1100000" custLinFactNeighborY="100000"/>
      <dgm:spPr/>
    </dgm:pt>
    <dgm:pt modelId="{DC656B9D-CE27-4760-872B-75D4E136F10F}" type="pres">
      <dgm:prSet presAssocID="{508AB9F0-3EA2-4BC8-8754-8E8F04957950}" presName="Child2Accent5" presStyleLbl="alignNode1" presStyleIdx="24" presStyleCnt="45" custLinFactX="1001700" custLinFactY="73084" custLinFactNeighborX="1100000" custLinFactNeighborY="100000"/>
      <dgm:spPr/>
    </dgm:pt>
    <dgm:pt modelId="{69906863-FEEE-454B-B675-4AB63CF934A4}" type="pres">
      <dgm:prSet presAssocID="{508AB9F0-3EA2-4BC8-8754-8E8F04957950}" presName="Child2Accent6" presStyleLbl="alignNode1" presStyleIdx="25" presStyleCnt="45" custLinFactX="1001700" custLinFactY="73084" custLinFactNeighborX="1100000" custLinFactNeighborY="100000"/>
      <dgm:spPr/>
    </dgm:pt>
    <dgm:pt modelId="{3379A39E-97AB-4252-84CA-9A047957D521}" type="pres">
      <dgm:prSet presAssocID="{508AB9F0-3EA2-4BC8-8754-8E8F04957950}" presName="Child2Accent7" presStyleLbl="alignNode1" presStyleIdx="26" presStyleCnt="45"/>
      <dgm:spPr/>
    </dgm:pt>
    <dgm:pt modelId="{AE217541-3983-4FA0-BBB9-391F28C9E986}" type="pres">
      <dgm:prSet presAssocID="{508AB9F0-3EA2-4BC8-8754-8E8F04957950}" presName="Child2" presStyleLbl="revTx" presStyleIdx="1" presStyleCnt="3" custLinFactX="100000" custLinFactNeighborX="137102" custLinFactNeighborY="67286">
        <dgm:presLayoutVars>
          <dgm:chMax/>
          <dgm:chPref val="0"/>
          <dgm:bulletEnabled val="1"/>
        </dgm:presLayoutVars>
      </dgm:prSet>
      <dgm:spPr/>
    </dgm:pt>
    <dgm:pt modelId="{20118DB6-8B27-4EE9-92C4-23F24089AD4A}" type="pres">
      <dgm:prSet presAssocID="{7740F03F-0703-4058-967E-0628D0B96433}" presName="Child3Accent1" presStyleLbl="alignNode1" presStyleIdx="27" presStyleCnt="45" custLinFactX="500000" custLinFactNeighborX="550850" custLinFactNeighborY="86471"/>
      <dgm:spPr/>
    </dgm:pt>
    <dgm:pt modelId="{97FB367B-0A03-45F5-8090-4ADEF3043DF5}" type="pres">
      <dgm:prSet presAssocID="{7740F03F-0703-4058-967E-0628D0B96433}" presName="Child3Accent2" presStyleLbl="alignNode1" presStyleIdx="28" presStyleCnt="45" custLinFactX="1001700" custLinFactY="73084" custLinFactNeighborX="1100000" custLinFactNeighborY="100000"/>
      <dgm:spPr/>
    </dgm:pt>
    <dgm:pt modelId="{C8F98971-1F60-4062-AA51-E34EF94FE805}" type="pres">
      <dgm:prSet presAssocID="{7740F03F-0703-4058-967E-0628D0B96433}" presName="Child3Accent3" presStyleLbl="alignNode1" presStyleIdx="29" presStyleCnt="45" custLinFactX="1001700" custLinFactY="73084" custLinFactNeighborX="1100000" custLinFactNeighborY="100000"/>
      <dgm:spPr/>
    </dgm:pt>
    <dgm:pt modelId="{BB161DE1-64A8-4571-A4BD-9C4F0644EC53}" type="pres">
      <dgm:prSet presAssocID="{7740F03F-0703-4058-967E-0628D0B96433}" presName="Child3Accent4" presStyleLbl="alignNode1" presStyleIdx="30" presStyleCnt="45" custLinFactX="1001700" custLinFactY="73084" custLinFactNeighborX="1100000" custLinFactNeighborY="100000"/>
      <dgm:spPr/>
    </dgm:pt>
    <dgm:pt modelId="{CE802364-F631-43DF-BFD0-D4C84FF40BFF}" type="pres">
      <dgm:prSet presAssocID="{7740F03F-0703-4058-967E-0628D0B96433}" presName="Child3Accent5" presStyleLbl="alignNode1" presStyleIdx="31" presStyleCnt="45" custLinFactX="1001700" custLinFactY="73084" custLinFactNeighborX="1100000" custLinFactNeighborY="100000"/>
      <dgm:spPr/>
    </dgm:pt>
    <dgm:pt modelId="{86ECA99D-C619-4723-9355-AE32AA3659F8}" type="pres">
      <dgm:prSet presAssocID="{7740F03F-0703-4058-967E-0628D0B96433}" presName="Child3Accent6" presStyleLbl="alignNode1" presStyleIdx="32" presStyleCnt="45" custLinFactX="1001700" custLinFactY="73084" custLinFactNeighborX="1100000" custLinFactNeighborY="100000"/>
      <dgm:spPr/>
    </dgm:pt>
    <dgm:pt modelId="{D6063EEA-D56F-4439-B35D-82FA47159B13}" type="pres">
      <dgm:prSet presAssocID="{7740F03F-0703-4058-967E-0628D0B96433}" presName="Child3Accent7" presStyleLbl="alignNode1" presStyleIdx="33" presStyleCnt="45" custLinFactX="1001700" custLinFactY="73084" custLinFactNeighborX="1100000" custLinFactNeighborY="100000"/>
      <dgm:spPr/>
    </dgm:pt>
    <dgm:pt modelId="{33ED9FED-D2EA-465F-80C8-D0E2843F576B}" type="pres">
      <dgm:prSet presAssocID="{7740F03F-0703-4058-967E-0628D0B96433}" presName="Child3" presStyleLbl="revTx" presStyleIdx="2" presStyleCnt="3" custScaleX="102566" custScaleY="106724" custLinFactX="79307" custLinFactNeighborX="100000" custLinFactNeighborY="67286">
        <dgm:presLayoutVars>
          <dgm:chMax/>
          <dgm:chPref val="0"/>
          <dgm:bulletEnabled val="1"/>
        </dgm:presLayoutVars>
      </dgm:prSet>
      <dgm:spPr/>
    </dgm:pt>
    <dgm:pt modelId="{389CEC69-5DCE-4E29-A4C1-A1DA5C2A7C11}" type="pres">
      <dgm:prSet presAssocID="{0AB8669B-D7CE-473C-BFE5-4BA883CBF4F0}" presName="sibTrans" presStyleCnt="0"/>
      <dgm:spPr/>
    </dgm:pt>
    <dgm:pt modelId="{6A455C9C-2779-4698-9022-C75CFA24990E}" type="pres">
      <dgm:prSet presAssocID="{191A5BEF-FAF7-4CAB-8DAF-75DBC079785C}" presName="composite" presStyleCnt="0"/>
      <dgm:spPr/>
    </dgm:pt>
    <dgm:pt modelId="{0C53292B-736C-4F38-B715-47E0E067B981}" type="pres">
      <dgm:prSet presAssocID="{191A5BEF-FAF7-4CAB-8DAF-75DBC079785C}" presName="ParentAccent1" presStyleLbl="alignNode1" presStyleIdx="34" presStyleCnt="45"/>
      <dgm:spPr/>
    </dgm:pt>
    <dgm:pt modelId="{83DA5540-3D69-46FC-A3BE-4F87CFDA3684}" type="pres">
      <dgm:prSet presAssocID="{191A5BEF-FAF7-4CAB-8DAF-75DBC079785C}" presName="ParentAccent2" presStyleLbl="alignNode1" presStyleIdx="35" presStyleCnt="45"/>
      <dgm:spPr/>
    </dgm:pt>
    <dgm:pt modelId="{EB54B28B-725C-4D1F-8572-904945137B63}" type="pres">
      <dgm:prSet presAssocID="{191A5BEF-FAF7-4CAB-8DAF-75DBC079785C}" presName="ParentAccent3" presStyleLbl="alignNode1" presStyleIdx="36" presStyleCnt="45" custLinFactY="43694" custLinFactNeighborX="-30262" custLinFactNeighborY="100000"/>
      <dgm:spPr/>
    </dgm:pt>
    <dgm:pt modelId="{28A3CE4B-25A5-40E9-8B29-5DCBAADE7116}" type="pres">
      <dgm:prSet presAssocID="{191A5BEF-FAF7-4CAB-8DAF-75DBC079785C}" presName="ParentAccent4" presStyleLbl="alignNode1" presStyleIdx="37" presStyleCnt="45"/>
      <dgm:spPr/>
    </dgm:pt>
    <dgm:pt modelId="{4D584365-1AC2-4BF5-BBD5-5AB6A1927E79}" type="pres">
      <dgm:prSet presAssocID="{191A5BEF-FAF7-4CAB-8DAF-75DBC079785C}" presName="ParentAccent5" presStyleLbl="alignNode1" presStyleIdx="38" presStyleCnt="45"/>
      <dgm:spPr/>
    </dgm:pt>
    <dgm:pt modelId="{2DA8942C-A713-42B5-AA5D-6A8E55016EBA}" type="pres">
      <dgm:prSet presAssocID="{191A5BEF-FAF7-4CAB-8DAF-75DBC079785C}" presName="ParentAccent6" presStyleLbl="alignNode1" presStyleIdx="39" presStyleCnt="45" custFlipVert="1" custFlipHor="1" custScaleX="473392" custScaleY="482927" custLinFactX="100000" custLinFactNeighborX="189737" custLinFactNeighborY="28798"/>
      <dgm:spPr/>
    </dgm:pt>
    <dgm:pt modelId="{A4037ADC-21B9-47D7-8F33-E71F47049A40}" type="pres">
      <dgm:prSet presAssocID="{191A5BEF-FAF7-4CAB-8DAF-75DBC079785C}" presName="ParentAccent7" presStyleLbl="alignNode1" presStyleIdx="40" presStyleCnt="45"/>
      <dgm:spPr/>
    </dgm:pt>
    <dgm:pt modelId="{BCEF0D8F-243E-4BFD-A3C7-27FF94803627}" type="pres">
      <dgm:prSet presAssocID="{191A5BEF-FAF7-4CAB-8DAF-75DBC079785C}" presName="ParentAccent8" presStyleLbl="alignNode1" presStyleIdx="41" presStyleCnt="45"/>
      <dgm:spPr/>
    </dgm:pt>
    <dgm:pt modelId="{9919C622-77E0-4BD0-B356-6AA1635CF19E}" type="pres">
      <dgm:prSet presAssocID="{191A5BEF-FAF7-4CAB-8DAF-75DBC079785C}" presName="ParentAccent9" presStyleLbl="alignNode1" presStyleIdx="42" presStyleCnt="45"/>
      <dgm:spPr/>
    </dgm:pt>
    <dgm:pt modelId="{FEB0EDDA-ED6F-4970-B319-10DF344FA85E}" type="pres">
      <dgm:prSet presAssocID="{191A5BEF-FAF7-4CAB-8DAF-75DBC079785C}" presName="ParentAccent10" presStyleLbl="alignNode1" presStyleIdx="43" presStyleCnt="45"/>
      <dgm:spPr/>
    </dgm:pt>
    <dgm:pt modelId="{03125FB7-E88C-42CA-9332-F6F0DA87ABBE}" type="pres">
      <dgm:prSet presAssocID="{191A5BEF-FAF7-4CAB-8DAF-75DBC079785C}" presName="Parent" presStyleLbl="alignNode1" presStyleIdx="44" presStyleCnt="45" custLinFactX="-100000" custLinFactNeighborX="-106162" custLinFactNeighborY="7230">
        <dgm:presLayoutVars>
          <dgm:chMax val="5"/>
          <dgm:chPref val="3"/>
          <dgm:bulletEnabled val="1"/>
        </dgm:presLayoutVars>
      </dgm:prSet>
      <dgm:spPr/>
    </dgm:pt>
  </dgm:ptLst>
  <dgm:cxnLst>
    <dgm:cxn modelId="{613A7A23-6D83-44B0-B3F2-B7897913B5D2}" type="presOf" srcId="{7740F03F-0703-4058-967E-0628D0B96433}" destId="{33ED9FED-D2EA-465F-80C8-D0E2843F576B}" srcOrd="0" destOrd="0" presId="urn:microsoft.com/office/officeart/2011/layout/ConvergingText"/>
    <dgm:cxn modelId="{B6098A1C-CC55-4C0C-BA95-1596DC1E34C8}" srcId="{14C7BE64-59E9-4BB9-8E47-D5E2FD9722D7}" destId="{88FE5069-5CED-4B7F-9250-46EEC16198C8}" srcOrd="0" destOrd="0" parTransId="{04E7BF93-9B45-4E97-AD25-1C45D1844CE7}" sibTransId="{0AB8669B-D7CE-473C-BFE5-4BA883CBF4F0}"/>
    <dgm:cxn modelId="{D56E8122-EE94-4D41-B643-2C983909F038}" type="presOf" srcId="{14C7BE64-59E9-4BB9-8E47-D5E2FD9722D7}" destId="{BB2E0894-6791-4429-98EE-245A27A5DDE0}" srcOrd="0" destOrd="0" presId="urn:microsoft.com/office/officeart/2011/layout/ConvergingText"/>
    <dgm:cxn modelId="{A68FF3B4-4668-43CB-90A5-476E5B3754F3}" type="presOf" srcId="{88FE5069-5CED-4B7F-9250-46EEC16198C8}" destId="{03FBD4DA-CBD3-4D00-88E7-1090E58A8065}" srcOrd="0" destOrd="0" presId="urn:microsoft.com/office/officeart/2011/layout/ConvergingText"/>
    <dgm:cxn modelId="{269AEC26-528E-4360-8FDC-B3C662E9E020}" srcId="{88FE5069-5CED-4B7F-9250-46EEC16198C8}" destId="{8A3EAB49-BC45-4446-936E-89121EECAF52}" srcOrd="0" destOrd="0" parTransId="{5EB7EF90-CC60-4851-BE0C-CAC599E2F140}" sibTransId="{454FCCCA-0044-4912-9FAE-18D073EA5529}"/>
    <dgm:cxn modelId="{80A03E22-76B7-4457-BA1E-C633F87B111D}" srcId="{14C7BE64-59E9-4BB9-8E47-D5E2FD9722D7}" destId="{191A5BEF-FAF7-4CAB-8DAF-75DBC079785C}" srcOrd="1" destOrd="0" parTransId="{C95C8623-BBAE-4639-A97A-42ED67953583}" sibTransId="{66FDC4DF-940C-45BD-B3C4-F9ECDE395A9D}"/>
    <dgm:cxn modelId="{AC43B9D3-2F88-4BE7-8801-2FCCB3548779}" type="presOf" srcId="{191A5BEF-FAF7-4CAB-8DAF-75DBC079785C}" destId="{03125FB7-E88C-42CA-9332-F6F0DA87ABBE}" srcOrd="0" destOrd="0" presId="urn:microsoft.com/office/officeart/2011/layout/ConvergingText"/>
    <dgm:cxn modelId="{64B334EC-E2D5-4924-8AAF-439A1622EAFB}" srcId="{88FE5069-5CED-4B7F-9250-46EEC16198C8}" destId="{7740F03F-0703-4058-967E-0628D0B96433}" srcOrd="2" destOrd="0" parTransId="{CA5DEBAE-796C-4462-BB5A-36E82FE92353}" sibTransId="{D1FEE4FD-2020-4793-8E4A-18AB5D158F09}"/>
    <dgm:cxn modelId="{6EA155AD-9F25-4AB7-BFB8-C30F4BAE8647}" type="presOf" srcId="{8A3EAB49-BC45-4446-936E-89121EECAF52}" destId="{64BA4F2D-924B-43EF-B731-D6139F2493D6}" srcOrd="0" destOrd="0" presId="urn:microsoft.com/office/officeart/2011/layout/ConvergingText"/>
    <dgm:cxn modelId="{A3146AA6-4DB8-43CE-B549-0999E14532E2}" srcId="{88FE5069-5CED-4B7F-9250-46EEC16198C8}" destId="{508AB9F0-3EA2-4BC8-8754-8E8F04957950}" srcOrd="1" destOrd="0" parTransId="{F695C5AA-1C08-4FF4-A648-22C3D40B7BBB}" sibTransId="{0FE78EFF-A092-4037-BDB1-B9D130B98329}"/>
    <dgm:cxn modelId="{7BDD1E63-0B78-43DC-A1B4-37CE87F3A3F5}" type="presOf" srcId="{508AB9F0-3EA2-4BC8-8754-8E8F04957950}" destId="{AE217541-3983-4FA0-BBB9-391F28C9E986}" srcOrd="0" destOrd="0" presId="urn:microsoft.com/office/officeart/2011/layout/ConvergingText"/>
    <dgm:cxn modelId="{BE5BEAAB-A1A8-4E8A-AFC0-67FDB0D05CE0}" type="presParOf" srcId="{BB2E0894-6791-4429-98EE-245A27A5DDE0}" destId="{2E01F71E-37B3-4B04-8F6B-5E1F9D7AC42B}" srcOrd="0" destOrd="0" presId="urn:microsoft.com/office/officeart/2011/layout/ConvergingText"/>
    <dgm:cxn modelId="{7070D8FD-920E-4AAD-9EBC-BA60048895E9}" type="presParOf" srcId="{2E01F71E-37B3-4B04-8F6B-5E1F9D7AC42B}" destId="{FB0DFCA7-2799-42B3-9509-7296F9DFC485}" srcOrd="0" destOrd="0" presId="urn:microsoft.com/office/officeart/2011/layout/ConvergingText"/>
    <dgm:cxn modelId="{0E06A38E-D8E3-42A4-A35B-103922BA1134}" type="presParOf" srcId="{2E01F71E-37B3-4B04-8F6B-5E1F9D7AC42B}" destId="{8F4D1027-06F7-4A72-81BA-E7616B5C2AF0}" srcOrd="1" destOrd="0" presId="urn:microsoft.com/office/officeart/2011/layout/ConvergingText"/>
    <dgm:cxn modelId="{78FA6883-6F3E-4BF9-BB99-E643C021912C}" type="presParOf" srcId="{2E01F71E-37B3-4B04-8F6B-5E1F9D7AC42B}" destId="{0BDE39DE-D960-4DA6-993C-5DF0E8069522}" srcOrd="2" destOrd="0" presId="urn:microsoft.com/office/officeart/2011/layout/ConvergingText"/>
    <dgm:cxn modelId="{5C609EDF-DD17-49A2-A25B-40FA3C7DA9EB}" type="presParOf" srcId="{2E01F71E-37B3-4B04-8F6B-5E1F9D7AC42B}" destId="{6D7961B8-43BB-4347-BB7B-62C2515150D0}" srcOrd="3" destOrd="0" presId="urn:microsoft.com/office/officeart/2011/layout/ConvergingText"/>
    <dgm:cxn modelId="{38434DC4-2D48-46C0-AAEC-92156B0982AB}" type="presParOf" srcId="{2E01F71E-37B3-4B04-8F6B-5E1F9D7AC42B}" destId="{D3B1175D-6C6D-47A1-850D-94F6C7454119}" srcOrd="4" destOrd="0" presId="urn:microsoft.com/office/officeart/2011/layout/ConvergingText"/>
    <dgm:cxn modelId="{877C5181-A357-43F6-B5C4-7BAD33E22DC9}" type="presParOf" srcId="{2E01F71E-37B3-4B04-8F6B-5E1F9D7AC42B}" destId="{E2187CBD-FF9A-48B4-B7DB-8E6AC61295FD}" srcOrd="5" destOrd="0" presId="urn:microsoft.com/office/officeart/2011/layout/ConvergingText"/>
    <dgm:cxn modelId="{D7E6B790-8421-4C73-8150-33472E2A720C}" type="presParOf" srcId="{2E01F71E-37B3-4B04-8F6B-5E1F9D7AC42B}" destId="{A26A58DC-6390-4383-ADDE-B2235F561E99}" srcOrd="6" destOrd="0" presId="urn:microsoft.com/office/officeart/2011/layout/ConvergingText"/>
    <dgm:cxn modelId="{870486AD-7B85-44FA-AE82-EA32B251A9AA}" type="presParOf" srcId="{2E01F71E-37B3-4B04-8F6B-5E1F9D7AC42B}" destId="{47B93430-B3F7-420E-BDF4-85BA9AD40867}" srcOrd="7" destOrd="0" presId="urn:microsoft.com/office/officeart/2011/layout/ConvergingText"/>
    <dgm:cxn modelId="{105F67B9-5F65-46AA-8424-FAF9B57B996C}" type="presParOf" srcId="{2E01F71E-37B3-4B04-8F6B-5E1F9D7AC42B}" destId="{FDF797CF-8E57-4667-B32B-6720EE3D0C5F}" srcOrd="8" destOrd="0" presId="urn:microsoft.com/office/officeart/2011/layout/ConvergingText"/>
    <dgm:cxn modelId="{1C6840DF-24EC-4338-8AA9-97EBD6554FA7}" type="presParOf" srcId="{2E01F71E-37B3-4B04-8F6B-5E1F9D7AC42B}" destId="{52D32B5D-94DE-475B-8788-C6ADB8FC64C4}" srcOrd="9" destOrd="0" presId="urn:microsoft.com/office/officeart/2011/layout/ConvergingText"/>
    <dgm:cxn modelId="{FA46F2DF-08A5-48AA-8010-50579753F962}" type="presParOf" srcId="{2E01F71E-37B3-4B04-8F6B-5E1F9D7AC42B}" destId="{03FBD4DA-CBD3-4D00-88E7-1090E58A8065}" srcOrd="10" destOrd="0" presId="urn:microsoft.com/office/officeart/2011/layout/ConvergingText"/>
    <dgm:cxn modelId="{5AC6C188-0ADF-49EE-8932-D1DA7FD295A9}" type="presParOf" srcId="{2E01F71E-37B3-4B04-8F6B-5E1F9D7AC42B}" destId="{53E58BC9-714E-40A7-BFE9-94D0240327D2}" srcOrd="11" destOrd="0" presId="urn:microsoft.com/office/officeart/2011/layout/ConvergingText"/>
    <dgm:cxn modelId="{84B09B60-EE36-4A45-A1FE-5E74F6B71F9B}" type="presParOf" srcId="{2E01F71E-37B3-4B04-8F6B-5E1F9D7AC42B}" destId="{FAE60E51-7E08-452F-8DFF-206493DA2CD9}" srcOrd="12" destOrd="0" presId="urn:microsoft.com/office/officeart/2011/layout/ConvergingText"/>
    <dgm:cxn modelId="{30CE67F4-6A94-47E3-BB4B-B60E4DFD110E}" type="presParOf" srcId="{2E01F71E-37B3-4B04-8F6B-5E1F9D7AC42B}" destId="{1093A00C-8E3D-4C56-92F3-CACCF8E5FF89}" srcOrd="13" destOrd="0" presId="urn:microsoft.com/office/officeart/2011/layout/ConvergingText"/>
    <dgm:cxn modelId="{8C7FE3F4-CF60-4FAB-975D-B4FA429F45CC}" type="presParOf" srcId="{2E01F71E-37B3-4B04-8F6B-5E1F9D7AC42B}" destId="{D4F4F2FD-210C-4198-85DF-21B918A78C72}" srcOrd="14" destOrd="0" presId="urn:microsoft.com/office/officeart/2011/layout/ConvergingText"/>
    <dgm:cxn modelId="{919BA5B9-4784-4123-B725-CB91918816E4}" type="presParOf" srcId="{2E01F71E-37B3-4B04-8F6B-5E1F9D7AC42B}" destId="{190D48F7-EBA3-4213-A9CA-8DB26E4094DE}" srcOrd="15" destOrd="0" presId="urn:microsoft.com/office/officeart/2011/layout/ConvergingText"/>
    <dgm:cxn modelId="{93759BE6-7F9E-4145-97C7-A523CCCDCB35}" type="presParOf" srcId="{2E01F71E-37B3-4B04-8F6B-5E1F9D7AC42B}" destId="{6A750D3B-2BD5-42DE-857C-CD691006A9E1}" srcOrd="16" destOrd="0" presId="urn:microsoft.com/office/officeart/2011/layout/ConvergingText"/>
    <dgm:cxn modelId="{5D4A4ECD-7824-4DB0-836D-18CFB58ACE1D}" type="presParOf" srcId="{2E01F71E-37B3-4B04-8F6B-5E1F9D7AC42B}" destId="{3EBF7CAC-6AC1-4B92-AD17-AE8DFF5EEFF4}" srcOrd="17" destOrd="0" presId="urn:microsoft.com/office/officeart/2011/layout/ConvergingText"/>
    <dgm:cxn modelId="{ED3353BF-1936-40FC-8197-DAEBBB3EDD3B}" type="presParOf" srcId="{2E01F71E-37B3-4B04-8F6B-5E1F9D7AC42B}" destId="{304C58AB-0278-4AEE-8859-8BC98694564D}" srcOrd="18" destOrd="0" presId="urn:microsoft.com/office/officeart/2011/layout/ConvergingText"/>
    <dgm:cxn modelId="{E413836A-8121-42F8-8609-3E7642401FD8}" type="presParOf" srcId="{2E01F71E-37B3-4B04-8F6B-5E1F9D7AC42B}" destId="{054E97C2-86F3-446A-B5E2-39608383A8D4}" srcOrd="19" destOrd="0" presId="urn:microsoft.com/office/officeart/2011/layout/ConvergingText"/>
    <dgm:cxn modelId="{5FF35096-69DA-4A5B-9088-E25C42DB3D70}" type="presParOf" srcId="{2E01F71E-37B3-4B04-8F6B-5E1F9D7AC42B}" destId="{64BA4F2D-924B-43EF-B731-D6139F2493D6}" srcOrd="20" destOrd="0" presId="urn:microsoft.com/office/officeart/2011/layout/ConvergingText"/>
    <dgm:cxn modelId="{15847441-76DB-40F3-BADD-9B9F07C68D78}" type="presParOf" srcId="{2E01F71E-37B3-4B04-8F6B-5E1F9D7AC42B}" destId="{C833DB1D-5096-4966-8777-BE6327856F52}" srcOrd="21" destOrd="0" presId="urn:microsoft.com/office/officeart/2011/layout/ConvergingText"/>
    <dgm:cxn modelId="{D430073C-5219-48BC-97D3-C4847535068E}" type="presParOf" srcId="{2E01F71E-37B3-4B04-8F6B-5E1F9D7AC42B}" destId="{03001DB9-1A2E-4C4F-8F27-0063E22F06A8}" srcOrd="22" destOrd="0" presId="urn:microsoft.com/office/officeart/2011/layout/ConvergingText"/>
    <dgm:cxn modelId="{84247901-9269-47FD-A207-69A0C5DBACFA}" type="presParOf" srcId="{2E01F71E-37B3-4B04-8F6B-5E1F9D7AC42B}" destId="{60DA3615-F83C-4F59-A997-FE14D8776269}" srcOrd="23" destOrd="0" presId="urn:microsoft.com/office/officeart/2011/layout/ConvergingText"/>
    <dgm:cxn modelId="{40C049F5-AA87-4FD7-A5D3-DBCE943FEF44}" type="presParOf" srcId="{2E01F71E-37B3-4B04-8F6B-5E1F9D7AC42B}" destId="{2B33FA8C-8132-4DB3-8558-C70E85A8B06E}" srcOrd="24" destOrd="0" presId="urn:microsoft.com/office/officeart/2011/layout/ConvergingText"/>
    <dgm:cxn modelId="{0F46050E-50DE-4AE3-A397-6F348039C560}" type="presParOf" srcId="{2E01F71E-37B3-4B04-8F6B-5E1F9D7AC42B}" destId="{DC656B9D-CE27-4760-872B-75D4E136F10F}" srcOrd="25" destOrd="0" presId="urn:microsoft.com/office/officeart/2011/layout/ConvergingText"/>
    <dgm:cxn modelId="{9245E0E1-43FB-4A28-9737-E15397C7A2A8}" type="presParOf" srcId="{2E01F71E-37B3-4B04-8F6B-5E1F9D7AC42B}" destId="{69906863-FEEE-454B-B675-4AB63CF934A4}" srcOrd="26" destOrd="0" presId="urn:microsoft.com/office/officeart/2011/layout/ConvergingText"/>
    <dgm:cxn modelId="{74D9C95E-6246-42CD-8BB4-D650B16CF724}" type="presParOf" srcId="{2E01F71E-37B3-4B04-8F6B-5E1F9D7AC42B}" destId="{3379A39E-97AB-4252-84CA-9A047957D521}" srcOrd="27" destOrd="0" presId="urn:microsoft.com/office/officeart/2011/layout/ConvergingText"/>
    <dgm:cxn modelId="{0D0DAD1B-AE78-4135-8A6F-2305F10606F3}" type="presParOf" srcId="{2E01F71E-37B3-4B04-8F6B-5E1F9D7AC42B}" destId="{AE217541-3983-4FA0-BBB9-391F28C9E986}" srcOrd="28" destOrd="0" presId="urn:microsoft.com/office/officeart/2011/layout/ConvergingText"/>
    <dgm:cxn modelId="{8000A3A8-67A9-4B40-9AD8-88B13B90E97F}" type="presParOf" srcId="{2E01F71E-37B3-4B04-8F6B-5E1F9D7AC42B}" destId="{20118DB6-8B27-4EE9-92C4-23F24089AD4A}" srcOrd="29" destOrd="0" presId="urn:microsoft.com/office/officeart/2011/layout/ConvergingText"/>
    <dgm:cxn modelId="{88326951-1811-4CF8-938A-356C341F35D4}" type="presParOf" srcId="{2E01F71E-37B3-4B04-8F6B-5E1F9D7AC42B}" destId="{97FB367B-0A03-45F5-8090-4ADEF3043DF5}" srcOrd="30" destOrd="0" presId="urn:microsoft.com/office/officeart/2011/layout/ConvergingText"/>
    <dgm:cxn modelId="{D50E1A1E-2EE7-46BA-87D5-497B7FCFCE7F}" type="presParOf" srcId="{2E01F71E-37B3-4B04-8F6B-5E1F9D7AC42B}" destId="{C8F98971-1F60-4062-AA51-E34EF94FE805}" srcOrd="31" destOrd="0" presId="urn:microsoft.com/office/officeart/2011/layout/ConvergingText"/>
    <dgm:cxn modelId="{321B289D-2CCC-4DE6-85CE-F8DBC53F97E9}" type="presParOf" srcId="{2E01F71E-37B3-4B04-8F6B-5E1F9D7AC42B}" destId="{BB161DE1-64A8-4571-A4BD-9C4F0644EC53}" srcOrd="32" destOrd="0" presId="urn:microsoft.com/office/officeart/2011/layout/ConvergingText"/>
    <dgm:cxn modelId="{D1328D61-B4CA-463A-A375-2FBD758FF631}" type="presParOf" srcId="{2E01F71E-37B3-4B04-8F6B-5E1F9D7AC42B}" destId="{CE802364-F631-43DF-BFD0-D4C84FF40BFF}" srcOrd="33" destOrd="0" presId="urn:microsoft.com/office/officeart/2011/layout/ConvergingText"/>
    <dgm:cxn modelId="{E9DF9A45-F3F6-44B4-A056-00875C2C63D0}" type="presParOf" srcId="{2E01F71E-37B3-4B04-8F6B-5E1F9D7AC42B}" destId="{86ECA99D-C619-4723-9355-AE32AA3659F8}" srcOrd="34" destOrd="0" presId="urn:microsoft.com/office/officeart/2011/layout/ConvergingText"/>
    <dgm:cxn modelId="{0E4378DE-D3FB-420F-95A0-996ADFF39DE3}" type="presParOf" srcId="{2E01F71E-37B3-4B04-8F6B-5E1F9D7AC42B}" destId="{D6063EEA-D56F-4439-B35D-82FA47159B13}" srcOrd="35" destOrd="0" presId="urn:microsoft.com/office/officeart/2011/layout/ConvergingText"/>
    <dgm:cxn modelId="{853D7BD6-C024-4CCE-974A-997D6EBCE4CE}" type="presParOf" srcId="{2E01F71E-37B3-4B04-8F6B-5E1F9D7AC42B}" destId="{33ED9FED-D2EA-465F-80C8-D0E2843F576B}" srcOrd="36" destOrd="0" presId="urn:microsoft.com/office/officeart/2011/layout/ConvergingText"/>
    <dgm:cxn modelId="{3808E90D-8CFA-4205-A5C6-7B74431DBA7D}" type="presParOf" srcId="{BB2E0894-6791-4429-98EE-245A27A5DDE0}" destId="{389CEC69-5DCE-4E29-A4C1-A1DA5C2A7C11}" srcOrd="1" destOrd="0" presId="urn:microsoft.com/office/officeart/2011/layout/ConvergingText"/>
    <dgm:cxn modelId="{CCAB38F5-A29B-45C7-997A-205D74717BF3}" type="presParOf" srcId="{BB2E0894-6791-4429-98EE-245A27A5DDE0}" destId="{6A455C9C-2779-4698-9022-C75CFA24990E}" srcOrd="2" destOrd="0" presId="urn:microsoft.com/office/officeart/2011/layout/ConvergingText"/>
    <dgm:cxn modelId="{40AF631A-3170-4947-B4CA-C9B14E080E91}" type="presParOf" srcId="{6A455C9C-2779-4698-9022-C75CFA24990E}" destId="{0C53292B-736C-4F38-B715-47E0E067B981}" srcOrd="0" destOrd="0" presId="urn:microsoft.com/office/officeart/2011/layout/ConvergingText"/>
    <dgm:cxn modelId="{70360D83-1DF7-4B79-A47D-8D89B576C307}" type="presParOf" srcId="{6A455C9C-2779-4698-9022-C75CFA24990E}" destId="{83DA5540-3D69-46FC-A3BE-4F87CFDA3684}" srcOrd="1" destOrd="0" presId="urn:microsoft.com/office/officeart/2011/layout/ConvergingText"/>
    <dgm:cxn modelId="{265631F9-AC75-4CF5-A195-E7F54EA64A41}" type="presParOf" srcId="{6A455C9C-2779-4698-9022-C75CFA24990E}" destId="{EB54B28B-725C-4D1F-8572-904945137B63}" srcOrd="2" destOrd="0" presId="urn:microsoft.com/office/officeart/2011/layout/ConvergingText"/>
    <dgm:cxn modelId="{D69A4D05-21A4-421E-9BF6-F87C5EE0BB69}" type="presParOf" srcId="{6A455C9C-2779-4698-9022-C75CFA24990E}" destId="{28A3CE4B-25A5-40E9-8B29-5DCBAADE7116}" srcOrd="3" destOrd="0" presId="urn:microsoft.com/office/officeart/2011/layout/ConvergingText"/>
    <dgm:cxn modelId="{B3521E5A-3206-458F-93A6-63EC59959F27}" type="presParOf" srcId="{6A455C9C-2779-4698-9022-C75CFA24990E}" destId="{4D584365-1AC2-4BF5-BBD5-5AB6A1927E79}" srcOrd="4" destOrd="0" presId="urn:microsoft.com/office/officeart/2011/layout/ConvergingText"/>
    <dgm:cxn modelId="{6F21EA54-B07C-48C1-830B-3CBE0B6B6ECC}" type="presParOf" srcId="{6A455C9C-2779-4698-9022-C75CFA24990E}" destId="{2DA8942C-A713-42B5-AA5D-6A8E55016EBA}" srcOrd="5" destOrd="0" presId="urn:microsoft.com/office/officeart/2011/layout/ConvergingText"/>
    <dgm:cxn modelId="{16C2A089-BC01-4B90-A8AA-A8145FD61D31}" type="presParOf" srcId="{6A455C9C-2779-4698-9022-C75CFA24990E}" destId="{A4037ADC-21B9-47D7-8F33-E71F47049A40}" srcOrd="6" destOrd="0" presId="urn:microsoft.com/office/officeart/2011/layout/ConvergingText"/>
    <dgm:cxn modelId="{698892F9-7D01-4718-B337-29C2DD4799FA}" type="presParOf" srcId="{6A455C9C-2779-4698-9022-C75CFA24990E}" destId="{BCEF0D8F-243E-4BFD-A3C7-27FF94803627}" srcOrd="7" destOrd="0" presId="urn:microsoft.com/office/officeart/2011/layout/ConvergingText"/>
    <dgm:cxn modelId="{6021F179-8A56-4749-9941-B300C4DEAB97}" type="presParOf" srcId="{6A455C9C-2779-4698-9022-C75CFA24990E}" destId="{9919C622-77E0-4BD0-B356-6AA1635CF19E}" srcOrd="8" destOrd="0" presId="urn:microsoft.com/office/officeart/2011/layout/ConvergingText"/>
    <dgm:cxn modelId="{ACAB7262-34E5-489B-8330-29E8F1D84F9F}" type="presParOf" srcId="{6A455C9C-2779-4698-9022-C75CFA24990E}" destId="{FEB0EDDA-ED6F-4970-B319-10DF344FA85E}" srcOrd="9" destOrd="0" presId="urn:microsoft.com/office/officeart/2011/layout/ConvergingText"/>
    <dgm:cxn modelId="{6A44BC62-EE1E-4E55-8CC0-F1C864F6B2B2}" type="presParOf" srcId="{6A455C9C-2779-4698-9022-C75CFA24990E}" destId="{03125FB7-E88C-42CA-9332-F6F0DA87ABBE}" srcOrd="10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C9C1E8-3D7A-4909-9172-C6E3402DB56A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D1BA94-1AA6-491F-A3CC-B4DCA79F0BCF}">
      <dgm:prSet phldrT="[Text]" custT="1"/>
      <dgm:spPr/>
      <dgm:t>
        <a:bodyPr/>
        <a:lstStyle/>
        <a:p>
          <a:r>
            <a:rPr lang="en-US" sz="1100" spc="15" dirty="0">
              <a:latin typeface="Franklin Gothic Book"/>
              <a:cs typeface="Franklin Gothic Book"/>
            </a:rPr>
            <a:t>E</a:t>
          </a:r>
          <a:r>
            <a:rPr lang="en-US" sz="1100" spc="-30" dirty="0">
              <a:latin typeface="Franklin Gothic Book"/>
              <a:cs typeface="Franklin Gothic Book"/>
            </a:rPr>
            <a:t>m</a:t>
          </a:r>
          <a:r>
            <a:rPr lang="en-US" sz="1100" spc="-35" dirty="0">
              <a:latin typeface="Franklin Gothic Book"/>
              <a:cs typeface="Franklin Gothic Book"/>
            </a:rPr>
            <a:t>b</a:t>
          </a:r>
          <a:r>
            <a:rPr lang="en-US" sz="1100" spc="-20" dirty="0">
              <a:latin typeface="Franklin Gothic Book"/>
              <a:cs typeface="Franklin Gothic Book"/>
            </a:rPr>
            <a:t>a</a:t>
          </a:r>
          <a:r>
            <a:rPr lang="en-US" sz="1100" spc="25" dirty="0">
              <a:latin typeface="Franklin Gothic Book"/>
              <a:cs typeface="Franklin Gothic Book"/>
            </a:rPr>
            <a:t>ss</a:t>
          </a:r>
          <a:r>
            <a:rPr lang="en-US" sz="1100" spc="15" dirty="0">
              <a:latin typeface="Franklin Gothic Book"/>
              <a:cs typeface="Franklin Gothic Book"/>
            </a:rPr>
            <a:t>i</a:t>
          </a:r>
          <a:r>
            <a:rPr lang="en-US" sz="1100" dirty="0">
              <a:latin typeface="Franklin Gothic Book"/>
              <a:cs typeface="Franklin Gothic Book"/>
            </a:rPr>
            <a:t>e</a:t>
          </a:r>
          <a:r>
            <a:rPr lang="en-US" sz="1100" spc="20" dirty="0">
              <a:latin typeface="Franklin Gothic Book"/>
              <a:cs typeface="Franklin Gothic Book"/>
            </a:rPr>
            <a:t>s</a:t>
          </a:r>
          <a:r>
            <a:rPr lang="en-US" sz="1100" dirty="0">
              <a:latin typeface="Franklin Gothic Book"/>
              <a:cs typeface="Franklin Gothic Book"/>
            </a:rPr>
            <a:t>,</a:t>
          </a:r>
          <a:r>
            <a:rPr lang="en-US" sz="1100" spc="-40" dirty="0">
              <a:latin typeface="Franklin Gothic Book"/>
              <a:cs typeface="Franklin Gothic Book"/>
            </a:rPr>
            <a:t> </a:t>
          </a:r>
          <a:r>
            <a:rPr lang="en-US" sz="1100" spc="-30" dirty="0">
              <a:latin typeface="Franklin Gothic Book"/>
              <a:cs typeface="Franklin Gothic Book"/>
            </a:rPr>
            <a:t>A</a:t>
          </a:r>
          <a:r>
            <a:rPr lang="en-US" sz="1100" spc="-25" dirty="0">
              <a:latin typeface="Franklin Gothic Book"/>
              <a:cs typeface="Franklin Gothic Book"/>
            </a:rPr>
            <a:t>g</a:t>
          </a:r>
          <a:r>
            <a:rPr lang="en-US" sz="1100" dirty="0">
              <a:latin typeface="Franklin Gothic Book"/>
              <a:cs typeface="Franklin Gothic Book"/>
            </a:rPr>
            <a:t>e</a:t>
          </a:r>
          <a:r>
            <a:rPr lang="en-US" sz="1100" spc="25" dirty="0">
              <a:latin typeface="Franklin Gothic Book"/>
              <a:cs typeface="Franklin Gothic Book"/>
            </a:rPr>
            <a:t>n</a:t>
          </a:r>
          <a:r>
            <a:rPr lang="en-US" sz="1100" spc="20" dirty="0">
              <a:latin typeface="Franklin Gothic Book"/>
              <a:cs typeface="Franklin Gothic Book"/>
            </a:rPr>
            <a:t>c</a:t>
          </a:r>
          <a:r>
            <a:rPr lang="en-US" sz="1100" spc="15" dirty="0">
              <a:latin typeface="Franklin Gothic Book"/>
              <a:cs typeface="Franklin Gothic Book"/>
            </a:rPr>
            <a:t>i</a:t>
          </a:r>
          <a:r>
            <a:rPr lang="en-US" sz="1100" dirty="0">
              <a:latin typeface="Franklin Gothic Book"/>
              <a:cs typeface="Franklin Gothic Book"/>
            </a:rPr>
            <a:t>e</a:t>
          </a:r>
          <a:r>
            <a:rPr lang="en-US" sz="1100" spc="20" dirty="0">
              <a:latin typeface="Franklin Gothic Book"/>
              <a:cs typeface="Franklin Gothic Book"/>
            </a:rPr>
            <a:t>s</a:t>
          </a:r>
          <a:r>
            <a:rPr lang="en-US" sz="1100" dirty="0">
              <a:latin typeface="Franklin Gothic Book"/>
              <a:cs typeface="Franklin Gothic Book"/>
            </a:rPr>
            <a:t>, </a:t>
          </a:r>
          <a:r>
            <a:rPr lang="en-US" sz="1100" spc="15" dirty="0">
              <a:latin typeface="Franklin Gothic Book"/>
              <a:cs typeface="Franklin Gothic Book"/>
            </a:rPr>
            <a:t>F</a:t>
          </a:r>
          <a:r>
            <a:rPr lang="en-US" sz="1100" dirty="0">
              <a:latin typeface="Franklin Gothic Book"/>
              <a:cs typeface="Franklin Gothic Book"/>
            </a:rPr>
            <a:t>o</a:t>
          </a:r>
          <a:r>
            <a:rPr lang="en-US" sz="1100" spc="-20" dirty="0">
              <a:latin typeface="Franklin Gothic Book"/>
              <a:cs typeface="Franklin Gothic Book"/>
            </a:rPr>
            <a:t>r</a:t>
          </a:r>
          <a:r>
            <a:rPr lang="en-US" sz="1100" dirty="0">
              <a:latin typeface="Franklin Gothic Book"/>
              <a:cs typeface="Franklin Gothic Book"/>
            </a:rPr>
            <a:t>e</a:t>
          </a:r>
          <a:r>
            <a:rPr lang="en-US" sz="1100" spc="10" dirty="0">
              <a:latin typeface="Franklin Gothic Book"/>
              <a:cs typeface="Franklin Gothic Book"/>
            </a:rPr>
            <a:t>i</a:t>
          </a:r>
          <a:r>
            <a:rPr lang="en-US" sz="1100" spc="-25" dirty="0">
              <a:latin typeface="Franklin Gothic Book"/>
              <a:cs typeface="Franklin Gothic Book"/>
            </a:rPr>
            <a:t>g</a:t>
          </a:r>
          <a:r>
            <a:rPr lang="en-US" sz="1100" dirty="0">
              <a:latin typeface="Franklin Gothic Book"/>
              <a:cs typeface="Franklin Gothic Book"/>
            </a:rPr>
            <a:t>n</a:t>
          </a:r>
          <a:r>
            <a:rPr lang="en-US" sz="1100" spc="-65" dirty="0">
              <a:latin typeface="Franklin Gothic Book"/>
              <a:cs typeface="Franklin Gothic Book"/>
            </a:rPr>
            <a:t> </a:t>
          </a:r>
          <a:r>
            <a:rPr lang="en-US" sz="1100" spc="-20" dirty="0">
              <a:latin typeface="Franklin Gothic Book"/>
              <a:cs typeface="Franklin Gothic Book"/>
            </a:rPr>
            <a:t>M</a:t>
          </a:r>
          <a:r>
            <a:rPr lang="en-US" sz="1100" spc="15" dirty="0">
              <a:latin typeface="Franklin Gothic Book"/>
              <a:cs typeface="Franklin Gothic Book"/>
            </a:rPr>
            <a:t>i</a:t>
          </a:r>
          <a:r>
            <a:rPr lang="en-US" sz="1100" spc="25" dirty="0">
              <a:latin typeface="Franklin Gothic Book"/>
              <a:cs typeface="Franklin Gothic Book"/>
            </a:rPr>
            <a:t>n</a:t>
          </a:r>
          <a:r>
            <a:rPr lang="en-US" sz="1100" spc="15" dirty="0">
              <a:latin typeface="Franklin Gothic Book"/>
              <a:cs typeface="Franklin Gothic Book"/>
            </a:rPr>
            <a:t>i</a:t>
          </a:r>
          <a:r>
            <a:rPr lang="en-US" sz="1100" spc="25" dirty="0">
              <a:latin typeface="Franklin Gothic Book"/>
              <a:cs typeface="Franklin Gothic Book"/>
            </a:rPr>
            <a:t>s</a:t>
          </a:r>
          <a:r>
            <a:rPr lang="en-US" sz="1100" spc="20" dirty="0">
              <a:latin typeface="Franklin Gothic Book"/>
              <a:cs typeface="Franklin Gothic Book"/>
            </a:rPr>
            <a:t>t</a:t>
          </a:r>
          <a:r>
            <a:rPr lang="en-US" sz="1100" spc="-20" dirty="0">
              <a:latin typeface="Franklin Gothic Book"/>
              <a:cs typeface="Franklin Gothic Book"/>
            </a:rPr>
            <a:t>r</a:t>
          </a:r>
          <a:r>
            <a:rPr lang="en-US" sz="1100" spc="15" dirty="0">
              <a:latin typeface="Franklin Gothic Book"/>
              <a:cs typeface="Franklin Gothic Book"/>
            </a:rPr>
            <a:t>i</a:t>
          </a:r>
          <a:r>
            <a:rPr lang="en-US" sz="1100" dirty="0">
              <a:latin typeface="Franklin Gothic Book"/>
              <a:cs typeface="Franklin Gothic Book"/>
            </a:rPr>
            <a:t>es</a:t>
          </a:r>
          <a:endParaRPr lang="en-US" sz="1100" dirty="0"/>
        </a:p>
      </dgm:t>
    </dgm:pt>
    <dgm:pt modelId="{8A42454A-FF7D-42CC-9308-5BECF9573D0D}" type="parTrans" cxnId="{251F5349-1CB3-4B89-B795-62AAE4CCEE51}">
      <dgm:prSet/>
      <dgm:spPr/>
      <dgm:t>
        <a:bodyPr/>
        <a:lstStyle/>
        <a:p>
          <a:endParaRPr lang="en-US"/>
        </a:p>
      </dgm:t>
    </dgm:pt>
    <dgm:pt modelId="{9129D228-94AF-48E4-BBE5-0E6B98B0384C}" type="sibTrans" cxnId="{251F5349-1CB3-4B89-B795-62AAE4CCEE51}">
      <dgm:prSet/>
      <dgm:spPr/>
      <dgm:t>
        <a:bodyPr/>
        <a:lstStyle/>
        <a:p>
          <a:endParaRPr lang="en-US"/>
        </a:p>
      </dgm:t>
    </dgm:pt>
    <dgm:pt modelId="{AF513A54-A817-4DB0-A334-0B979C71E182}">
      <dgm:prSet phldrT="[Text]"/>
      <dgm:spPr/>
      <dgm:t>
        <a:bodyPr/>
        <a:lstStyle/>
        <a:p>
          <a:r>
            <a:rPr lang="en-US" dirty="0"/>
            <a:t>Top Formal</a:t>
          </a:r>
        </a:p>
      </dgm:t>
    </dgm:pt>
    <dgm:pt modelId="{5A92567B-9D0A-4A79-A79C-9B5B5D27C3E2}" type="parTrans" cxnId="{140963F0-4D1D-48BE-B57A-67FE520AF4CA}">
      <dgm:prSet/>
      <dgm:spPr/>
      <dgm:t>
        <a:bodyPr/>
        <a:lstStyle/>
        <a:p>
          <a:endParaRPr lang="en-US"/>
        </a:p>
      </dgm:t>
    </dgm:pt>
    <dgm:pt modelId="{E1CB250D-5970-424B-9132-A8B59686C00A}" type="sibTrans" cxnId="{140963F0-4D1D-48BE-B57A-67FE520AF4CA}">
      <dgm:prSet/>
      <dgm:spPr/>
      <dgm:t>
        <a:bodyPr/>
        <a:lstStyle/>
        <a:p>
          <a:endParaRPr lang="en-US"/>
        </a:p>
      </dgm:t>
    </dgm:pt>
    <dgm:pt modelId="{8EF156E2-EC55-4654-8BBE-0F270C720DD4}">
      <dgm:prSet phldrT="[Text]" custT="1"/>
      <dgm:spPr/>
      <dgm:t>
        <a:bodyPr anchor="t"/>
        <a:lstStyle/>
        <a:p>
          <a:pPr>
            <a:lnSpc>
              <a:spcPct val="100000"/>
            </a:lnSpc>
          </a:pPr>
          <a:r>
            <a:rPr lang="en-US" sz="1100" dirty="0"/>
            <a:t>District Centers, Foreign Military</a:t>
          </a:r>
        </a:p>
        <a:p>
          <a:pPr>
            <a:lnSpc>
              <a:spcPct val="100000"/>
            </a:lnSpc>
          </a:pPr>
          <a:r>
            <a:rPr lang="en-US" sz="1100" dirty="0"/>
            <a:t>Headquarters, Regional Consulates</a:t>
          </a:r>
        </a:p>
        <a:p>
          <a:pPr>
            <a:lnSpc>
              <a:spcPct val="100000"/>
            </a:lnSpc>
          </a:pPr>
          <a:endParaRPr lang="en-US" sz="800" dirty="0"/>
        </a:p>
      </dgm:t>
    </dgm:pt>
    <dgm:pt modelId="{C9775F99-8DA8-4738-A028-7B08E1A38960}" type="parTrans" cxnId="{5CFB6C85-5566-4527-8516-D64E26C35149}">
      <dgm:prSet/>
      <dgm:spPr/>
      <dgm:t>
        <a:bodyPr/>
        <a:lstStyle/>
        <a:p>
          <a:endParaRPr lang="en-US"/>
        </a:p>
      </dgm:t>
    </dgm:pt>
    <dgm:pt modelId="{A9DAC55F-8DAF-46C6-912D-6AB81780359B}" type="sibTrans" cxnId="{5CFB6C85-5566-4527-8516-D64E26C35149}">
      <dgm:prSet/>
      <dgm:spPr/>
      <dgm:t>
        <a:bodyPr/>
        <a:lstStyle/>
        <a:p>
          <a:endParaRPr lang="en-US"/>
        </a:p>
      </dgm:t>
    </dgm:pt>
    <dgm:pt modelId="{DC2BF466-940F-4ECF-8A97-C538927ACA14}">
      <dgm:prSet phldrT="[Text]"/>
      <dgm:spPr/>
      <dgm:t>
        <a:bodyPr/>
        <a:lstStyle/>
        <a:p>
          <a:r>
            <a:rPr lang="en-US" spc="60" dirty="0">
              <a:latin typeface="Franklin Gothic Book"/>
              <a:cs typeface="Franklin Gothic Book"/>
            </a:rPr>
            <a:t>Trust</a:t>
          </a:r>
          <a:r>
            <a:rPr lang="en-US" spc="-170" dirty="0">
              <a:latin typeface="Franklin Gothic Book"/>
              <a:cs typeface="Franklin Gothic Book"/>
            </a:rPr>
            <a:t> </a:t>
          </a:r>
          <a:r>
            <a:rPr lang="en-US" spc="55" dirty="0">
              <a:latin typeface="Franklin Gothic Book"/>
              <a:cs typeface="Franklin Gothic Book"/>
            </a:rPr>
            <a:t>Gap</a:t>
          </a:r>
          <a:endParaRPr lang="en-US" dirty="0"/>
        </a:p>
      </dgm:t>
    </dgm:pt>
    <dgm:pt modelId="{6759AF74-C35B-472B-830C-8CB73974908C}" type="parTrans" cxnId="{5A00C8A9-2682-4035-BC83-1AC79A7FEBA1}">
      <dgm:prSet/>
      <dgm:spPr/>
      <dgm:t>
        <a:bodyPr/>
        <a:lstStyle/>
        <a:p>
          <a:endParaRPr lang="en-US"/>
        </a:p>
      </dgm:t>
    </dgm:pt>
    <dgm:pt modelId="{A17B7C47-F123-4451-8590-AB6942B6B66C}" type="sibTrans" cxnId="{5A00C8A9-2682-4035-BC83-1AC79A7FEBA1}">
      <dgm:prSet/>
      <dgm:spPr/>
      <dgm:t>
        <a:bodyPr/>
        <a:lstStyle/>
        <a:p>
          <a:endParaRPr lang="en-US"/>
        </a:p>
      </dgm:t>
    </dgm:pt>
    <dgm:pt modelId="{0DF2D49B-235C-42C9-BA07-EB334CC6FF83}">
      <dgm:prSet phldrT="[Text]"/>
      <dgm:spPr/>
      <dgm:t>
        <a:bodyPr/>
        <a:lstStyle/>
        <a:p>
          <a:r>
            <a:rPr lang="en-US" spc="30" dirty="0">
              <a:latin typeface="Franklin Gothic Book"/>
              <a:cs typeface="Franklin Gothic Book"/>
            </a:rPr>
            <a:t>C</a:t>
          </a:r>
          <a:r>
            <a:rPr lang="en-US" spc="40" dirty="0">
              <a:latin typeface="Franklin Gothic Book"/>
              <a:cs typeface="Franklin Gothic Book"/>
            </a:rPr>
            <a:t>apacity</a:t>
          </a:r>
          <a:r>
            <a:rPr lang="en-US" spc="-150" dirty="0">
              <a:latin typeface="Franklin Gothic Book"/>
              <a:cs typeface="Franklin Gothic Book"/>
            </a:rPr>
            <a:t> </a:t>
          </a:r>
          <a:r>
            <a:rPr lang="en-US" spc="55" dirty="0">
              <a:latin typeface="Franklin Gothic Book"/>
              <a:cs typeface="Franklin Gothic Book"/>
            </a:rPr>
            <a:t>Gap</a:t>
          </a:r>
          <a:endParaRPr lang="en-US" dirty="0"/>
        </a:p>
      </dgm:t>
    </dgm:pt>
    <dgm:pt modelId="{E9108C2F-DC39-4B93-9DB4-5DE2F0D9D677}" type="parTrans" cxnId="{5B1FFBE0-9B66-4E1B-AC74-36264687D912}">
      <dgm:prSet/>
      <dgm:spPr/>
      <dgm:t>
        <a:bodyPr/>
        <a:lstStyle/>
        <a:p>
          <a:endParaRPr lang="en-US"/>
        </a:p>
      </dgm:t>
    </dgm:pt>
    <dgm:pt modelId="{2DABBC5A-26B1-4A6C-9C0A-4CFCE571302A}" type="sibTrans" cxnId="{5B1FFBE0-9B66-4E1B-AC74-36264687D912}">
      <dgm:prSet/>
      <dgm:spPr/>
      <dgm:t>
        <a:bodyPr/>
        <a:lstStyle/>
        <a:p>
          <a:endParaRPr lang="en-US"/>
        </a:p>
      </dgm:t>
    </dgm:pt>
    <dgm:pt modelId="{6D5E1477-105E-40D3-A1BC-65DE40DA101E}">
      <dgm:prSet phldrT="[Text]" custT="1"/>
      <dgm:spPr/>
      <dgm:t>
        <a:bodyPr anchor="b"/>
        <a:lstStyle/>
        <a:p>
          <a:r>
            <a:rPr lang="en-US" sz="1100" spc="-30" dirty="0">
              <a:latin typeface="Franklin Gothic Book"/>
              <a:cs typeface="Franklin Gothic Book"/>
            </a:rPr>
            <a:t>V</a:t>
          </a:r>
          <a:r>
            <a:rPr lang="en-US" sz="1100" spc="15" dirty="0">
              <a:latin typeface="Franklin Gothic Book"/>
              <a:cs typeface="Franklin Gothic Book"/>
            </a:rPr>
            <a:t>ill</a:t>
          </a:r>
          <a:r>
            <a:rPr lang="en-US" sz="1100" spc="-15" dirty="0">
              <a:latin typeface="Franklin Gothic Book"/>
              <a:cs typeface="Franklin Gothic Book"/>
            </a:rPr>
            <a:t>a</a:t>
          </a:r>
          <a:r>
            <a:rPr lang="en-US" sz="1100" spc="-20" dirty="0">
              <a:latin typeface="Franklin Gothic Book"/>
              <a:cs typeface="Franklin Gothic Book"/>
            </a:rPr>
            <a:t>g</a:t>
          </a:r>
          <a:r>
            <a:rPr lang="en-US" sz="1100" dirty="0">
              <a:latin typeface="Franklin Gothic Book"/>
              <a:cs typeface="Franklin Gothic Book"/>
            </a:rPr>
            <a:t>e</a:t>
          </a:r>
          <a:r>
            <a:rPr lang="en-US" sz="1100" spc="25" dirty="0">
              <a:latin typeface="Franklin Gothic Book"/>
              <a:cs typeface="Franklin Gothic Book"/>
            </a:rPr>
            <a:t>s</a:t>
          </a:r>
          <a:r>
            <a:rPr lang="en-US" sz="1100" dirty="0">
              <a:latin typeface="Franklin Gothic Book"/>
              <a:cs typeface="Franklin Gothic Book"/>
            </a:rPr>
            <a:t>,</a:t>
          </a:r>
          <a:r>
            <a:rPr lang="en-US" sz="1100" spc="-40" dirty="0">
              <a:latin typeface="Franklin Gothic Book"/>
              <a:cs typeface="Franklin Gothic Book"/>
            </a:rPr>
            <a:t> </a:t>
          </a:r>
          <a:r>
            <a:rPr lang="en-US" sz="1100" spc="-35" dirty="0">
              <a:latin typeface="Franklin Gothic Book"/>
              <a:cs typeface="Franklin Gothic Book"/>
            </a:rPr>
            <a:t>N</a:t>
          </a:r>
          <a:r>
            <a:rPr lang="en-US" sz="1100" dirty="0">
              <a:latin typeface="Franklin Gothic Book"/>
              <a:cs typeface="Franklin Gothic Book"/>
            </a:rPr>
            <a:t>e</a:t>
          </a:r>
          <a:r>
            <a:rPr lang="en-US" sz="1100" spc="15" dirty="0">
              <a:latin typeface="Franklin Gothic Book"/>
              <a:cs typeface="Franklin Gothic Book"/>
            </a:rPr>
            <a:t>i</a:t>
          </a:r>
          <a:r>
            <a:rPr lang="en-US" sz="1100" spc="-20" dirty="0">
              <a:latin typeface="Franklin Gothic Book"/>
              <a:cs typeface="Franklin Gothic Book"/>
            </a:rPr>
            <a:t>g</a:t>
          </a:r>
          <a:r>
            <a:rPr lang="en-US" sz="1100" spc="35" dirty="0">
              <a:latin typeface="Franklin Gothic Book"/>
              <a:cs typeface="Franklin Gothic Book"/>
            </a:rPr>
            <a:t>h</a:t>
          </a:r>
          <a:r>
            <a:rPr lang="en-US" sz="1100" spc="-30" dirty="0">
              <a:latin typeface="Franklin Gothic Book"/>
              <a:cs typeface="Franklin Gothic Book"/>
            </a:rPr>
            <a:t>b</a:t>
          </a:r>
          <a:r>
            <a:rPr lang="en-US" sz="1100" dirty="0">
              <a:latin typeface="Franklin Gothic Book"/>
              <a:cs typeface="Franklin Gothic Book"/>
            </a:rPr>
            <a:t>o</a:t>
          </a:r>
          <a:r>
            <a:rPr lang="en-US" sz="1100" spc="-20" dirty="0">
              <a:latin typeface="Franklin Gothic Book"/>
              <a:cs typeface="Franklin Gothic Book"/>
            </a:rPr>
            <a:t>r</a:t>
          </a:r>
          <a:r>
            <a:rPr lang="en-US" sz="1100" spc="35" dirty="0">
              <a:latin typeface="Franklin Gothic Book"/>
              <a:cs typeface="Franklin Gothic Book"/>
            </a:rPr>
            <a:t>h</a:t>
          </a:r>
          <a:r>
            <a:rPr lang="en-US" sz="1100" dirty="0">
              <a:latin typeface="Franklin Gothic Book"/>
              <a:cs typeface="Franklin Gothic Book"/>
            </a:rPr>
            <a:t>oo</a:t>
          </a:r>
          <a:r>
            <a:rPr lang="en-US" sz="1100" spc="-30" dirty="0">
              <a:latin typeface="Franklin Gothic Book"/>
              <a:cs typeface="Franklin Gothic Book"/>
            </a:rPr>
            <a:t>d</a:t>
          </a:r>
          <a:r>
            <a:rPr lang="en-US" sz="1100" spc="25" dirty="0">
              <a:latin typeface="Franklin Gothic Book"/>
              <a:cs typeface="Franklin Gothic Book"/>
            </a:rPr>
            <a:t>s</a:t>
          </a:r>
          <a:r>
            <a:rPr lang="en-US" sz="1100" dirty="0">
              <a:latin typeface="Franklin Gothic Book"/>
              <a:cs typeface="Franklin Gothic Book"/>
            </a:rPr>
            <a:t>, </a:t>
          </a:r>
          <a:r>
            <a:rPr lang="en-US" sz="1100" spc="20" dirty="0">
              <a:latin typeface="Franklin Gothic Book"/>
              <a:cs typeface="Franklin Gothic Book"/>
            </a:rPr>
            <a:t>F</a:t>
          </a:r>
          <a:r>
            <a:rPr lang="en-US" sz="1100" spc="15" dirty="0">
              <a:latin typeface="Franklin Gothic Book"/>
              <a:cs typeface="Franklin Gothic Book"/>
            </a:rPr>
            <a:t>i</a:t>
          </a:r>
          <a:r>
            <a:rPr lang="en-US" sz="1100" spc="-20" dirty="0">
              <a:latin typeface="Franklin Gothic Book"/>
              <a:cs typeface="Franklin Gothic Book"/>
            </a:rPr>
            <a:t>r</a:t>
          </a:r>
          <a:r>
            <a:rPr lang="en-US" sz="1100" dirty="0">
              <a:latin typeface="Franklin Gothic Book"/>
              <a:cs typeface="Franklin Gothic Book"/>
            </a:rPr>
            <a:t>e</a:t>
          </a:r>
          <a:r>
            <a:rPr lang="en-US" sz="1100" spc="-35" dirty="0">
              <a:latin typeface="Franklin Gothic Book"/>
              <a:cs typeface="Franklin Gothic Book"/>
            </a:rPr>
            <a:t>b</a:t>
          </a:r>
          <a:r>
            <a:rPr lang="en-US" sz="1100" spc="-15" dirty="0">
              <a:latin typeface="Franklin Gothic Book"/>
              <a:cs typeface="Franklin Gothic Book"/>
            </a:rPr>
            <a:t>a</a:t>
          </a:r>
          <a:r>
            <a:rPr lang="en-US" sz="1100" spc="25" dirty="0">
              <a:latin typeface="Franklin Gothic Book"/>
              <a:cs typeface="Franklin Gothic Book"/>
            </a:rPr>
            <a:t>s</a:t>
          </a:r>
          <a:r>
            <a:rPr lang="en-US" sz="1100" dirty="0">
              <a:latin typeface="Franklin Gothic Book"/>
              <a:cs typeface="Franklin Gothic Book"/>
            </a:rPr>
            <a:t>e</a:t>
          </a:r>
          <a:r>
            <a:rPr lang="en-US" sz="1100" spc="25" dirty="0">
              <a:latin typeface="Franklin Gothic Book"/>
              <a:cs typeface="Franklin Gothic Book"/>
            </a:rPr>
            <a:t>s</a:t>
          </a:r>
          <a:r>
            <a:rPr lang="en-US" sz="1100" dirty="0">
              <a:latin typeface="Franklin Gothic Book"/>
              <a:cs typeface="Franklin Gothic Book"/>
            </a:rPr>
            <a:t>,</a:t>
          </a:r>
          <a:r>
            <a:rPr lang="en-US" sz="1100" spc="-40" dirty="0">
              <a:latin typeface="Franklin Gothic Book"/>
              <a:cs typeface="Franklin Gothic Book"/>
            </a:rPr>
            <a:t> </a:t>
          </a:r>
          <a:r>
            <a:rPr lang="en-US" sz="1100" spc="-15" dirty="0">
              <a:latin typeface="Franklin Gothic Book"/>
              <a:cs typeface="Franklin Gothic Book"/>
            </a:rPr>
            <a:t>D</a:t>
          </a:r>
          <a:r>
            <a:rPr lang="en-US" sz="1100" dirty="0">
              <a:latin typeface="Franklin Gothic Book"/>
              <a:cs typeface="Franklin Gothic Book"/>
            </a:rPr>
            <a:t>e</a:t>
          </a:r>
          <a:r>
            <a:rPr lang="en-US" sz="1100" spc="-20" dirty="0">
              <a:latin typeface="Franklin Gothic Book"/>
              <a:cs typeface="Franklin Gothic Book"/>
            </a:rPr>
            <a:t>v</a:t>
          </a:r>
          <a:r>
            <a:rPr lang="en-US" sz="1100" dirty="0">
              <a:latin typeface="Franklin Gothic Book"/>
              <a:cs typeface="Franklin Gothic Book"/>
            </a:rPr>
            <a:t>e</a:t>
          </a:r>
          <a:r>
            <a:rPr lang="en-US" sz="1100" spc="10" dirty="0">
              <a:latin typeface="Franklin Gothic Book"/>
              <a:cs typeface="Franklin Gothic Book"/>
            </a:rPr>
            <a:t>l</a:t>
          </a:r>
          <a:r>
            <a:rPr lang="en-US" sz="1100" dirty="0">
              <a:latin typeface="Franklin Gothic Book"/>
              <a:cs typeface="Franklin Gothic Book"/>
            </a:rPr>
            <a:t>o</a:t>
          </a:r>
          <a:r>
            <a:rPr lang="en-US" sz="1100" spc="-25" dirty="0">
              <a:latin typeface="Franklin Gothic Book"/>
              <a:cs typeface="Franklin Gothic Book"/>
            </a:rPr>
            <a:t>p</a:t>
          </a:r>
          <a:r>
            <a:rPr lang="en-US" sz="1100" spc="-30" dirty="0">
              <a:latin typeface="Franklin Gothic Book"/>
              <a:cs typeface="Franklin Gothic Book"/>
            </a:rPr>
            <a:t>m</a:t>
          </a:r>
          <a:r>
            <a:rPr lang="en-US" sz="1100" dirty="0">
              <a:latin typeface="Franklin Gothic Book"/>
              <a:cs typeface="Franklin Gothic Book"/>
            </a:rPr>
            <a:t>e</a:t>
          </a:r>
          <a:r>
            <a:rPr lang="en-US" sz="1100" spc="30" dirty="0">
              <a:latin typeface="Franklin Gothic Book"/>
              <a:cs typeface="Franklin Gothic Book"/>
            </a:rPr>
            <a:t>n</a:t>
          </a:r>
          <a:r>
            <a:rPr lang="en-US" sz="1100" dirty="0">
              <a:latin typeface="Franklin Gothic Book"/>
              <a:cs typeface="Franklin Gothic Book"/>
            </a:rPr>
            <a:t>t</a:t>
          </a:r>
          <a:r>
            <a:rPr lang="en-US" sz="1100" spc="-70" dirty="0">
              <a:latin typeface="Franklin Gothic Book"/>
              <a:cs typeface="Franklin Gothic Book"/>
            </a:rPr>
            <a:t> </a:t>
          </a:r>
          <a:r>
            <a:rPr lang="en-US" sz="1100" spc="-15" dirty="0">
              <a:latin typeface="Franklin Gothic Book"/>
              <a:cs typeface="Franklin Gothic Book"/>
            </a:rPr>
            <a:t>S</a:t>
          </a:r>
          <a:r>
            <a:rPr lang="en-US" sz="1100" spc="15" dirty="0">
              <a:latin typeface="Franklin Gothic Book"/>
              <a:cs typeface="Franklin Gothic Book"/>
            </a:rPr>
            <a:t>i</a:t>
          </a:r>
          <a:r>
            <a:rPr lang="en-US" sz="1100" spc="20" dirty="0">
              <a:latin typeface="Franklin Gothic Book"/>
              <a:cs typeface="Franklin Gothic Book"/>
            </a:rPr>
            <a:t>t</a:t>
          </a:r>
          <a:r>
            <a:rPr lang="en-US" sz="1100" dirty="0">
              <a:latin typeface="Franklin Gothic Book"/>
              <a:cs typeface="Franklin Gothic Book"/>
            </a:rPr>
            <a:t>es</a:t>
          </a:r>
          <a:endParaRPr lang="en-US" sz="1100" dirty="0"/>
        </a:p>
      </dgm:t>
    </dgm:pt>
    <dgm:pt modelId="{C50AC1B3-655E-4121-BC29-1C2CF1F925A8}" type="parTrans" cxnId="{7B28B5E1-E59B-45DB-862A-6FA69C93538D}">
      <dgm:prSet/>
      <dgm:spPr/>
      <dgm:t>
        <a:bodyPr/>
        <a:lstStyle/>
        <a:p>
          <a:endParaRPr lang="en-US"/>
        </a:p>
      </dgm:t>
    </dgm:pt>
    <dgm:pt modelId="{CBDB886C-5CAD-4A2E-8F77-4A79CBA8A05F}" type="sibTrans" cxnId="{7B28B5E1-E59B-45DB-862A-6FA69C93538D}">
      <dgm:prSet/>
      <dgm:spPr/>
      <dgm:t>
        <a:bodyPr/>
        <a:lstStyle/>
        <a:p>
          <a:endParaRPr lang="en-US"/>
        </a:p>
      </dgm:t>
    </dgm:pt>
    <dgm:pt modelId="{552FDC0D-7F08-4CA6-8E69-20E3B6926455}">
      <dgm:prSet phldrT="[Text]"/>
      <dgm:spPr/>
      <dgm:t>
        <a:bodyPr/>
        <a:lstStyle/>
        <a:p>
          <a:r>
            <a:rPr lang="en-US" spc="60" dirty="0">
              <a:latin typeface="Franklin Gothic Book"/>
              <a:cs typeface="Franklin Gothic Book"/>
            </a:rPr>
            <a:t>Bottom</a:t>
          </a:r>
          <a:r>
            <a:rPr lang="en-US" dirty="0">
              <a:latin typeface="Franklin Gothic Book"/>
              <a:cs typeface="Franklin Gothic Book"/>
            </a:rPr>
            <a:t> Informal</a:t>
          </a:r>
          <a:endParaRPr lang="en-US" dirty="0"/>
        </a:p>
      </dgm:t>
    </dgm:pt>
    <dgm:pt modelId="{B1F80F9B-3771-4AF9-AB14-8A41C1365E63}" type="parTrans" cxnId="{14087969-6964-460B-A34A-45D9D20C296E}">
      <dgm:prSet/>
      <dgm:spPr/>
      <dgm:t>
        <a:bodyPr/>
        <a:lstStyle/>
        <a:p>
          <a:endParaRPr lang="en-US"/>
        </a:p>
      </dgm:t>
    </dgm:pt>
    <dgm:pt modelId="{D09A5925-C72B-464E-BEA6-72800D786A63}" type="sibTrans" cxnId="{14087969-6964-460B-A34A-45D9D20C296E}">
      <dgm:prSet/>
      <dgm:spPr/>
      <dgm:t>
        <a:bodyPr/>
        <a:lstStyle/>
        <a:p>
          <a:endParaRPr lang="en-US"/>
        </a:p>
      </dgm:t>
    </dgm:pt>
    <dgm:pt modelId="{CF5B6478-4EAC-485D-B7B1-E8F3A29EEA6B}">
      <dgm:prSet phldrT="[Text]"/>
      <dgm:spPr/>
      <dgm:t>
        <a:bodyPr/>
        <a:lstStyle/>
        <a:p>
          <a:r>
            <a:rPr lang="en-US" dirty="0"/>
            <a:t>Status Society</a:t>
          </a:r>
        </a:p>
      </dgm:t>
    </dgm:pt>
    <dgm:pt modelId="{715FCDF9-4823-4BB5-8884-E5F0FEF92F14}" type="parTrans" cxnId="{D5BC27CB-F7E7-4DBB-BC22-CE83E98D42B3}">
      <dgm:prSet/>
      <dgm:spPr/>
      <dgm:t>
        <a:bodyPr/>
        <a:lstStyle/>
        <a:p>
          <a:endParaRPr lang="en-US"/>
        </a:p>
      </dgm:t>
    </dgm:pt>
    <dgm:pt modelId="{38C6409D-B37B-48C8-8A53-B6528013ADBF}" type="sibTrans" cxnId="{D5BC27CB-F7E7-4DBB-BC22-CE83E98D42B3}">
      <dgm:prSet/>
      <dgm:spPr/>
      <dgm:t>
        <a:bodyPr/>
        <a:lstStyle/>
        <a:p>
          <a:endParaRPr lang="en-US"/>
        </a:p>
      </dgm:t>
    </dgm:pt>
    <dgm:pt modelId="{77A82D8E-2A17-455C-8350-99972253BDEB}">
      <dgm:prSet phldrT="[Text]"/>
      <dgm:spPr/>
      <dgm:t>
        <a:bodyPr/>
        <a:lstStyle/>
        <a:p>
          <a:r>
            <a:rPr lang="en-US" dirty="0"/>
            <a:t>Contract Society</a:t>
          </a:r>
        </a:p>
      </dgm:t>
    </dgm:pt>
    <dgm:pt modelId="{7C0409B1-0358-44E1-8EA9-E4573D9056C7}" type="sibTrans" cxnId="{B2C0D844-5CF8-4D9B-85B8-7CC387BE2EE2}">
      <dgm:prSet/>
      <dgm:spPr/>
      <dgm:t>
        <a:bodyPr/>
        <a:lstStyle/>
        <a:p>
          <a:endParaRPr lang="en-US"/>
        </a:p>
      </dgm:t>
    </dgm:pt>
    <dgm:pt modelId="{992E1798-F9FC-446F-8F13-2B9A5AEA1619}" type="parTrans" cxnId="{B2C0D844-5CF8-4D9B-85B8-7CC387BE2EE2}">
      <dgm:prSet/>
      <dgm:spPr/>
      <dgm:t>
        <a:bodyPr/>
        <a:lstStyle/>
        <a:p>
          <a:endParaRPr lang="en-US"/>
        </a:p>
      </dgm:t>
    </dgm:pt>
    <dgm:pt modelId="{C5713FB5-496D-49D3-886A-F6E1284C000E}" type="pres">
      <dgm:prSet presAssocID="{99C9C1E8-3D7A-4909-9172-C6E3402DB56A}" presName="linearFlow" presStyleCnt="0">
        <dgm:presLayoutVars>
          <dgm:dir/>
          <dgm:animLvl val="lvl"/>
          <dgm:resizeHandles val="exact"/>
        </dgm:presLayoutVars>
      </dgm:prSet>
      <dgm:spPr/>
    </dgm:pt>
    <dgm:pt modelId="{27BB87A7-D164-45DA-A7B7-EBF945D23494}" type="pres">
      <dgm:prSet presAssocID="{79D1BA94-1AA6-491F-A3CC-B4DCA79F0BCF}" presName="composite" presStyleCnt="0"/>
      <dgm:spPr/>
    </dgm:pt>
    <dgm:pt modelId="{0AD7ED9F-C0C0-4529-8427-28446053BB4B}" type="pres">
      <dgm:prSet presAssocID="{79D1BA94-1AA6-491F-A3CC-B4DCA79F0BC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053C755-12DB-445D-B217-414E6F08B597}" type="pres">
      <dgm:prSet presAssocID="{79D1BA94-1AA6-491F-A3CC-B4DCA79F0BCF}" presName="descendantText" presStyleLbl="alignAcc1" presStyleIdx="0" presStyleCnt="3">
        <dgm:presLayoutVars>
          <dgm:bulletEnabled val="1"/>
        </dgm:presLayoutVars>
      </dgm:prSet>
      <dgm:spPr/>
    </dgm:pt>
    <dgm:pt modelId="{723C78F9-1707-4202-A414-4F9BBA3FC5B7}" type="pres">
      <dgm:prSet presAssocID="{9129D228-94AF-48E4-BBE5-0E6B98B0384C}" presName="sp" presStyleCnt="0"/>
      <dgm:spPr/>
    </dgm:pt>
    <dgm:pt modelId="{00197084-2E9F-47BC-B153-1E6930876A42}" type="pres">
      <dgm:prSet presAssocID="{8EF156E2-EC55-4654-8BBE-0F270C720DD4}" presName="composite" presStyleCnt="0"/>
      <dgm:spPr/>
    </dgm:pt>
    <dgm:pt modelId="{B16AFCA8-A64F-4C80-864D-809F0DE43237}" type="pres">
      <dgm:prSet presAssocID="{8EF156E2-EC55-4654-8BBE-0F270C720DD4}" presName="parentText" presStyleLbl="alignNode1" presStyleIdx="1" presStyleCnt="3" custLinFactNeighborX="-1041" custLinFactNeighborY="-5103">
        <dgm:presLayoutVars>
          <dgm:chMax val="1"/>
          <dgm:bulletEnabled val="1"/>
        </dgm:presLayoutVars>
      </dgm:prSet>
      <dgm:spPr/>
    </dgm:pt>
    <dgm:pt modelId="{A372D6B2-6891-4313-9547-84CB6CD9183F}" type="pres">
      <dgm:prSet presAssocID="{8EF156E2-EC55-4654-8BBE-0F270C720DD4}" presName="descendantText" presStyleLbl="alignAcc1" presStyleIdx="1" presStyleCnt="3" custLinFactNeighborX="-415" custLinFactNeighborY="10089">
        <dgm:presLayoutVars>
          <dgm:bulletEnabled val="1"/>
        </dgm:presLayoutVars>
      </dgm:prSet>
      <dgm:spPr/>
    </dgm:pt>
    <dgm:pt modelId="{4EFD8A99-9159-461C-8A71-7A2E6DC1767A}" type="pres">
      <dgm:prSet presAssocID="{A9DAC55F-8DAF-46C6-912D-6AB81780359B}" presName="sp" presStyleCnt="0"/>
      <dgm:spPr/>
    </dgm:pt>
    <dgm:pt modelId="{532D2BB2-BF06-40A2-A8DE-6703241236A6}" type="pres">
      <dgm:prSet presAssocID="{6D5E1477-105E-40D3-A1BC-65DE40DA101E}" presName="composite" presStyleCnt="0"/>
      <dgm:spPr/>
    </dgm:pt>
    <dgm:pt modelId="{FB259233-175C-4D70-A807-5EEFDBE2141A}" type="pres">
      <dgm:prSet presAssocID="{6D5E1477-105E-40D3-A1BC-65DE40DA101E}" presName="parentText" presStyleLbl="alignNode1" presStyleIdx="2" presStyleCnt="3" custLinFactNeighborY="-10207">
        <dgm:presLayoutVars>
          <dgm:chMax val="1"/>
          <dgm:bulletEnabled val="1"/>
        </dgm:presLayoutVars>
      </dgm:prSet>
      <dgm:spPr/>
    </dgm:pt>
    <dgm:pt modelId="{D969865C-68F6-4164-8158-F98C53B12985}" type="pres">
      <dgm:prSet presAssocID="{6D5E1477-105E-40D3-A1BC-65DE40DA101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B7EFF83D-1CF4-4BA1-A148-E27E6100F743}" type="presOf" srcId="{CF5B6478-4EAC-485D-B7B1-E8F3A29EEA6B}" destId="{D969865C-68F6-4164-8158-F98C53B12985}" srcOrd="0" destOrd="1" presId="urn:microsoft.com/office/officeart/2005/8/layout/chevron2"/>
    <dgm:cxn modelId="{140963F0-4D1D-48BE-B57A-67FE520AF4CA}" srcId="{79D1BA94-1AA6-491F-A3CC-B4DCA79F0BCF}" destId="{AF513A54-A817-4DB0-A334-0B979C71E182}" srcOrd="0" destOrd="0" parTransId="{5A92567B-9D0A-4A79-A79C-9B5B5D27C3E2}" sibTransId="{E1CB250D-5970-424B-9132-A8B59686C00A}"/>
    <dgm:cxn modelId="{7B621753-0608-4962-8ADF-43B6568394CB}" type="presOf" srcId="{77A82D8E-2A17-455C-8350-99972253BDEB}" destId="{A053C755-12DB-445D-B217-414E6F08B597}" srcOrd="0" destOrd="1" presId="urn:microsoft.com/office/officeart/2005/8/layout/chevron2"/>
    <dgm:cxn modelId="{9B43F153-A19D-425B-BEBB-BC567BE2081B}" type="presOf" srcId="{8EF156E2-EC55-4654-8BBE-0F270C720DD4}" destId="{B16AFCA8-A64F-4C80-864D-809F0DE43237}" srcOrd="0" destOrd="0" presId="urn:microsoft.com/office/officeart/2005/8/layout/chevron2"/>
    <dgm:cxn modelId="{B3983143-D0CD-4AF7-A222-40CEB32559D8}" type="presOf" srcId="{552FDC0D-7F08-4CA6-8E69-20E3B6926455}" destId="{D969865C-68F6-4164-8158-F98C53B12985}" srcOrd="0" destOrd="0" presId="urn:microsoft.com/office/officeart/2005/8/layout/chevron2"/>
    <dgm:cxn modelId="{E6B400E0-B15F-4E12-A0CB-1674DC97D15C}" type="presOf" srcId="{79D1BA94-1AA6-491F-A3CC-B4DCA79F0BCF}" destId="{0AD7ED9F-C0C0-4529-8427-28446053BB4B}" srcOrd="0" destOrd="0" presId="urn:microsoft.com/office/officeart/2005/8/layout/chevron2"/>
    <dgm:cxn modelId="{2BD65488-34B0-483A-84AF-B94FEFD5D423}" type="presOf" srcId="{DC2BF466-940F-4ECF-8A97-C538927ACA14}" destId="{A372D6B2-6891-4313-9547-84CB6CD9183F}" srcOrd="0" destOrd="0" presId="urn:microsoft.com/office/officeart/2005/8/layout/chevron2"/>
    <dgm:cxn modelId="{F22ABF35-E696-466D-B5BF-30804159D592}" type="presOf" srcId="{6D5E1477-105E-40D3-A1BC-65DE40DA101E}" destId="{FB259233-175C-4D70-A807-5EEFDBE2141A}" srcOrd="0" destOrd="0" presId="urn:microsoft.com/office/officeart/2005/8/layout/chevron2"/>
    <dgm:cxn modelId="{B2C0D844-5CF8-4D9B-85B8-7CC387BE2EE2}" srcId="{79D1BA94-1AA6-491F-A3CC-B4DCA79F0BCF}" destId="{77A82D8E-2A17-455C-8350-99972253BDEB}" srcOrd="1" destOrd="0" parTransId="{992E1798-F9FC-446F-8F13-2B9A5AEA1619}" sibTransId="{7C0409B1-0358-44E1-8EA9-E4573D9056C7}"/>
    <dgm:cxn modelId="{5CFB6C85-5566-4527-8516-D64E26C35149}" srcId="{99C9C1E8-3D7A-4909-9172-C6E3402DB56A}" destId="{8EF156E2-EC55-4654-8BBE-0F270C720DD4}" srcOrd="1" destOrd="0" parTransId="{C9775F99-8DA8-4738-A028-7B08E1A38960}" sibTransId="{A9DAC55F-8DAF-46C6-912D-6AB81780359B}"/>
    <dgm:cxn modelId="{3DB23747-A5FB-4EB5-9F76-C27AC76C4181}" type="presOf" srcId="{99C9C1E8-3D7A-4909-9172-C6E3402DB56A}" destId="{C5713FB5-496D-49D3-886A-F6E1284C000E}" srcOrd="0" destOrd="0" presId="urn:microsoft.com/office/officeart/2005/8/layout/chevron2"/>
    <dgm:cxn modelId="{5B1FFBE0-9B66-4E1B-AC74-36264687D912}" srcId="{8EF156E2-EC55-4654-8BBE-0F270C720DD4}" destId="{0DF2D49B-235C-42C9-BA07-EB334CC6FF83}" srcOrd="1" destOrd="0" parTransId="{E9108C2F-DC39-4B93-9DB4-5DE2F0D9D677}" sibTransId="{2DABBC5A-26B1-4A6C-9C0A-4CFCE571302A}"/>
    <dgm:cxn modelId="{A1069C32-7415-4F8F-A4C5-BC5AE75935A2}" type="presOf" srcId="{AF513A54-A817-4DB0-A334-0B979C71E182}" destId="{A053C755-12DB-445D-B217-414E6F08B597}" srcOrd="0" destOrd="0" presId="urn:microsoft.com/office/officeart/2005/8/layout/chevron2"/>
    <dgm:cxn modelId="{7B28B5E1-E59B-45DB-862A-6FA69C93538D}" srcId="{99C9C1E8-3D7A-4909-9172-C6E3402DB56A}" destId="{6D5E1477-105E-40D3-A1BC-65DE40DA101E}" srcOrd="2" destOrd="0" parTransId="{C50AC1B3-655E-4121-BC29-1C2CF1F925A8}" sibTransId="{CBDB886C-5CAD-4A2E-8F77-4A79CBA8A05F}"/>
    <dgm:cxn modelId="{D5BC27CB-F7E7-4DBB-BC22-CE83E98D42B3}" srcId="{6D5E1477-105E-40D3-A1BC-65DE40DA101E}" destId="{CF5B6478-4EAC-485D-B7B1-E8F3A29EEA6B}" srcOrd="1" destOrd="0" parTransId="{715FCDF9-4823-4BB5-8884-E5F0FEF92F14}" sibTransId="{38C6409D-B37B-48C8-8A53-B6528013ADBF}"/>
    <dgm:cxn modelId="{251F5349-1CB3-4B89-B795-62AAE4CCEE51}" srcId="{99C9C1E8-3D7A-4909-9172-C6E3402DB56A}" destId="{79D1BA94-1AA6-491F-A3CC-B4DCA79F0BCF}" srcOrd="0" destOrd="0" parTransId="{8A42454A-FF7D-42CC-9308-5BECF9573D0D}" sibTransId="{9129D228-94AF-48E4-BBE5-0E6B98B0384C}"/>
    <dgm:cxn modelId="{14087969-6964-460B-A34A-45D9D20C296E}" srcId="{6D5E1477-105E-40D3-A1BC-65DE40DA101E}" destId="{552FDC0D-7F08-4CA6-8E69-20E3B6926455}" srcOrd="0" destOrd="0" parTransId="{B1F80F9B-3771-4AF9-AB14-8A41C1365E63}" sibTransId="{D09A5925-C72B-464E-BEA6-72800D786A63}"/>
    <dgm:cxn modelId="{5A00C8A9-2682-4035-BC83-1AC79A7FEBA1}" srcId="{8EF156E2-EC55-4654-8BBE-0F270C720DD4}" destId="{DC2BF466-940F-4ECF-8A97-C538927ACA14}" srcOrd="0" destOrd="0" parTransId="{6759AF74-C35B-472B-830C-8CB73974908C}" sibTransId="{A17B7C47-F123-4451-8590-AB6942B6B66C}"/>
    <dgm:cxn modelId="{10AFA893-8E3A-4204-8B4F-66272BE43ED3}" type="presOf" srcId="{0DF2D49B-235C-42C9-BA07-EB334CC6FF83}" destId="{A372D6B2-6891-4313-9547-84CB6CD9183F}" srcOrd="0" destOrd="1" presId="urn:microsoft.com/office/officeart/2005/8/layout/chevron2"/>
    <dgm:cxn modelId="{B1D389BA-7F6D-4910-B050-BB311A0DAD6C}" type="presParOf" srcId="{C5713FB5-496D-49D3-886A-F6E1284C000E}" destId="{27BB87A7-D164-45DA-A7B7-EBF945D23494}" srcOrd="0" destOrd="0" presId="urn:microsoft.com/office/officeart/2005/8/layout/chevron2"/>
    <dgm:cxn modelId="{5A0C7E0C-E5B3-40B4-8588-1FEFAB2B0FEC}" type="presParOf" srcId="{27BB87A7-D164-45DA-A7B7-EBF945D23494}" destId="{0AD7ED9F-C0C0-4529-8427-28446053BB4B}" srcOrd="0" destOrd="0" presId="urn:microsoft.com/office/officeart/2005/8/layout/chevron2"/>
    <dgm:cxn modelId="{ACA45A38-7E13-4CCE-BF3F-511CADB4028C}" type="presParOf" srcId="{27BB87A7-D164-45DA-A7B7-EBF945D23494}" destId="{A053C755-12DB-445D-B217-414E6F08B597}" srcOrd="1" destOrd="0" presId="urn:microsoft.com/office/officeart/2005/8/layout/chevron2"/>
    <dgm:cxn modelId="{8CB88FF2-62DB-4998-9E84-7B48665194F6}" type="presParOf" srcId="{C5713FB5-496D-49D3-886A-F6E1284C000E}" destId="{723C78F9-1707-4202-A414-4F9BBA3FC5B7}" srcOrd="1" destOrd="0" presId="urn:microsoft.com/office/officeart/2005/8/layout/chevron2"/>
    <dgm:cxn modelId="{290EA22E-6A01-42DF-9EE9-2FA3A2548269}" type="presParOf" srcId="{C5713FB5-496D-49D3-886A-F6E1284C000E}" destId="{00197084-2E9F-47BC-B153-1E6930876A42}" srcOrd="2" destOrd="0" presId="urn:microsoft.com/office/officeart/2005/8/layout/chevron2"/>
    <dgm:cxn modelId="{345A559F-EDBF-42D0-BA07-941AE330932B}" type="presParOf" srcId="{00197084-2E9F-47BC-B153-1E6930876A42}" destId="{B16AFCA8-A64F-4C80-864D-809F0DE43237}" srcOrd="0" destOrd="0" presId="urn:microsoft.com/office/officeart/2005/8/layout/chevron2"/>
    <dgm:cxn modelId="{BE5846C0-45FD-4466-98D6-422E0685F2C2}" type="presParOf" srcId="{00197084-2E9F-47BC-B153-1E6930876A42}" destId="{A372D6B2-6891-4313-9547-84CB6CD9183F}" srcOrd="1" destOrd="0" presId="urn:microsoft.com/office/officeart/2005/8/layout/chevron2"/>
    <dgm:cxn modelId="{F226A5B8-621A-4E6C-8222-DDBA4AAF0300}" type="presParOf" srcId="{C5713FB5-496D-49D3-886A-F6E1284C000E}" destId="{4EFD8A99-9159-461C-8A71-7A2E6DC1767A}" srcOrd="3" destOrd="0" presId="urn:microsoft.com/office/officeart/2005/8/layout/chevron2"/>
    <dgm:cxn modelId="{50522A80-0F52-4CA7-84C5-A22F0159BF6A}" type="presParOf" srcId="{C5713FB5-496D-49D3-886A-F6E1284C000E}" destId="{532D2BB2-BF06-40A2-A8DE-6703241236A6}" srcOrd="4" destOrd="0" presId="urn:microsoft.com/office/officeart/2005/8/layout/chevron2"/>
    <dgm:cxn modelId="{0A404AC8-9896-4A36-9BF7-60861F1DBF3C}" type="presParOf" srcId="{532D2BB2-BF06-40A2-A8DE-6703241236A6}" destId="{FB259233-175C-4D70-A807-5EEFDBE2141A}" srcOrd="0" destOrd="0" presId="urn:microsoft.com/office/officeart/2005/8/layout/chevron2"/>
    <dgm:cxn modelId="{1AA35E66-548D-425C-BD5C-A017FF8EF200}" type="presParOf" srcId="{532D2BB2-BF06-40A2-A8DE-6703241236A6}" destId="{D969865C-68F6-4164-8158-F98C53B1298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C41FE3B-C584-433D-99EB-8AF02BD8CA0B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F47A0A-2F74-4274-BDFF-CC9B65C0ED2E}">
      <dgm:prSet phldrT="[Text]"/>
      <dgm:spPr/>
      <dgm:t>
        <a:bodyPr/>
        <a:lstStyle/>
        <a:p>
          <a:r>
            <a:rPr lang="en-US" dirty="0"/>
            <a:t>Positions</a:t>
          </a:r>
        </a:p>
      </dgm:t>
    </dgm:pt>
    <dgm:pt modelId="{051B984C-07D3-4C7C-978D-9B620299618D}" type="parTrans" cxnId="{C852BEF6-0133-4CC4-8AB4-5EABCEDE186B}">
      <dgm:prSet/>
      <dgm:spPr/>
      <dgm:t>
        <a:bodyPr/>
        <a:lstStyle/>
        <a:p>
          <a:endParaRPr lang="en-US"/>
        </a:p>
      </dgm:t>
    </dgm:pt>
    <dgm:pt modelId="{6BD37529-F0F3-4155-AA58-7B5E13477B7C}" type="sibTrans" cxnId="{C852BEF6-0133-4CC4-8AB4-5EABCEDE186B}">
      <dgm:prSet/>
      <dgm:spPr/>
      <dgm:t>
        <a:bodyPr/>
        <a:lstStyle/>
        <a:p>
          <a:endParaRPr lang="en-US"/>
        </a:p>
      </dgm:t>
    </dgm:pt>
    <dgm:pt modelId="{5D0349D6-0207-453C-8F4F-6965BCE659DA}">
      <dgm:prSet phldrT="[Text]"/>
      <dgm:spPr/>
      <dgm:t>
        <a:bodyPr/>
        <a:lstStyle/>
        <a:p>
          <a:r>
            <a:rPr lang="en-US" dirty="0"/>
            <a:t>Interests</a:t>
          </a:r>
        </a:p>
      </dgm:t>
    </dgm:pt>
    <dgm:pt modelId="{37A8B1F8-4CC5-45DE-AAF1-DD1E66620BFA}" type="parTrans" cxnId="{1D60AB3A-C318-49DA-8693-9FC538E6C85A}">
      <dgm:prSet/>
      <dgm:spPr/>
      <dgm:t>
        <a:bodyPr/>
        <a:lstStyle/>
        <a:p>
          <a:endParaRPr lang="en-US"/>
        </a:p>
      </dgm:t>
    </dgm:pt>
    <dgm:pt modelId="{F94C245C-27CD-4EE3-8025-BC70D898E5F9}" type="sibTrans" cxnId="{1D60AB3A-C318-49DA-8693-9FC538E6C85A}">
      <dgm:prSet/>
      <dgm:spPr/>
      <dgm:t>
        <a:bodyPr/>
        <a:lstStyle/>
        <a:p>
          <a:endParaRPr lang="en-US"/>
        </a:p>
      </dgm:t>
    </dgm:pt>
    <dgm:pt modelId="{A7CEAB76-2C5C-4CB7-B9AD-4511AB3164F9}">
      <dgm:prSet phldrT="[Text]"/>
      <dgm:spPr/>
      <dgm:t>
        <a:bodyPr/>
        <a:lstStyle/>
        <a:p>
          <a:r>
            <a:rPr lang="en-US" dirty="0"/>
            <a:t>Needs</a:t>
          </a:r>
        </a:p>
      </dgm:t>
    </dgm:pt>
    <dgm:pt modelId="{91D14A4A-CCE5-4CFD-9B6D-060EC844844F}" type="parTrans" cxnId="{0F5DAEEA-7F02-478D-9E55-9D8868307C4E}">
      <dgm:prSet/>
      <dgm:spPr/>
      <dgm:t>
        <a:bodyPr/>
        <a:lstStyle/>
        <a:p>
          <a:endParaRPr lang="en-US"/>
        </a:p>
      </dgm:t>
    </dgm:pt>
    <dgm:pt modelId="{127E10DF-FEB5-4D49-954D-5C514CB0730B}" type="sibTrans" cxnId="{0F5DAEEA-7F02-478D-9E55-9D8868307C4E}">
      <dgm:prSet/>
      <dgm:spPr/>
      <dgm:t>
        <a:bodyPr/>
        <a:lstStyle/>
        <a:p>
          <a:endParaRPr lang="en-US"/>
        </a:p>
      </dgm:t>
    </dgm:pt>
    <dgm:pt modelId="{FFC9B67A-79A3-4B52-AFD9-10D9D9138D3A}" type="pres">
      <dgm:prSet presAssocID="{EC41FE3B-C584-433D-99EB-8AF02BD8CA0B}" presName="Name0" presStyleCnt="0">
        <dgm:presLayoutVars>
          <dgm:chMax val="7"/>
          <dgm:resizeHandles val="exact"/>
        </dgm:presLayoutVars>
      </dgm:prSet>
      <dgm:spPr/>
    </dgm:pt>
    <dgm:pt modelId="{416E8B06-3730-4468-8E3E-1F56C74EBC9D}" type="pres">
      <dgm:prSet presAssocID="{EC41FE3B-C584-433D-99EB-8AF02BD8CA0B}" presName="comp1" presStyleCnt="0"/>
      <dgm:spPr/>
    </dgm:pt>
    <dgm:pt modelId="{FE011D5E-8A19-46FA-8E99-04B87C593552}" type="pres">
      <dgm:prSet presAssocID="{EC41FE3B-C584-433D-99EB-8AF02BD8CA0B}" presName="circle1" presStyleLbl="node1" presStyleIdx="0" presStyleCnt="3" custLinFactNeighborX="1038" custLinFactNeighborY="8567"/>
      <dgm:spPr/>
    </dgm:pt>
    <dgm:pt modelId="{F0B52B94-293B-4D99-AA6B-BEB1A2E62C53}" type="pres">
      <dgm:prSet presAssocID="{EC41FE3B-C584-433D-99EB-8AF02BD8CA0B}" presName="c1text" presStyleLbl="node1" presStyleIdx="0" presStyleCnt="3">
        <dgm:presLayoutVars>
          <dgm:bulletEnabled val="1"/>
        </dgm:presLayoutVars>
      </dgm:prSet>
      <dgm:spPr/>
    </dgm:pt>
    <dgm:pt modelId="{B13C9E6E-4ACB-4EEA-B8D6-1253FD50D9A4}" type="pres">
      <dgm:prSet presAssocID="{EC41FE3B-C584-433D-99EB-8AF02BD8CA0B}" presName="comp2" presStyleCnt="0"/>
      <dgm:spPr/>
    </dgm:pt>
    <dgm:pt modelId="{D710CB5D-B536-461E-938F-9D43161D9EFA}" type="pres">
      <dgm:prSet presAssocID="{EC41FE3B-C584-433D-99EB-8AF02BD8CA0B}" presName="circle2" presStyleLbl="node1" presStyleIdx="1" presStyleCnt="3"/>
      <dgm:spPr/>
    </dgm:pt>
    <dgm:pt modelId="{57D8E686-D810-49C4-A163-01EC2DCE04E8}" type="pres">
      <dgm:prSet presAssocID="{EC41FE3B-C584-433D-99EB-8AF02BD8CA0B}" presName="c2text" presStyleLbl="node1" presStyleIdx="1" presStyleCnt="3">
        <dgm:presLayoutVars>
          <dgm:bulletEnabled val="1"/>
        </dgm:presLayoutVars>
      </dgm:prSet>
      <dgm:spPr/>
    </dgm:pt>
    <dgm:pt modelId="{ED00F183-AC24-48A1-8BBB-BE3F95A479B7}" type="pres">
      <dgm:prSet presAssocID="{EC41FE3B-C584-433D-99EB-8AF02BD8CA0B}" presName="comp3" presStyleCnt="0"/>
      <dgm:spPr/>
    </dgm:pt>
    <dgm:pt modelId="{638D3B32-03FA-456E-B159-CE8C0B0F0822}" type="pres">
      <dgm:prSet presAssocID="{EC41FE3B-C584-433D-99EB-8AF02BD8CA0B}" presName="circle3" presStyleLbl="node1" presStyleIdx="2" presStyleCnt="3"/>
      <dgm:spPr/>
    </dgm:pt>
    <dgm:pt modelId="{D14583B8-49F4-4B6B-ADA1-5A40331F1DC0}" type="pres">
      <dgm:prSet presAssocID="{EC41FE3B-C584-433D-99EB-8AF02BD8CA0B}" presName="c3text" presStyleLbl="node1" presStyleIdx="2" presStyleCnt="3">
        <dgm:presLayoutVars>
          <dgm:bulletEnabled val="1"/>
        </dgm:presLayoutVars>
      </dgm:prSet>
      <dgm:spPr/>
    </dgm:pt>
  </dgm:ptLst>
  <dgm:cxnLst>
    <dgm:cxn modelId="{2744C38E-B99C-4121-BF04-C8AEF023A063}" type="presOf" srcId="{40F47A0A-2F74-4274-BDFF-CC9B65C0ED2E}" destId="{F0B52B94-293B-4D99-AA6B-BEB1A2E62C53}" srcOrd="1" destOrd="0" presId="urn:microsoft.com/office/officeart/2005/8/layout/venn2"/>
    <dgm:cxn modelId="{F256B9A6-BE5D-424E-A64F-5ACFAE7A439F}" type="presOf" srcId="{A7CEAB76-2C5C-4CB7-B9AD-4511AB3164F9}" destId="{D14583B8-49F4-4B6B-ADA1-5A40331F1DC0}" srcOrd="1" destOrd="0" presId="urn:microsoft.com/office/officeart/2005/8/layout/venn2"/>
    <dgm:cxn modelId="{69012879-C190-4D43-A2D1-447243AC8C96}" type="presOf" srcId="{5D0349D6-0207-453C-8F4F-6965BCE659DA}" destId="{57D8E686-D810-49C4-A163-01EC2DCE04E8}" srcOrd="1" destOrd="0" presId="urn:microsoft.com/office/officeart/2005/8/layout/venn2"/>
    <dgm:cxn modelId="{644B073B-D865-4CC0-870F-437FBD645E67}" type="presOf" srcId="{A7CEAB76-2C5C-4CB7-B9AD-4511AB3164F9}" destId="{638D3B32-03FA-456E-B159-CE8C0B0F0822}" srcOrd="0" destOrd="0" presId="urn:microsoft.com/office/officeart/2005/8/layout/venn2"/>
    <dgm:cxn modelId="{C852BEF6-0133-4CC4-8AB4-5EABCEDE186B}" srcId="{EC41FE3B-C584-433D-99EB-8AF02BD8CA0B}" destId="{40F47A0A-2F74-4274-BDFF-CC9B65C0ED2E}" srcOrd="0" destOrd="0" parTransId="{051B984C-07D3-4C7C-978D-9B620299618D}" sibTransId="{6BD37529-F0F3-4155-AA58-7B5E13477B7C}"/>
    <dgm:cxn modelId="{418947A7-7AFD-4592-BEC2-DDC4B0842820}" type="presOf" srcId="{40F47A0A-2F74-4274-BDFF-CC9B65C0ED2E}" destId="{FE011D5E-8A19-46FA-8E99-04B87C593552}" srcOrd="0" destOrd="0" presId="urn:microsoft.com/office/officeart/2005/8/layout/venn2"/>
    <dgm:cxn modelId="{1D60AB3A-C318-49DA-8693-9FC538E6C85A}" srcId="{EC41FE3B-C584-433D-99EB-8AF02BD8CA0B}" destId="{5D0349D6-0207-453C-8F4F-6965BCE659DA}" srcOrd="1" destOrd="0" parTransId="{37A8B1F8-4CC5-45DE-AAF1-DD1E66620BFA}" sibTransId="{F94C245C-27CD-4EE3-8025-BC70D898E5F9}"/>
    <dgm:cxn modelId="{C90A8C36-6BE0-4AD4-9AB4-51BDECC94D4D}" type="presOf" srcId="{5D0349D6-0207-453C-8F4F-6965BCE659DA}" destId="{D710CB5D-B536-461E-938F-9D43161D9EFA}" srcOrd="0" destOrd="0" presId="urn:microsoft.com/office/officeart/2005/8/layout/venn2"/>
    <dgm:cxn modelId="{63A9863F-F017-4DCC-9B98-7850D7EE8246}" type="presOf" srcId="{EC41FE3B-C584-433D-99EB-8AF02BD8CA0B}" destId="{FFC9B67A-79A3-4B52-AFD9-10D9D9138D3A}" srcOrd="0" destOrd="0" presId="urn:microsoft.com/office/officeart/2005/8/layout/venn2"/>
    <dgm:cxn modelId="{0F5DAEEA-7F02-478D-9E55-9D8868307C4E}" srcId="{EC41FE3B-C584-433D-99EB-8AF02BD8CA0B}" destId="{A7CEAB76-2C5C-4CB7-B9AD-4511AB3164F9}" srcOrd="2" destOrd="0" parTransId="{91D14A4A-CCE5-4CFD-9B6D-060EC844844F}" sibTransId="{127E10DF-FEB5-4D49-954D-5C514CB0730B}"/>
    <dgm:cxn modelId="{8F10E481-3F3D-4C66-BE2E-7553F164DA9D}" type="presParOf" srcId="{FFC9B67A-79A3-4B52-AFD9-10D9D9138D3A}" destId="{416E8B06-3730-4468-8E3E-1F56C74EBC9D}" srcOrd="0" destOrd="0" presId="urn:microsoft.com/office/officeart/2005/8/layout/venn2"/>
    <dgm:cxn modelId="{B2D067FB-0549-40BA-B60E-85FEB46BB82C}" type="presParOf" srcId="{416E8B06-3730-4468-8E3E-1F56C74EBC9D}" destId="{FE011D5E-8A19-46FA-8E99-04B87C593552}" srcOrd="0" destOrd="0" presId="urn:microsoft.com/office/officeart/2005/8/layout/venn2"/>
    <dgm:cxn modelId="{BF8EA1B0-A5C5-49D9-99C3-DF2B2F08B3E0}" type="presParOf" srcId="{416E8B06-3730-4468-8E3E-1F56C74EBC9D}" destId="{F0B52B94-293B-4D99-AA6B-BEB1A2E62C53}" srcOrd="1" destOrd="0" presId="urn:microsoft.com/office/officeart/2005/8/layout/venn2"/>
    <dgm:cxn modelId="{2CAFADB5-44F1-4263-A04F-99094DB57BF4}" type="presParOf" srcId="{FFC9B67A-79A3-4B52-AFD9-10D9D9138D3A}" destId="{B13C9E6E-4ACB-4EEA-B8D6-1253FD50D9A4}" srcOrd="1" destOrd="0" presId="urn:microsoft.com/office/officeart/2005/8/layout/venn2"/>
    <dgm:cxn modelId="{526A08C4-A859-47F0-9C5E-EE980FF990CC}" type="presParOf" srcId="{B13C9E6E-4ACB-4EEA-B8D6-1253FD50D9A4}" destId="{D710CB5D-B536-461E-938F-9D43161D9EFA}" srcOrd="0" destOrd="0" presId="urn:microsoft.com/office/officeart/2005/8/layout/venn2"/>
    <dgm:cxn modelId="{0FBE8A35-47EF-4228-A501-6D7EC987F5D0}" type="presParOf" srcId="{B13C9E6E-4ACB-4EEA-B8D6-1253FD50D9A4}" destId="{57D8E686-D810-49C4-A163-01EC2DCE04E8}" srcOrd="1" destOrd="0" presId="urn:microsoft.com/office/officeart/2005/8/layout/venn2"/>
    <dgm:cxn modelId="{46EB8E7F-DAFD-4857-BC96-568523B034F8}" type="presParOf" srcId="{FFC9B67A-79A3-4B52-AFD9-10D9D9138D3A}" destId="{ED00F183-AC24-48A1-8BBB-BE3F95A479B7}" srcOrd="2" destOrd="0" presId="urn:microsoft.com/office/officeart/2005/8/layout/venn2"/>
    <dgm:cxn modelId="{29623D5B-6255-49C1-A6CF-6EA96AB022E1}" type="presParOf" srcId="{ED00F183-AC24-48A1-8BBB-BE3F95A479B7}" destId="{638D3B32-03FA-456E-B159-CE8C0B0F0822}" srcOrd="0" destOrd="0" presId="urn:microsoft.com/office/officeart/2005/8/layout/venn2"/>
    <dgm:cxn modelId="{EB877327-E591-4D6F-AB5B-C1D10B8BE23F}" type="presParOf" srcId="{ED00F183-AC24-48A1-8BBB-BE3F95A479B7}" destId="{D14583B8-49F4-4B6B-ADA1-5A40331F1DC0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40317F3-2860-46BE-9604-6395EC32138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FCFD71-60A4-477B-AE38-CDC4EEA7357B}">
      <dgm:prSet phldrT="[Text]"/>
      <dgm:spPr/>
      <dgm:t>
        <a:bodyPr/>
        <a:lstStyle/>
        <a:p>
          <a:r>
            <a:rPr lang="en-US" dirty="0"/>
            <a:t>TOP FORMAL CONTRACT SOCIETY</a:t>
          </a:r>
        </a:p>
      </dgm:t>
    </dgm:pt>
    <dgm:pt modelId="{7F888377-72F3-4D37-92C3-A75ABB8056AE}" type="parTrans" cxnId="{45256161-3458-490F-A302-F50B7C961BAE}">
      <dgm:prSet/>
      <dgm:spPr/>
      <dgm:t>
        <a:bodyPr/>
        <a:lstStyle/>
        <a:p>
          <a:endParaRPr lang="en-US"/>
        </a:p>
      </dgm:t>
    </dgm:pt>
    <dgm:pt modelId="{D23AFBCE-3300-4B93-9727-BEEE9CDA762E}" type="sibTrans" cxnId="{45256161-3458-490F-A302-F50B7C961BAE}">
      <dgm:prSet/>
      <dgm:spPr/>
      <dgm:t>
        <a:bodyPr/>
        <a:lstStyle/>
        <a:p>
          <a:endParaRPr lang="en-US"/>
        </a:p>
      </dgm:t>
    </dgm:pt>
    <dgm:pt modelId="{5A31EF4F-52C0-41A8-8B2C-3DC3D03345E7}">
      <dgm:prSet phldrT="[Text]"/>
      <dgm:spPr/>
      <dgm:t>
        <a:bodyPr/>
        <a:lstStyle/>
        <a:p>
          <a:r>
            <a:rPr lang="en-US" dirty="0"/>
            <a:t>TRUST GAP / CAPACITY GAP</a:t>
          </a:r>
        </a:p>
      </dgm:t>
    </dgm:pt>
    <dgm:pt modelId="{32D56F48-0D17-43F9-93EE-71F35D6EF6DE}" type="parTrans" cxnId="{7628F035-6937-4AD3-9077-3EFF085471F5}">
      <dgm:prSet/>
      <dgm:spPr/>
      <dgm:t>
        <a:bodyPr/>
        <a:lstStyle/>
        <a:p>
          <a:endParaRPr lang="en-US"/>
        </a:p>
      </dgm:t>
    </dgm:pt>
    <dgm:pt modelId="{1967B80A-925E-458F-AD52-CFF10B1CD4B7}" type="sibTrans" cxnId="{7628F035-6937-4AD3-9077-3EFF085471F5}">
      <dgm:prSet/>
      <dgm:spPr/>
      <dgm:t>
        <a:bodyPr/>
        <a:lstStyle/>
        <a:p>
          <a:endParaRPr lang="en-US"/>
        </a:p>
      </dgm:t>
    </dgm:pt>
    <dgm:pt modelId="{BC1528B4-844F-4A82-ACC9-27AABF8C95C9}">
      <dgm:prSet custT="1"/>
      <dgm:spPr/>
      <dgm:t>
        <a:bodyPr/>
        <a:lstStyle/>
        <a:p>
          <a:r>
            <a:rPr lang="en-US" sz="2800" dirty="0"/>
            <a:t>USG Embassies, Agencies, Foreign Ministries</a:t>
          </a:r>
        </a:p>
      </dgm:t>
    </dgm:pt>
    <dgm:pt modelId="{36E5DF33-A628-4666-A41A-0FB7907AAA5F}" type="parTrans" cxnId="{0C6AD599-A8E2-4209-8D92-6F0D46BB24A8}">
      <dgm:prSet/>
      <dgm:spPr/>
      <dgm:t>
        <a:bodyPr/>
        <a:lstStyle/>
        <a:p>
          <a:endParaRPr lang="en-US"/>
        </a:p>
      </dgm:t>
    </dgm:pt>
    <dgm:pt modelId="{384098E4-5E6D-4956-AE43-6DA27DD5C5CE}" type="sibTrans" cxnId="{0C6AD599-A8E2-4209-8D92-6F0D46BB24A8}">
      <dgm:prSet/>
      <dgm:spPr/>
      <dgm:t>
        <a:bodyPr/>
        <a:lstStyle/>
        <a:p>
          <a:endParaRPr lang="en-US"/>
        </a:p>
      </dgm:t>
    </dgm:pt>
    <dgm:pt modelId="{86B6346A-BDB1-4C0D-8B65-BEC2CDB80FAF}">
      <dgm:prSet/>
      <dgm:spPr/>
      <dgm:t>
        <a:bodyPr/>
        <a:lstStyle/>
        <a:p>
          <a:r>
            <a:rPr lang="en-US" dirty="0"/>
            <a:t>District Centers, Foreign Military, Headquarters, Regional Consulates</a:t>
          </a:r>
        </a:p>
      </dgm:t>
    </dgm:pt>
    <dgm:pt modelId="{62823E2B-B0BC-4BA0-964C-589C22504D17}" type="parTrans" cxnId="{790CD192-18C0-4035-9809-8D7425DB667C}">
      <dgm:prSet/>
      <dgm:spPr/>
      <dgm:t>
        <a:bodyPr/>
        <a:lstStyle/>
        <a:p>
          <a:endParaRPr lang="en-US"/>
        </a:p>
      </dgm:t>
    </dgm:pt>
    <dgm:pt modelId="{37447685-13E4-4351-9AA4-AE21F478EFB9}" type="sibTrans" cxnId="{790CD192-18C0-4035-9809-8D7425DB667C}">
      <dgm:prSet/>
      <dgm:spPr/>
      <dgm:t>
        <a:bodyPr/>
        <a:lstStyle/>
        <a:p>
          <a:endParaRPr lang="en-US"/>
        </a:p>
      </dgm:t>
    </dgm:pt>
    <dgm:pt modelId="{3BBFB4B5-9B2E-42D8-945C-E7EA51A1AA03}">
      <dgm:prSet phldrT="[Text]"/>
      <dgm:spPr/>
      <dgm:t>
        <a:bodyPr/>
        <a:lstStyle/>
        <a:p>
          <a:r>
            <a:rPr lang="en-US" dirty="0"/>
            <a:t>BOTTOM INFORMAL/STATUS SOCEITY</a:t>
          </a:r>
        </a:p>
      </dgm:t>
    </dgm:pt>
    <dgm:pt modelId="{F0951B27-5734-4C81-8DD6-4EA7730DD9B0}" type="parTrans" cxnId="{47D32AAE-8C8F-4D0B-9CE6-A7193AF1CCFE}">
      <dgm:prSet/>
      <dgm:spPr/>
      <dgm:t>
        <a:bodyPr/>
        <a:lstStyle/>
        <a:p>
          <a:endParaRPr lang="en-US"/>
        </a:p>
      </dgm:t>
    </dgm:pt>
    <dgm:pt modelId="{CE12BCF7-A16A-44A3-916F-1F6A619096F3}" type="sibTrans" cxnId="{47D32AAE-8C8F-4D0B-9CE6-A7193AF1CCFE}">
      <dgm:prSet/>
      <dgm:spPr/>
      <dgm:t>
        <a:bodyPr/>
        <a:lstStyle/>
        <a:p>
          <a:endParaRPr lang="en-US"/>
        </a:p>
      </dgm:t>
    </dgm:pt>
    <dgm:pt modelId="{C7C8F04F-0B7B-4A88-A8AB-758D99BED7C8}">
      <dgm:prSet/>
      <dgm:spPr/>
      <dgm:t>
        <a:bodyPr/>
        <a:lstStyle/>
        <a:p>
          <a:r>
            <a:rPr lang="en-US" dirty="0"/>
            <a:t>Tribal Elders, Villages, Neighborhoods, Project Managers </a:t>
          </a:r>
        </a:p>
      </dgm:t>
    </dgm:pt>
    <dgm:pt modelId="{126EF7B1-B80B-45D1-9376-D769220E7FB3}" type="parTrans" cxnId="{4A78131D-E26E-49EE-96AA-81F8C8EFE4D1}">
      <dgm:prSet/>
      <dgm:spPr/>
      <dgm:t>
        <a:bodyPr/>
        <a:lstStyle/>
        <a:p>
          <a:endParaRPr lang="en-US"/>
        </a:p>
      </dgm:t>
    </dgm:pt>
    <dgm:pt modelId="{0AED9440-ADEF-4DF0-90D1-9A2E7875A427}" type="sibTrans" cxnId="{4A78131D-E26E-49EE-96AA-81F8C8EFE4D1}">
      <dgm:prSet/>
      <dgm:spPr/>
      <dgm:t>
        <a:bodyPr/>
        <a:lstStyle/>
        <a:p>
          <a:endParaRPr lang="en-US"/>
        </a:p>
      </dgm:t>
    </dgm:pt>
    <dgm:pt modelId="{9C4D8303-D7FB-4F50-85E6-C6B5FDE82AF1}" type="pres">
      <dgm:prSet presAssocID="{E40317F3-2860-46BE-9604-6395EC321384}" presName="linear" presStyleCnt="0">
        <dgm:presLayoutVars>
          <dgm:dir/>
          <dgm:animLvl val="lvl"/>
          <dgm:resizeHandles val="exact"/>
        </dgm:presLayoutVars>
      </dgm:prSet>
      <dgm:spPr/>
    </dgm:pt>
    <dgm:pt modelId="{797F722A-C243-4F94-9198-3DB228E58767}" type="pres">
      <dgm:prSet presAssocID="{DEFCFD71-60A4-477B-AE38-CDC4EEA7357B}" presName="parentLin" presStyleCnt="0"/>
      <dgm:spPr/>
    </dgm:pt>
    <dgm:pt modelId="{0B9098C7-F8E5-47D2-82D3-1403D829CF19}" type="pres">
      <dgm:prSet presAssocID="{DEFCFD71-60A4-477B-AE38-CDC4EEA7357B}" presName="parentLeftMargin" presStyleLbl="node1" presStyleIdx="0" presStyleCnt="3"/>
      <dgm:spPr/>
    </dgm:pt>
    <dgm:pt modelId="{6A949DA9-25A9-43F0-A77D-7323012D5D61}" type="pres">
      <dgm:prSet presAssocID="{DEFCFD71-60A4-477B-AE38-CDC4EEA7357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5F146B3-CBE6-4BF5-A845-72348612962F}" type="pres">
      <dgm:prSet presAssocID="{DEFCFD71-60A4-477B-AE38-CDC4EEA7357B}" presName="negativeSpace" presStyleCnt="0"/>
      <dgm:spPr/>
    </dgm:pt>
    <dgm:pt modelId="{614F2CE9-58EA-4C44-BA08-049F230317AD}" type="pres">
      <dgm:prSet presAssocID="{DEFCFD71-60A4-477B-AE38-CDC4EEA7357B}" presName="childText" presStyleLbl="conFgAcc1" presStyleIdx="0" presStyleCnt="3">
        <dgm:presLayoutVars>
          <dgm:bulletEnabled val="1"/>
        </dgm:presLayoutVars>
      </dgm:prSet>
      <dgm:spPr/>
    </dgm:pt>
    <dgm:pt modelId="{F45ACD6E-5B63-42FE-9173-E60A0021D44E}" type="pres">
      <dgm:prSet presAssocID="{D23AFBCE-3300-4B93-9727-BEEE9CDA762E}" presName="spaceBetweenRectangles" presStyleCnt="0"/>
      <dgm:spPr/>
    </dgm:pt>
    <dgm:pt modelId="{5E2CD1B3-6326-4E54-9E68-2B70E446B9BE}" type="pres">
      <dgm:prSet presAssocID="{5A31EF4F-52C0-41A8-8B2C-3DC3D03345E7}" presName="parentLin" presStyleCnt="0"/>
      <dgm:spPr/>
    </dgm:pt>
    <dgm:pt modelId="{6A30B7A9-749D-4AD4-A5B9-1985F10FA217}" type="pres">
      <dgm:prSet presAssocID="{5A31EF4F-52C0-41A8-8B2C-3DC3D03345E7}" presName="parentLeftMargin" presStyleLbl="node1" presStyleIdx="0" presStyleCnt="3"/>
      <dgm:spPr/>
    </dgm:pt>
    <dgm:pt modelId="{5F1972AA-E537-4968-8EA5-019F3D825D10}" type="pres">
      <dgm:prSet presAssocID="{5A31EF4F-52C0-41A8-8B2C-3DC3D03345E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4C4E104-0F17-4B23-9782-26DD1DA92929}" type="pres">
      <dgm:prSet presAssocID="{5A31EF4F-52C0-41A8-8B2C-3DC3D03345E7}" presName="negativeSpace" presStyleCnt="0"/>
      <dgm:spPr/>
    </dgm:pt>
    <dgm:pt modelId="{BCD73BF9-0CDB-4FD5-B1EA-23EC9081ABCD}" type="pres">
      <dgm:prSet presAssocID="{5A31EF4F-52C0-41A8-8B2C-3DC3D03345E7}" presName="childText" presStyleLbl="conFgAcc1" presStyleIdx="1" presStyleCnt="3">
        <dgm:presLayoutVars>
          <dgm:bulletEnabled val="1"/>
        </dgm:presLayoutVars>
      </dgm:prSet>
      <dgm:spPr/>
    </dgm:pt>
    <dgm:pt modelId="{C7D7340C-AB66-416F-87AB-EA9352B3FDB4}" type="pres">
      <dgm:prSet presAssocID="{1967B80A-925E-458F-AD52-CFF10B1CD4B7}" presName="spaceBetweenRectangles" presStyleCnt="0"/>
      <dgm:spPr/>
    </dgm:pt>
    <dgm:pt modelId="{FA6D0FBC-47DD-4464-9DEB-B3CA3F8E5F0E}" type="pres">
      <dgm:prSet presAssocID="{3BBFB4B5-9B2E-42D8-945C-E7EA51A1AA03}" presName="parentLin" presStyleCnt="0"/>
      <dgm:spPr/>
    </dgm:pt>
    <dgm:pt modelId="{53C1F77A-A27A-4439-8436-5D2427D2AA23}" type="pres">
      <dgm:prSet presAssocID="{3BBFB4B5-9B2E-42D8-945C-E7EA51A1AA03}" presName="parentLeftMargin" presStyleLbl="node1" presStyleIdx="1" presStyleCnt="3"/>
      <dgm:spPr/>
    </dgm:pt>
    <dgm:pt modelId="{8124F235-ED14-4A46-8D0E-87044F179DD5}" type="pres">
      <dgm:prSet presAssocID="{3BBFB4B5-9B2E-42D8-945C-E7EA51A1AA0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357A141-8B94-4AC6-825A-953C28D130B3}" type="pres">
      <dgm:prSet presAssocID="{3BBFB4B5-9B2E-42D8-945C-E7EA51A1AA03}" presName="negativeSpace" presStyleCnt="0"/>
      <dgm:spPr/>
    </dgm:pt>
    <dgm:pt modelId="{E9E41696-68D2-4AD7-8F6B-E82B0BEBC978}" type="pres">
      <dgm:prSet presAssocID="{3BBFB4B5-9B2E-42D8-945C-E7EA51A1AA0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7D32AAE-8C8F-4D0B-9CE6-A7193AF1CCFE}" srcId="{E40317F3-2860-46BE-9604-6395EC321384}" destId="{3BBFB4B5-9B2E-42D8-945C-E7EA51A1AA03}" srcOrd="2" destOrd="0" parTransId="{F0951B27-5734-4C81-8DD6-4EA7730DD9B0}" sibTransId="{CE12BCF7-A16A-44A3-916F-1F6A619096F3}"/>
    <dgm:cxn modelId="{F4836C12-8B0B-45CE-8EF1-0E5E37E1D69D}" type="presOf" srcId="{C7C8F04F-0B7B-4A88-A8AB-758D99BED7C8}" destId="{E9E41696-68D2-4AD7-8F6B-E82B0BEBC978}" srcOrd="0" destOrd="0" presId="urn:microsoft.com/office/officeart/2005/8/layout/list1"/>
    <dgm:cxn modelId="{0F4E3291-EBC9-47A6-8A31-DFC7976DFBEF}" type="presOf" srcId="{3BBFB4B5-9B2E-42D8-945C-E7EA51A1AA03}" destId="{8124F235-ED14-4A46-8D0E-87044F179DD5}" srcOrd="1" destOrd="0" presId="urn:microsoft.com/office/officeart/2005/8/layout/list1"/>
    <dgm:cxn modelId="{981B7AE9-9BF1-4310-84AA-3A4A7FE0B0D4}" type="presOf" srcId="{3BBFB4B5-9B2E-42D8-945C-E7EA51A1AA03}" destId="{53C1F77A-A27A-4439-8436-5D2427D2AA23}" srcOrd="0" destOrd="0" presId="urn:microsoft.com/office/officeart/2005/8/layout/list1"/>
    <dgm:cxn modelId="{790CD192-18C0-4035-9809-8D7425DB667C}" srcId="{5A31EF4F-52C0-41A8-8B2C-3DC3D03345E7}" destId="{86B6346A-BDB1-4C0D-8B65-BEC2CDB80FAF}" srcOrd="0" destOrd="0" parTransId="{62823E2B-B0BC-4BA0-964C-589C22504D17}" sibTransId="{37447685-13E4-4351-9AA4-AE21F478EFB9}"/>
    <dgm:cxn modelId="{CC02DFA2-3248-4EDA-83A2-6B60B0B577C1}" type="presOf" srcId="{DEFCFD71-60A4-477B-AE38-CDC4EEA7357B}" destId="{0B9098C7-F8E5-47D2-82D3-1403D829CF19}" srcOrd="0" destOrd="0" presId="urn:microsoft.com/office/officeart/2005/8/layout/list1"/>
    <dgm:cxn modelId="{7628F035-6937-4AD3-9077-3EFF085471F5}" srcId="{E40317F3-2860-46BE-9604-6395EC321384}" destId="{5A31EF4F-52C0-41A8-8B2C-3DC3D03345E7}" srcOrd="1" destOrd="0" parTransId="{32D56F48-0D17-43F9-93EE-71F35D6EF6DE}" sibTransId="{1967B80A-925E-458F-AD52-CFF10B1CD4B7}"/>
    <dgm:cxn modelId="{04C88025-0DEC-45DA-B84D-B863F8FD6363}" type="presOf" srcId="{E40317F3-2860-46BE-9604-6395EC321384}" destId="{9C4D8303-D7FB-4F50-85E6-C6B5FDE82AF1}" srcOrd="0" destOrd="0" presId="urn:microsoft.com/office/officeart/2005/8/layout/list1"/>
    <dgm:cxn modelId="{0C6AD599-A8E2-4209-8D92-6F0D46BB24A8}" srcId="{DEFCFD71-60A4-477B-AE38-CDC4EEA7357B}" destId="{BC1528B4-844F-4A82-ACC9-27AABF8C95C9}" srcOrd="0" destOrd="0" parTransId="{36E5DF33-A628-4666-A41A-0FB7907AAA5F}" sibTransId="{384098E4-5E6D-4956-AE43-6DA27DD5C5CE}"/>
    <dgm:cxn modelId="{379F3E25-4237-41F1-A557-365AC6180107}" type="presOf" srcId="{5A31EF4F-52C0-41A8-8B2C-3DC3D03345E7}" destId="{6A30B7A9-749D-4AD4-A5B9-1985F10FA217}" srcOrd="0" destOrd="0" presId="urn:microsoft.com/office/officeart/2005/8/layout/list1"/>
    <dgm:cxn modelId="{E56F2B3F-CA13-4D14-9116-8B9D27636EE2}" type="presOf" srcId="{86B6346A-BDB1-4C0D-8B65-BEC2CDB80FAF}" destId="{BCD73BF9-0CDB-4FD5-B1EA-23EC9081ABCD}" srcOrd="0" destOrd="0" presId="urn:microsoft.com/office/officeart/2005/8/layout/list1"/>
    <dgm:cxn modelId="{45256161-3458-490F-A302-F50B7C961BAE}" srcId="{E40317F3-2860-46BE-9604-6395EC321384}" destId="{DEFCFD71-60A4-477B-AE38-CDC4EEA7357B}" srcOrd="0" destOrd="0" parTransId="{7F888377-72F3-4D37-92C3-A75ABB8056AE}" sibTransId="{D23AFBCE-3300-4B93-9727-BEEE9CDA762E}"/>
    <dgm:cxn modelId="{4A78131D-E26E-49EE-96AA-81F8C8EFE4D1}" srcId="{3BBFB4B5-9B2E-42D8-945C-E7EA51A1AA03}" destId="{C7C8F04F-0B7B-4A88-A8AB-758D99BED7C8}" srcOrd="0" destOrd="0" parTransId="{126EF7B1-B80B-45D1-9376-D769220E7FB3}" sibTransId="{0AED9440-ADEF-4DF0-90D1-9A2E7875A427}"/>
    <dgm:cxn modelId="{F7B29EA4-EA2C-4027-85C3-5593B41201CE}" type="presOf" srcId="{DEFCFD71-60A4-477B-AE38-CDC4EEA7357B}" destId="{6A949DA9-25A9-43F0-A77D-7323012D5D61}" srcOrd="1" destOrd="0" presId="urn:microsoft.com/office/officeart/2005/8/layout/list1"/>
    <dgm:cxn modelId="{C4B4E23B-23AB-4CF9-8EF8-0C05765CC130}" type="presOf" srcId="{BC1528B4-844F-4A82-ACC9-27AABF8C95C9}" destId="{614F2CE9-58EA-4C44-BA08-049F230317AD}" srcOrd="0" destOrd="0" presId="urn:microsoft.com/office/officeart/2005/8/layout/list1"/>
    <dgm:cxn modelId="{FFAB144E-CABC-4334-BD27-4C430C1A24FB}" type="presOf" srcId="{5A31EF4F-52C0-41A8-8B2C-3DC3D03345E7}" destId="{5F1972AA-E537-4968-8EA5-019F3D825D10}" srcOrd="1" destOrd="0" presId="urn:microsoft.com/office/officeart/2005/8/layout/list1"/>
    <dgm:cxn modelId="{2110C53D-5C0C-4CDF-99BB-826023D01E91}" type="presParOf" srcId="{9C4D8303-D7FB-4F50-85E6-C6B5FDE82AF1}" destId="{797F722A-C243-4F94-9198-3DB228E58767}" srcOrd="0" destOrd="0" presId="urn:microsoft.com/office/officeart/2005/8/layout/list1"/>
    <dgm:cxn modelId="{1D22FB4A-8133-4C84-84FA-BE155762FFD3}" type="presParOf" srcId="{797F722A-C243-4F94-9198-3DB228E58767}" destId="{0B9098C7-F8E5-47D2-82D3-1403D829CF19}" srcOrd="0" destOrd="0" presId="urn:microsoft.com/office/officeart/2005/8/layout/list1"/>
    <dgm:cxn modelId="{652CEEF7-CDE6-40B8-86BC-6994D3FE57C5}" type="presParOf" srcId="{797F722A-C243-4F94-9198-3DB228E58767}" destId="{6A949DA9-25A9-43F0-A77D-7323012D5D61}" srcOrd="1" destOrd="0" presId="urn:microsoft.com/office/officeart/2005/8/layout/list1"/>
    <dgm:cxn modelId="{74F99DAA-E75C-4380-83A0-406060A5CE28}" type="presParOf" srcId="{9C4D8303-D7FB-4F50-85E6-C6B5FDE82AF1}" destId="{E5F146B3-CBE6-4BF5-A845-72348612962F}" srcOrd="1" destOrd="0" presId="urn:microsoft.com/office/officeart/2005/8/layout/list1"/>
    <dgm:cxn modelId="{2CFCF4D2-A976-4427-8AD3-C947DDE956E5}" type="presParOf" srcId="{9C4D8303-D7FB-4F50-85E6-C6B5FDE82AF1}" destId="{614F2CE9-58EA-4C44-BA08-049F230317AD}" srcOrd="2" destOrd="0" presId="urn:microsoft.com/office/officeart/2005/8/layout/list1"/>
    <dgm:cxn modelId="{29FC86D4-76DD-43AA-B166-A4924A6E8113}" type="presParOf" srcId="{9C4D8303-D7FB-4F50-85E6-C6B5FDE82AF1}" destId="{F45ACD6E-5B63-42FE-9173-E60A0021D44E}" srcOrd="3" destOrd="0" presId="urn:microsoft.com/office/officeart/2005/8/layout/list1"/>
    <dgm:cxn modelId="{6C7D0B9D-E1FA-4637-BD81-930C849A29D0}" type="presParOf" srcId="{9C4D8303-D7FB-4F50-85E6-C6B5FDE82AF1}" destId="{5E2CD1B3-6326-4E54-9E68-2B70E446B9BE}" srcOrd="4" destOrd="0" presId="urn:microsoft.com/office/officeart/2005/8/layout/list1"/>
    <dgm:cxn modelId="{ED15D828-A447-4F57-B1EE-AB713EAE2883}" type="presParOf" srcId="{5E2CD1B3-6326-4E54-9E68-2B70E446B9BE}" destId="{6A30B7A9-749D-4AD4-A5B9-1985F10FA217}" srcOrd="0" destOrd="0" presId="urn:microsoft.com/office/officeart/2005/8/layout/list1"/>
    <dgm:cxn modelId="{4384F7CC-7212-40BA-8191-1264AAC682DE}" type="presParOf" srcId="{5E2CD1B3-6326-4E54-9E68-2B70E446B9BE}" destId="{5F1972AA-E537-4968-8EA5-019F3D825D10}" srcOrd="1" destOrd="0" presId="urn:microsoft.com/office/officeart/2005/8/layout/list1"/>
    <dgm:cxn modelId="{A008E73B-628C-4965-9570-287541B1C1A3}" type="presParOf" srcId="{9C4D8303-D7FB-4F50-85E6-C6B5FDE82AF1}" destId="{D4C4E104-0F17-4B23-9782-26DD1DA92929}" srcOrd="5" destOrd="0" presId="urn:microsoft.com/office/officeart/2005/8/layout/list1"/>
    <dgm:cxn modelId="{17056FCC-E8A9-40B6-9BBF-8F833347C72B}" type="presParOf" srcId="{9C4D8303-D7FB-4F50-85E6-C6B5FDE82AF1}" destId="{BCD73BF9-0CDB-4FD5-B1EA-23EC9081ABCD}" srcOrd="6" destOrd="0" presId="urn:microsoft.com/office/officeart/2005/8/layout/list1"/>
    <dgm:cxn modelId="{5B08B488-3D48-4ACC-A946-6F2E4A9791EB}" type="presParOf" srcId="{9C4D8303-D7FB-4F50-85E6-C6B5FDE82AF1}" destId="{C7D7340C-AB66-416F-87AB-EA9352B3FDB4}" srcOrd="7" destOrd="0" presId="urn:microsoft.com/office/officeart/2005/8/layout/list1"/>
    <dgm:cxn modelId="{19A2570B-FECC-4A40-BFAB-89CB4788DD0A}" type="presParOf" srcId="{9C4D8303-D7FB-4F50-85E6-C6B5FDE82AF1}" destId="{FA6D0FBC-47DD-4464-9DEB-B3CA3F8E5F0E}" srcOrd="8" destOrd="0" presId="urn:microsoft.com/office/officeart/2005/8/layout/list1"/>
    <dgm:cxn modelId="{AE690C9B-DBB2-4BBF-9EAD-6C017EC519E0}" type="presParOf" srcId="{FA6D0FBC-47DD-4464-9DEB-B3CA3F8E5F0E}" destId="{53C1F77A-A27A-4439-8436-5D2427D2AA23}" srcOrd="0" destOrd="0" presId="urn:microsoft.com/office/officeart/2005/8/layout/list1"/>
    <dgm:cxn modelId="{4F20768B-65E3-43EF-9EF7-190526A0A170}" type="presParOf" srcId="{FA6D0FBC-47DD-4464-9DEB-B3CA3F8E5F0E}" destId="{8124F235-ED14-4A46-8D0E-87044F179DD5}" srcOrd="1" destOrd="0" presId="urn:microsoft.com/office/officeart/2005/8/layout/list1"/>
    <dgm:cxn modelId="{12D99E70-2C3C-4CBE-B772-0F686CD93421}" type="presParOf" srcId="{9C4D8303-D7FB-4F50-85E6-C6B5FDE82AF1}" destId="{1357A141-8B94-4AC6-825A-953C28D130B3}" srcOrd="9" destOrd="0" presId="urn:microsoft.com/office/officeart/2005/8/layout/list1"/>
    <dgm:cxn modelId="{D0C39421-25F4-440D-ADD7-7D418CB56843}" type="presParOf" srcId="{9C4D8303-D7FB-4F50-85E6-C6B5FDE82AF1}" destId="{E9E41696-68D2-4AD7-8F6B-E82B0BEBC97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40317F3-2860-46BE-9604-6395EC321384}" type="doc">
      <dgm:prSet loTypeId="urn:microsoft.com/office/officeart/2005/8/layout/process4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FCFD71-60A4-477B-AE38-CDC4EEA7357B}">
      <dgm:prSet phldrT="[Text]"/>
      <dgm:spPr/>
      <dgm:t>
        <a:bodyPr/>
        <a:lstStyle/>
        <a:p>
          <a:r>
            <a:rPr lang="en-US" dirty="0"/>
            <a:t>TOP FORMAL CONTRACT SOCIETY</a:t>
          </a:r>
        </a:p>
      </dgm:t>
    </dgm:pt>
    <dgm:pt modelId="{7F888377-72F3-4D37-92C3-A75ABB8056AE}" type="parTrans" cxnId="{45256161-3458-490F-A302-F50B7C961BAE}">
      <dgm:prSet/>
      <dgm:spPr/>
      <dgm:t>
        <a:bodyPr/>
        <a:lstStyle/>
        <a:p>
          <a:endParaRPr lang="en-US"/>
        </a:p>
      </dgm:t>
    </dgm:pt>
    <dgm:pt modelId="{D23AFBCE-3300-4B93-9727-BEEE9CDA762E}" type="sibTrans" cxnId="{45256161-3458-490F-A302-F50B7C961BAE}">
      <dgm:prSet/>
      <dgm:spPr/>
      <dgm:t>
        <a:bodyPr/>
        <a:lstStyle/>
        <a:p>
          <a:endParaRPr lang="en-US"/>
        </a:p>
      </dgm:t>
    </dgm:pt>
    <dgm:pt modelId="{5A31EF4F-52C0-41A8-8B2C-3DC3D03345E7}">
      <dgm:prSet phldrT="[Text]"/>
      <dgm:spPr/>
      <dgm:t>
        <a:bodyPr/>
        <a:lstStyle/>
        <a:p>
          <a:r>
            <a:rPr lang="en-US" dirty="0"/>
            <a:t>TRUST GAP / CAPACITY GAP</a:t>
          </a:r>
        </a:p>
      </dgm:t>
    </dgm:pt>
    <dgm:pt modelId="{32D56F48-0D17-43F9-93EE-71F35D6EF6DE}" type="parTrans" cxnId="{7628F035-6937-4AD3-9077-3EFF085471F5}">
      <dgm:prSet/>
      <dgm:spPr/>
      <dgm:t>
        <a:bodyPr/>
        <a:lstStyle/>
        <a:p>
          <a:endParaRPr lang="en-US"/>
        </a:p>
      </dgm:t>
    </dgm:pt>
    <dgm:pt modelId="{1967B80A-925E-458F-AD52-CFF10B1CD4B7}" type="sibTrans" cxnId="{7628F035-6937-4AD3-9077-3EFF085471F5}">
      <dgm:prSet/>
      <dgm:spPr/>
      <dgm:t>
        <a:bodyPr/>
        <a:lstStyle/>
        <a:p>
          <a:endParaRPr lang="en-US"/>
        </a:p>
      </dgm:t>
    </dgm:pt>
    <dgm:pt modelId="{BC1528B4-844F-4A82-ACC9-27AABF8C95C9}">
      <dgm:prSet custT="1"/>
      <dgm:spPr/>
      <dgm:t>
        <a:bodyPr/>
        <a:lstStyle/>
        <a:p>
          <a:r>
            <a:rPr lang="en-US" sz="2200" dirty="0"/>
            <a:t>USG Embassies, Agencies, Foreign Ministries</a:t>
          </a:r>
        </a:p>
      </dgm:t>
    </dgm:pt>
    <dgm:pt modelId="{36E5DF33-A628-4666-A41A-0FB7907AAA5F}" type="parTrans" cxnId="{0C6AD599-A8E2-4209-8D92-6F0D46BB24A8}">
      <dgm:prSet/>
      <dgm:spPr/>
      <dgm:t>
        <a:bodyPr/>
        <a:lstStyle/>
        <a:p>
          <a:endParaRPr lang="en-US"/>
        </a:p>
      </dgm:t>
    </dgm:pt>
    <dgm:pt modelId="{384098E4-5E6D-4956-AE43-6DA27DD5C5CE}" type="sibTrans" cxnId="{0C6AD599-A8E2-4209-8D92-6F0D46BB24A8}">
      <dgm:prSet/>
      <dgm:spPr/>
      <dgm:t>
        <a:bodyPr/>
        <a:lstStyle/>
        <a:p>
          <a:endParaRPr lang="en-US"/>
        </a:p>
      </dgm:t>
    </dgm:pt>
    <dgm:pt modelId="{86B6346A-BDB1-4C0D-8B65-BEC2CDB80FAF}">
      <dgm:prSet/>
      <dgm:spPr/>
      <dgm:t>
        <a:bodyPr/>
        <a:lstStyle/>
        <a:p>
          <a:r>
            <a:rPr lang="en-US" dirty="0"/>
            <a:t>District Centers, Foreign Military, Headquarters, Regional Consulates</a:t>
          </a:r>
        </a:p>
      </dgm:t>
    </dgm:pt>
    <dgm:pt modelId="{62823E2B-B0BC-4BA0-964C-589C22504D17}" type="parTrans" cxnId="{790CD192-18C0-4035-9809-8D7425DB667C}">
      <dgm:prSet/>
      <dgm:spPr/>
      <dgm:t>
        <a:bodyPr/>
        <a:lstStyle/>
        <a:p>
          <a:endParaRPr lang="en-US"/>
        </a:p>
      </dgm:t>
    </dgm:pt>
    <dgm:pt modelId="{37447685-13E4-4351-9AA4-AE21F478EFB9}" type="sibTrans" cxnId="{790CD192-18C0-4035-9809-8D7425DB667C}">
      <dgm:prSet/>
      <dgm:spPr/>
      <dgm:t>
        <a:bodyPr/>
        <a:lstStyle/>
        <a:p>
          <a:endParaRPr lang="en-US"/>
        </a:p>
      </dgm:t>
    </dgm:pt>
    <dgm:pt modelId="{3BBFB4B5-9B2E-42D8-945C-E7EA51A1AA03}">
      <dgm:prSet phldrT="[Text]"/>
      <dgm:spPr/>
      <dgm:t>
        <a:bodyPr/>
        <a:lstStyle/>
        <a:p>
          <a:r>
            <a:rPr lang="en-US" dirty="0"/>
            <a:t>BOTTOM INFORMAL/STATUS SOCEITY</a:t>
          </a:r>
        </a:p>
      </dgm:t>
    </dgm:pt>
    <dgm:pt modelId="{F0951B27-5734-4C81-8DD6-4EA7730DD9B0}" type="parTrans" cxnId="{47D32AAE-8C8F-4D0B-9CE6-A7193AF1CCFE}">
      <dgm:prSet/>
      <dgm:spPr/>
      <dgm:t>
        <a:bodyPr/>
        <a:lstStyle/>
        <a:p>
          <a:endParaRPr lang="en-US"/>
        </a:p>
      </dgm:t>
    </dgm:pt>
    <dgm:pt modelId="{CE12BCF7-A16A-44A3-916F-1F6A619096F3}" type="sibTrans" cxnId="{47D32AAE-8C8F-4D0B-9CE6-A7193AF1CCFE}">
      <dgm:prSet/>
      <dgm:spPr/>
      <dgm:t>
        <a:bodyPr/>
        <a:lstStyle/>
        <a:p>
          <a:endParaRPr lang="en-US"/>
        </a:p>
      </dgm:t>
    </dgm:pt>
    <dgm:pt modelId="{C7C8F04F-0B7B-4A88-A8AB-758D99BED7C8}">
      <dgm:prSet/>
      <dgm:spPr/>
      <dgm:t>
        <a:bodyPr/>
        <a:lstStyle/>
        <a:p>
          <a:r>
            <a:rPr lang="en-US" dirty="0"/>
            <a:t>Tribal Elders, Villages, Neighborhoods, Project Managers </a:t>
          </a:r>
        </a:p>
      </dgm:t>
    </dgm:pt>
    <dgm:pt modelId="{126EF7B1-B80B-45D1-9376-D769220E7FB3}" type="parTrans" cxnId="{4A78131D-E26E-49EE-96AA-81F8C8EFE4D1}">
      <dgm:prSet/>
      <dgm:spPr/>
      <dgm:t>
        <a:bodyPr/>
        <a:lstStyle/>
        <a:p>
          <a:endParaRPr lang="en-US"/>
        </a:p>
      </dgm:t>
    </dgm:pt>
    <dgm:pt modelId="{0AED9440-ADEF-4DF0-90D1-9A2E7875A427}" type="sibTrans" cxnId="{4A78131D-E26E-49EE-96AA-81F8C8EFE4D1}">
      <dgm:prSet/>
      <dgm:spPr/>
      <dgm:t>
        <a:bodyPr/>
        <a:lstStyle/>
        <a:p>
          <a:endParaRPr lang="en-US"/>
        </a:p>
      </dgm:t>
    </dgm:pt>
    <dgm:pt modelId="{92273268-168A-46B0-8A4E-53DFBCB7764E}" type="pres">
      <dgm:prSet presAssocID="{E40317F3-2860-46BE-9604-6395EC321384}" presName="Name0" presStyleCnt="0">
        <dgm:presLayoutVars>
          <dgm:dir/>
          <dgm:animLvl val="lvl"/>
          <dgm:resizeHandles val="exact"/>
        </dgm:presLayoutVars>
      </dgm:prSet>
      <dgm:spPr/>
    </dgm:pt>
    <dgm:pt modelId="{2704C3E5-2E39-42C5-A115-AE585D1FEA6C}" type="pres">
      <dgm:prSet presAssocID="{3BBFB4B5-9B2E-42D8-945C-E7EA51A1AA03}" presName="boxAndChildren" presStyleCnt="0"/>
      <dgm:spPr/>
    </dgm:pt>
    <dgm:pt modelId="{4446B0BC-707D-4886-8AC9-146B1F7BC39D}" type="pres">
      <dgm:prSet presAssocID="{3BBFB4B5-9B2E-42D8-945C-E7EA51A1AA03}" presName="parentTextBox" presStyleLbl="node1" presStyleIdx="0" presStyleCnt="3"/>
      <dgm:spPr/>
    </dgm:pt>
    <dgm:pt modelId="{3B02CA05-D833-4FDC-983B-95E1785AF4DB}" type="pres">
      <dgm:prSet presAssocID="{3BBFB4B5-9B2E-42D8-945C-E7EA51A1AA03}" presName="entireBox" presStyleLbl="node1" presStyleIdx="0" presStyleCnt="3"/>
      <dgm:spPr/>
    </dgm:pt>
    <dgm:pt modelId="{C2B0E95F-C839-4B50-9353-4B1625B6EF4D}" type="pres">
      <dgm:prSet presAssocID="{3BBFB4B5-9B2E-42D8-945C-E7EA51A1AA03}" presName="descendantBox" presStyleCnt="0"/>
      <dgm:spPr/>
    </dgm:pt>
    <dgm:pt modelId="{82BF9D11-6808-4C46-8D5F-F9916A011F0D}" type="pres">
      <dgm:prSet presAssocID="{C7C8F04F-0B7B-4A88-A8AB-758D99BED7C8}" presName="childTextBox" presStyleLbl="fgAccFollowNode1" presStyleIdx="0" presStyleCnt="3">
        <dgm:presLayoutVars>
          <dgm:bulletEnabled val="1"/>
        </dgm:presLayoutVars>
      </dgm:prSet>
      <dgm:spPr/>
    </dgm:pt>
    <dgm:pt modelId="{91F46CCF-0EDE-4A9E-82B9-B7D106862C36}" type="pres">
      <dgm:prSet presAssocID="{1967B80A-925E-458F-AD52-CFF10B1CD4B7}" presName="sp" presStyleCnt="0"/>
      <dgm:spPr/>
    </dgm:pt>
    <dgm:pt modelId="{CCFCA20E-755F-41C5-A4D0-8EA37AD38E61}" type="pres">
      <dgm:prSet presAssocID="{5A31EF4F-52C0-41A8-8B2C-3DC3D03345E7}" presName="arrowAndChildren" presStyleCnt="0"/>
      <dgm:spPr/>
    </dgm:pt>
    <dgm:pt modelId="{482C8CFB-7F7C-42C5-8163-E6850EDF768C}" type="pres">
      <dgm:prSet presAssocID="{5A31EF4F-52C0-41A8-8B2C-3DC3D03345E7}" presName="parentTextArrow" presStyleLbl="node1" presStyleIdx="0" presStyleCnt="3"/>
      <dgm:spPr/>
    </dgm:pt>
    <dgm:pt modelId="{C75FE18B-8CE1-43FE-BF1F-C8DFF0B2D6E3}" type="pres">
      <dgm:prSet presAssocID="{5A31EF4F-52C0-41A8-8B2C-3DC3D03345E7}" presName="arrow" presStyleLbl="node1" presStyleIdx="1" presStyleCnt="3" custLinFactNeighborX="20154" custLinFactNeighborY="683"/>
      <dgm:spPr/>
    </dgm:pt>
    <dgm:pt modelId="{90F56A4B-37BB-47F3-9D6A-888EE9A25DA7}" type="pres">
      <dgm:prSet presAssocID="{5A31EF4F-52C0-41A8-8B2C-3DC3D03345E7}" presName="descendantArrow" presStyleCnt="0"/>
      <dgm:spPr/>
    </dgm:pt>
    <dgm:pt modelId="{9A8F5AF5-4C5D-4FB3-97C1-89715280CE3A}" type="pres">
      <dgm:prSet presAssocID="{86B6346A-BDB1-4C0D-8B65-BEC2CDB80FAF}" presName="childTextArrow" presStyleLbl="fgAccFollowNode1" presStyleIdx="1" presStyleCnt="3">
        <dgm:presLayoutVars>
          <dgm:bulletEnabled val="1"/>
        </dgm:presLayoutVars>
      </dgm:prSet>
      <dgm:spPr/>
    </dgm:pt>
    <dgm:pt modelId="{EB1A032B-91EB-4CC5-8691-712117DD58FF}" type="pres">
      <dgm:prSet presAssocID="{D23AFBCE-3300-4B93-9727-BEEE9CDA762E}" presName="sp" presStyleCnt="0"/>
      <dgm:spPr/>
    </dgm:pt>
    <dgm:pt modelId="{067F452E-F89D-4530-8B98-765B2643D588}" type="pres">
      <dgm:prSet presAssocID="{DEFCFD71-60A4-477B-AE38-CDC4EEA7357B}" presName="arrowAndChildren" presStyleCnt="0"/>
      <dgm:spPr/>
    </dgm:pt>
    <dgm:pt modelId="{6D0CC8DD-9BB6-447C-A770-B0B764E0FD93}" type="pres">
      <dgm:prSet presAssocID="{DEFCFD71-60A4-477B-AE38-CDC4EEA7357B}" presName="parentTextArrow" presStyleLbl="node1" presStyleIdx="1" presStyleCnt="3"/>
      <dgm:spPr/>
    </dgm:pt>
    <dgm:pt modelId="{1D7CC20F-FF0F-40DD-ADC0-93EE61955325}" type="pres">
      <dgm:prSet presAssocID="{DEFCFD71-60A4-477B-AE38-CDC4EEA7357B}" presName="arrow" presStyleLbl="node1" presStyleIdx="2" presStyleCnt="3"/>
      <dgm:spPr/>
    </dgm:pt>
    <dgm:pt modelId="{A68BFF1E-1286-449C-BA25-B4F409C836C2}" type="pres">
      <dgm:prSet presAssocID="{DEFCFD71-60A4-477B-AE38-CDC4EEA7357B}" presName="descendantArrow" presStyleCnt="0"/>
      <dgm:spPr/>
    </dgm:pt>
    <dgm:pt modelId="{74D0F700-0DFB-44B6-8C7D-74BCEAFEC683}" type="pres">
      <dgm:prSet presAssocID="{BC1528B4-844F-4A82-ACC9-27AABF8C95C9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47D32AAE-8C8F-4D0B-9CE6-A7193AF1CCFE}" srcId="{E40317F3-2860-46BE-9604-6395EC321384}" destId="{3BBFB4B5-9B2E-42D8-945C-E7EA51A1AA03}" srcOrd="2" destOrd="0" parTransId="{F0951B27-5734-4C81-8DD6-4EA7730DD9B0}" sibTransId="{CE12BCF7-A16A-44A3-916F-1F6A619096F3}"/>
    <dgm:cxn modelId="{601BB9C7-1561-4B85-84AE-672BDD24872E}" type="presOf" srcId="{C7C8F04F-0B7B-4A88-A8AB-758D99BED7C8}" destId="{82BF9D11-6808-4C46-8D5F-F9916A011F0D}" srcOrd="0" destOrd="0" presId="urn:microsoft.com/office/officeart/2005/8/layout/process4"/>
    <dgm:cxn modelId="{5D8A7935-21B8-41E1-947D-D88F8CDE37DF}" type="presOf" srcId="{3BBFB4B5-9B2E-42D8-945C-E7EA51A1AA03}" destId="{4446B0BC-707D-4886-8AC9-146B1F7BC39D}" srcOrd="0" destOrd="0" presId="urn:microsoft.com/office/officeart/2005/8/layout/process4"/>
    <dgm:cxn modelId="{2A1E650A-08AF-400F-9623-EDFEDC0B0F09}" type="presOf" srcId="{86B6346A-BDB1-4C0D-8B65-BEC2CDB80FAF}" destId="{9A8F5AF5-4C5D-4FB3-97C1-89715280CE3A}" srcOrd="0" destOrd="0" presId="urn:microsoft.com/office/officeart/2005/8/layout/process4"/>
    <dgm:cxn modelId="{790CD192-18C0-4035-9809-8D7425DB667C}" srcId="{5A31EF4F-52C0-41A8-8B2C-3DC3D03345E7}" destId="{86B6346A-BDB1-4C0D-8B65-BEC2CDB80FAF}" srcOrd="0" destOrd="0" parTransId="{62823E2B-B0BC-4BA0-964C-589C22504D17}" sibTransId="{37447685-13E4-4351-9AA4-AE21F478EFB9}"/>
    <dgm:cxn modelId="{7628F035-6937-4AD3-9077-3EFF085471F5}" srcId="{E40317F3-2860-46BE-9604-6395EC321384}" destId="{5A31EF4F-52C0-41A8-8B2C-3DC3D03345E7}" srcOrd="1" destOrd="0" parTransId="{32D56F48-0D17-43F9-93EE-71F35D6EF6DE}" sibTransId="{1967B80A-925E-458F-AD52-CFF10B1CD4B7}"/>
    <dgm:cxn modelId="{9E4B0425-8687-493A-8C37-BFC2CC765AD1}" type="presOf" srcId="{E40317F3-2860-46BE-9604-6395EC321384}" destId="{92273268-168A-46B0-8A4E-53DFBCB7764E}" srcOrd="0" destOrd="0" presId="urn:microsoft.com/office/officeart/2005/8/layout/process4"/>
    <dgm:cxn modelId="{317830B1-E571-4102-8A20-7CAAA877EBE2}" type="presOf" srcId="{5A31EF4F-52C0-41A8-8B2C-3DC3D03345E7}" destId="{C75FE18B-8CE1-43FE-BF1F-C8DFF0B2D6E3}" srcOrd="1" destOrd="0" presId="urn:microsoft.com/office/officeart/2005/8/layout/process4"/>
    <dgm:cxn modelId="{0C6AD599-A8E2-4209-8D92-6F0D46BB24A8}" srcId="{DEFCFD71-60A4-477B-AE38-CDC4EEA7357B}" destId="{BC1528B4-844F-4A82-ACC9-27AABF8C95C9}" srcOrd="0" destOrd="0" parTransId="{36E5DF33-A628-4666-A41A-0FB7907AAA5F}" sibTransId="{384098E4-5E6D-4956-AE43-6DA27DD5C5CE}"/>
    <dgm:cxn modelId="{D9BD17EF-A07D-4DB3-83ED-0132F9EAED6B}" type="presOf" srcId="{5A31EF4F-52C0-41A8-8B2C-3DC3D03345E7}" destId="{482C8CFB-7F7C-42C5-8163-E6850EDF768C}" srcOrd="0" destOrd="0" presId="urn:microsoft.com/office/officeart/2005/8/layout/process4"/>
    <dgm:cxn modelId="{45256161-3458-490F-A302-F50B7C961BAE}" srcId="{E40317F3-2860-46BE-9604-6395EC321384}" destId="{DEFCFD71-60A4-477B-AE38-CDC4EEA7357B}" srcOrd="0" destOrd="0" parTransId="{7F888377-72F3-4D37-92C3-A75ABB8056AE}" sibTransId="{D23AFBCE-3300-4B93-9727-BEEE9CDA762E}"/>
    <dgm:cxn modelId="{4B91C6EC-2D76-41C4-9C83-5598900C480B}" type="presOf" srcId="{3BBFB4B5-9B2E-42D8-945C-E7EA51A1AA03}" destId="{3B02CA05-D833-4FDC-983B-95E1785AF4DB}" srcOrd="1" destOrd="0" presId="urn:microsoft.com/office/officeart/2005/8/layout/process4"/>
    <dgm:cxn modelId="{4A78131D-E26E-49EE-96AA-81F8C8EFE4D1}" srcId="{3BBFB4B5-9B2E-42D8-945C-E7EA51A1AA03}" destId="{C7C8F04F-0B7B-4A88-A8AB-758D99BED7C8}" srcOrd="0" destOrd="0" parTransId="{126EF7B1-B80B-45D1-9376-D769220E7FB3}" sibTransId="{0AED9440-ADEF-4DF0-90D1-9A2E7875A427}"/>
    <dgm:cxn modelId="{D5AB5CCF-29C9-4C7B-A644-F82F5AB536FA}" type="presOf" srcId="{DEFCFD71-60A4-477B-AE38-CDC4EEA7357B}" destId="{1D7CC20F-FF0F-40DD-ADC0-93EE61955325}" srcOrd="1" destOrd="0" presId="urn:microsoft.com/office/officeart/2005/8/layout/process4"/>
    <dgm:cxn modelId="{F722DCC5-D6E9-489F-BBC3-5EAEFA76D931}" type="presOf" srcId="{DEFCFD71-60A4-477B-AE38-CDC4EEA7357B}" destId="{6D0CC8DD-9BB6-447C-A770-B0B764E0FD93}" srcOrd="0" destOrd="0" presId="urn:microsoft.com/office/officeart/2005/8/layout/process4"/>
    <dgm:cxn modelId="{FC32D1AB-B04B-4446-A117-5E0D9CC1EDF6}" type="presOf" srcId="{BC1528B4-844F-4A82-ACC9-27AABF8C95C9}" destId="{74D0F700-0DFB-44B6-8C7D-74BCEAFEC683}" srcOrd="0" destOrd="0" presId="urn:microsoft.com/office/officeart/2005/8/layout/process4"/>
    <dgm:cxn modelId="{37931CDC-FFD6-4C43-8048-F88A33DE388A}" type="presParOf" srcId="{92273268-168A-46B0-8A4E-53DFBCB7764E}" destId="{2704C3E5-2E39-42C5-A115-AE585D1FEA6C}" srcOrd="0" destOrd="0" presId="urn:microsoft.com/office/officeart/2005/8/layout/process4"/>
    <dgm:cxn modelId="{FFA07B48-E67A-4FF0-ACFA-829010EE48D1}" type="presParOf" srcId="{2704C3E5-2E39-42C5-A115-AE585D1FEA6C}" destId="{4446B0BC-707D-4886-8AC9-146B1F7BC39D}" srcOrd="0" destOrd="0" presId="urn:microsoft.com/office/officeart/2005/8/layout/process4"/>
    <dgm:cxn modelId="{2D0FDA8B-3C88-457D-9226-D14167AEA2F3}" type="presParOf" srcId="{2704C3E5-2E39-42C5-A115-AE585D1FEA6C}" destId="{3B02CA05-D833-4FDC-983B-95E1785AF4DB}" srcOrd="1" destOrd="0" presId="urn:microsoft.com/office/officeart/2005/8/layout/process4"/>
    <dgm:cxn modelId="{985F4AFC-0FB4-4D37-9284-2055BC64EE44}" type="presParOf" srcId="{2704C3E5-2E39-42C5-A115-AE585D1FEA6C}" destId="{C2B0E95F-C839-4B50-9353-4B1625B6EF4D}" srcOrd="2" destOrd="0" presId="urn:microsoft.com/office/officeart/2005/8/layout/process4"/>
    <dgm:cxn modelId="{8A8000C6-BCF5-49E3-8457-4D70F06A7955}" type="presParOf" srcId="{C2B0E95F-C839-4B50-9353-4B1625B6EF4D}" destId="{82BF9D11-6808-4C46-8D5F-F9916A011F0D}" srcOrd="0" destOrd="0" presId="urn:microsoft.com/office/officeart/2005/8/layout/process4"/>
    <dgm:cxn modelId="{721B3BF2-D256-49F7-A0C4-DF51D94CB070}" type="presParOf" srcId="{92273268-168A-46B0-8A4E-53DFBCB7764E}" destId="{91F46CCF-0EDE-4A9E-82B9-B7D106862C36}" srcOrd="1" destOrd="0" presId="urn:microsoft.com/office/officeart/2005/8/layout/process4"/>
    <dgm:cxn modelId="{B67629E2-6495-4394-82B3-85E09E9CC38A}" type="presParOf" srcId="{92273268-168A-46B0-8A4E-53DFBCB7764E}" destId="{CCFCA20E-755F-41C5-A4D0-8EA37AD38E61}" srcOrd="2" destOrd="0" presId="urn:microsoft.com/office/officeart/2005/8/layout/process4"/>
    <dgm:cxn modelId="{76B9CFD9-2248-45D0-8EA7-4B2BAB2809DC}" type="presParOf" srcId="{CCFCA20E-755F-41C5-A4D0-8EA37AD38E61}" destId="{482C8CFB-7F7C-42C5-8163-E6850EDF768C}" srcOrd="0" destOrd="0" presId="urn:microsoft.com/office/officeart/2005/8/layout/process4"/>
    <dgm:cxn modelId="{E66A0413-AF7B-4F36-9A99-254138357198}" type="presParOf" srcId="{CCFCA20E-755F-41C5-A4D0-8EA37AD38E61}" destId="{C75FE18B-8CE1-43FE-BF1F-C8DFF0B2D6E3}" srcOrd="1" destOrd="0" presId="urn:microsoft.com/office/officeart/2005/8/layout/process4"/>
    <dgm:cxn modelId="{BAB26BF3-BD4B-4326-9D00-ABB3B2417A6F}" type="presParOf" srcId="{CCFCA20E-755F-41C5-A4D0-8EA37AD38E61}" destId="{90F56A4B-37BB-47F3-9D6A-888EE9A25DA7}" srcOrd="2" destOrd="0" presId="urn:microsoft.com/office/officeart/2005/8/layout/process4"/>
    <dgm:cxn modelId="{B6246D8F-2C94-4B4D-9831-22BD641DA15F}" type="presParOf" srcId="{90F56A4B-37BB-47F3-9D6A-888EE9A25DA7}" destId="{9A8F5AF5-4C5D-4FB3-97C1-89715280CE3A}" srcOrd="0" destOrd="0" presId="urn:microsoft.com/office/officeart/2005/8/layout/process4"/>
    <dgm:cxn modelId="{8DCE6A7F-0CF5-4339-9C58-7472500E1835}" type="presParOf" srcId="{92273268-168A-46B0-8A4E-53DFBCB7764E}" destId="{EB1A032B-91EB-4CC5-8691-712117DD58FF}" srcOrd="3" destOrd="0" presId="urn:microsoft.com/office/officeart/2005/8/layout/process4"/>
    <dgm:cxn modelId="{487BE43D-BEFB-4422-A0D2-9591D5E7ABFB}" type="presParOf" srcId="{92273268-168A-46B0-8A4E-53DFBCB7764E}" destId="{067F452E-F89D-4530-8B98-765B2643D588}" srcOrd="4" destOrd="0" presId="urn:microsoft.com/office/officeart/2005/8/layout/process4"/>
    <dgm:cxn modelId="{4CFEE7F9-B819-4EAD-A0C9-FAABD062C97A}" type="presParOf" srcId="{067F452E-F89D-4530-8B98-765B2643D588}" destId="{6D0CC8DD-9BB6-447C-A770-B0B764E0FD93}" srcOrd="0" destOrd="0" presId="urn:microsoft.com/office/officeart/2005/8/layout/process4"/>
    <dgm:cxn modelId="{C80573D7-ADF4-4822-8DEB-C85509C01DE9}" type="presParOf" srcId="{067F452E-F89D-4530-8B98-765B2643D588}" destId="{1D7CC20F-FF0F-40DD-ADC0-93EE61955325}" srcOrd="1" destOrd="0" presId="urn:microsoft.com/office/officeart/2005/8/layout/process4"/>
    <dgm:cxn modelId="{D93608CF-5F03-402A-88E3-FE4B7CCF8A53}" type="presParOf" srcId="{067F452E-F89D-4530-8B98-765B2643D588}" destId="{A68BFF1E-1286-449C-BA25-B4F409C836C2}" srcOrd="2" destOrd="0" presId="urn:microsoft.com/office/officeart/2005/8/layout/process4"/>
    <dgm:cxn modelId="{B0C63D63-765E-4CAB-B309-1F4CFA64A360}" type="presParOf" srcId="{A68BFF1E-1286-449C-BA25-B4F409C836C2}" destId="{74D0F700-0DFB-44B6-8C7D-74BCEAFEC68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C89BB-0A07-4DEA-9D85-6C5EFE820118}">
      <dsp:nvSpPr>
        <dsp:cNvPr id="0" name=""/>
        <dsp:cNvSpPr/>
      </dsp:nvSpPr>
      <dsp:spPr>
        <a:xfrm>
          <a:off x="1350158" y="0"/>
          <a:ext cx="8229573" cy="775811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 fov="300000">
            <a:rot lat="19149989" lon="20104176" rev="1877326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254000" h="2032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2060"/>
              </a:solidFill>
            </a:rPr>
            <a:t>Public Distance</a:t>
          </a:r>
        </a:p>
      </dsp:txBody>
      <dsp:txXfrm>
        <a:off x="4314451" y="387905"/>
        <a:ext cx="2300988" cy="1163716"/>
      </dsp:txXfrm>
    </dsp:sp>
    <dsp:sp modelId="{6AF13276-3394-4D8A-BE90-1BFA99B0ED77}">
      <dsp:nvSpPr>
        <dsp:cNvPr id="0" name=""/>
        <dsp:cNvSpPr/>
      </dsp:nvSpPr>
      <dsp:spPr>
        <a:xfrm>
          <a:off x="2189330" y="949530"/>
          <a:ext cx="6400815" cy="5818584"/>
        </a:xfrm>
        <a:prstGeom prst="ellips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perspectiveRelaxed" fov="300000">
            <a:rot lat="19149989" lon="20104176" rev="1877326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>
          <a:bevelT h="254000"/>
        </a:sp3d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2060"/>
              </a:solidFill>
            </a:rPr>
            <a:t>Social Distance</a:t>
          </a:r>
        </a:p>
      </dsp:txBody>
      <dsp:txXfrm>
        <a:off x="4271196" y="1298646"/>
        <a:ext cx="2237085" cy="1047345"/>
      </dsp:txXfrm>
    </dsp:sp>
    <dsp:sp modelId="{B1C14743-B8C5-488F-8173-9996B1259D55}">
      <dsp:nvSpPr>
        <dsp:cNvPr id="0" name=""/>
        <dsp:cNvSpPr/>
      </dsp:nvSpPr>
      <dsp:spPr>
        <a:xfrm>
          <a:off x="2668192" y="1685931"/>
          <a:ext cx="5486413" cy="4654867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perspectiveRelaxed" fov="300000">
            <a:rot lat="19149989" lon="20104176" rev="1877326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h="1778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2060"/>
              </a:solidFill>
            </a:rPr>
            <a:t>Personal Distance</a:t>
          </a:r>
        </a:p>
      </dsp:txBody>
      <dsp:txXfrm>
        <a:off x="4133064" y="2035046"/>
        <a:ext cx="2556668" cy="1047345"/>
      </dsp:txXfrm>
    </dsp:sp>
    <dsp:sp modelId="{2435ABD6-60C2-4BF1-8D43-FF643D961244}">
      <dsp:nvSpPr>
        <dsp:cNvPr id="0" name=""/>
        <dsp:cNvSpPr/>
      </dsp:nvSpPr>
      <dsp:spPr>
        <a:xfrm>
          <a:off x="4210598" y="2500315"/>
          <a:ext cx="3103245" cy="3103245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  <a:scene3d>
          <a:camera prst="perspectiveRelaxed" fov="300000">
            <a:rot lat="19149989" lon="20104176" rev="1877326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h="2032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2060"/>
              </a:solidFill>
            </a:rPr>
            <a:t>Intimate Distance</a:t>
          </a:r>
        </a:p>
      </dsp:txBody>
      <dsp:txXfrm>
        <a:off x="4665058" y="3276126"/>
        <a:ext cx="2194325" cy="15516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1A59CA-84C1-40BE-93A4-2DD0B619DAE8}">
      <dsp:nvSpPr>
        <dsp:cNvPr id="0" name=""/>
        <dsp:cNvSpPr/>
      </dsp:nvSpPr>
      <dsp:spPr>
        <a:xfrm>
          <a:off x="183105" y="0"/>
          <a:ext cx="6791015" cy="377684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914BD0-0B8E-4FC1-A34A-612E604169D6}">
      <dsp:nvSpPr>
        <dsp:cNvPr id="0" name=""/>
        <dsp:cNvSpPr/>
      </dsp:nvSpPr>
      <dsp:spPr>
        <a:xfrm>
          <a:off x="459454" y="1225480"/>
          <a:ext cx="1627799" cy="13258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 1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Know What You Want</a:t>
          </a:r>
        </a:p>
      </dsp:txBody>
      <dsp:txXfrm>
        <a:off x="524178" y="1290204"/>
        <a:ext cx="1498351" cy="1196435"/>
      </dsp:txXfrm>
    </dsp:sp>
    <dsp:sp modelId="{7E196644-81AD-485D-B069-83371F7AAA15}">
      <dsp:nvSpPr>
        <dsp:cNvPr id="0" name=""/>
        <dsp:cNvSpPr/>
      </dsp:nvSpPr>
      <dsp:spPr>
        <a:xfrm>
          <a:off x="2410739" y="1209828"/>
          <a:ext cx="1629437" cy="13290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 2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Know What They Want</a:t>
          </a:r>
        </a:p>
      </dsp:txBody>
      <dsp:txXfrm>
        <a:off x="2475618" y="1274707"/>
        <a:ext cx="1499679" cy="1199298"/>
      </dsp:txXfrm>
    </dsp:sp>
    <dsp:sp modelId="{C762ACC4-D212-4EC4-B91F-BFD314848FB2}">
      <dsp:nvSpPr>
        <dsp:cNvPr id="0" name=""/>
        <dsp:cNvSpPr/>
      </dsp:nvSpPr>
      <dsp:spPr>
        <a:xfrm>
          <a:off x="4303810" y="1223893"/>
          <a:ext cx="1627799" cy="13290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 3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Propose Action In A Way that They Can Accept</a:t>
          </a:r>
        </a:p>
      </dsp:txBody>
      <dsp:txXfrm>
        <a:off x="4368689" y="1288772"/>
        <a:ext cx="1498041" cy="11992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DFCA7-2799-42B3-9509-7296F9DFC485}">
      <dsp:nvSpPr>
        <dsp:cNvPr id="0" name=""/>
        <dsp:cNvSpPr/>
      </dsp:nvSpPr>
      <dsp:spPr>
        <a:xfrm>
          <a:off x="6771774" y="3297573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F4D1027-06F7-4A72-81BA-E7616B5C2AF0}">
      <dsp:nvSpPr>
        <dsp:cNvPr id="0" name=""/>
        <dsp:cNvSpPr/>
      </dsp:nvSpPr>
      <dsp:spPr>
        <a:xfrm>
          <a:off x="6546300" y="3297573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BDE39DE-D960-4DA6-993C-5DF0E8069522}">
      <dsp:nvSpPr>
        <dsp:cNvPr id="0" name=""/>
        <dsp:cNvSpPr/>
      </dsp:nvSpPr>
      <dsp:spPr>
        <a:xfrm>
          <a:off x="6320825" y="3297573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7961B8-43BB-4347-BB7B-62C2515150D0}">
      <dsp:nvSpPr>
        <dsp:cNvPr id="0" name=""/>
        <dsp:cNvSpPr/>
      </dsp:nvSpPr>
      <dsp:spPr>
        <a:xfrm>
          <a:off x="6095779" y="3297573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3B1175D-6C6D-47A1-850D-94F6C7454119}">
      <dsp:nvSpPr>
        <dsp:cNvPr id="0" name=""/>
        <dsp:cNvSpPr/>
      </dsp:nvSpPr>
      <dsp:spPr>
        <a:xfrm>
          <a:off x="5870305" y="3297573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2187CBD-FF9A-48B4-B7DB-8E6AC61295FD}">
      <dsp:nvSpPr>
        <dsp:cNvPr id="0" name=""/>
        <dsp:cNvSpPr/>
      </dsp:nvSpPr>
      <dsp:spPr>
        <a:xfrm>
          <a:off x="5521805" y="3236062"/>
          <a:ext cx="246050" cy="2462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26A58DC-6390-4383-ADDE-B2235F561E99}">
      <dsp:nvSpPr>
        <dsp:cNvPr id="0" name=""/>
        <dsp:cNvSpPr/>
      </dsp:nvSpPr>
      <dsp:spPr>
        <a:xfrm>
          <a:off x="6571162" y="3043433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7B93430-B3F7-420E-BDF4-85BA9AD40867}">
      <dsp:nvSpPr>
        <dsp:cNvPr id="0" name=""/>
        <dsp:cNvSpPr/>
      </dsp:nvSpPr>
      <dsp:spPr>
        <a:xfrm>
          <a:off x="6571162" y="3553534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DF797CF-8E57-4667-B32B-6720EE3D0C5F}">
      <dsp:nvSpPr>
        <dsp:cNvPr id="0" name=""/>
        <dsp:cNvSpPr/>
      </dsp:nvSpPr>
      <dsp:spPr>
        <a:xfrm>
          <a:off x="6680899" y="3153911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2D32B5D-94DE-475B-8788-C6ADB8FC64C4}">
      <dsp:nvSpPr>
        <dsp:cNvPr id="0" name=""/>
        <dsp:cNvSpPr/>
      </dsp:nvSpPr>
      <dsp:spPr>
        <a:xfrm>
          <a:off x="6688186" y="3443663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FBD4DA-CBD3-4D00-88E7-1090E58A8065}">
      <dsp:nvSpPr>
        <dsp:cNvPr id="0" name=""/>
        <dsp:cNvSpPr/>
      </dsp:nvSpPr>
      <dsp:spPr>
        <a:xfrm>
          <a:off x="4128654" y="2776284"/>
          <a:ext cx="1245682" cy="12458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Negotiation Process</a:t>
          </a:r>
        </a:p>
      </dsp:txBody>
      <dsp:txXfrm>
        <a:off x="4311080" y="2958729"/>
        <a:ext cx="880830" cy="880922"/>
      </dsp:txXfrm>
    </dsp:sp>
    <dsp:sp modelId="{53E58BC9-714E-40A7-BFE9-94D0240327D2}">
      <dsp:nvSpPr>
        <dsp:cNvPr id="0" name=""/>
        <dsp:cNvSpPr/>
      </dsp:nvSpPr>
      <dsp:spPr>
        <a:xfrm>
          <a:off x="4081082" y="2629849"/>
          <a:ext cx="246050" cy="2462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AE60E51-7E08-452F-8DFF-206493DA2CD9}">
      <dsp:nvSpPr>
        <dsp:cNvPr id="0" name=""/>
        <dsp:cNvSpPr/>
      </dsp:nvSpPr>
      <dsp:spPr>
        <a:xfrm>
          <a:off x="3923336" y="2499946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093A00C-8E3D-4C56-92F3-CACCF8E5FF89}">
      <dsp:nvSpPr>
        <dsp:cNvPr id="0" name=""/>
        <dsp:cNvSpPr/>
      </dsp:nvSpPr>
      <dsp:spPr>
        <a:xfrm>
          <a:off x="3660568" y="2499946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4F4F2FD-210C-4198-85DF-21B918A78C72}">
      <dsp:nvSpPr>
        <dsp:cNvPr id="0" name=""/>
        <dsp:cNvSpPr/>
      </dsp:nvSpPr>
      <dsp:spPr>
        <a:xfrm>
          <a:off x="3397800" y="2499946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90D48F7-EBA3-4213-A9CA-8DB26E4094DE}">
      <dsp:nvSpPr>
        <dsp:cNvPr id="0" name=""/>
        <dsp:cNvSpPr/>
      </dsp:nvSpPr>
      <dsp:spPr>
        <a:xfrm>
          <a:off x="3135032" y="2499946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A750D3B-2BD5-42DE-857C-CD691006A9E1}">
      <dsp:nvSpPr>
        <dsp:cNvPr id="0" name=""/>
        <dsp:cNvSpPr/>
      </dsp:nvSpPr>
      <dsp:spPr>
        <a:xfrm>
          <a:off x="2871836" y="2499946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EBF7CAC-6AC1-4B92-AD17-AE8DFF5EEFF4}">
      <dsp:nvSpPr>
        <dsp:cNvPr id="0" name=""/>
        <dsp:cNvSpPr/>
      </dsp:nvSpPr>
      <dsp:spPr>
        <a:xfrm>
          <a:off x="2609068" y="2499946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4BA4F2D-924B-43EF-B731-D6139F2493D6}">
      <dsp:nvSpPr>
        <dsp:cNvPr id="0" name=""/>
        <dsp:cNvSpPr/>
      </dsp:nvSpPr>
      <dsp:spPr>
        <a:xfrm>
          <a:off x="2608214" y="2182474"/>
          <a:ext cx="1442008" cy="316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Know What You Want</a:t>
          </a:r>
        </a:p>
      </dsp:txBody>
      <dsp:txXfrm>
        <a:off x="2608214" y="2182474"/>
        <a:ext cx="1442008" cy="316460"/>
      </dsp:txXfrm>
    </dsp:sp>
    <dsp:sp modelId="{C833DB1D-5096-4966-8777-BE6327856F52}">
      <dsp:nvSpPr>
        <dsp:cNvPr id="0" name=""/>
        <dsp:cNvSpPr/>
      </dsp:nvSpPr>
      <dsp:spPr>
        <a:xfrm>
          <a:off x="3825602" y="3236062"/>
          <a:ext cx="246050" cy="2462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001DB9-1A2E-4C4F-8F27-0063E22F06A8}">
      <dsp:nvSpPr>
        <dsp:cNvPr id="0" name=""/>
        <dsp:cNvSpPr/>
      </dsp:nvSpPr>
      <dsp:spPr>
        <a:xfrm>
          <a:off x="3582123" y="3297573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0DA3615-F83C-4F59-A997-FE14D8776269}">
      <dsp:nvSpPr>
        <dsp:cNvPr id="0" name=""/>
        <dsp:cNvSpPr/>
      </dsp:nvSpPr>
      <dsp:spPr>
        <a:xfrm>
          <a:off x="3339074" y="3297573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B33FA8C-8132-4DB3-8558-C70E85A8B06E}">
      <dsp:nvSpPr>
        <dsp:cNvPr id="0" name=""/>
        <dsp:cNvSpPr/>
      </dsp:nvSpPr>
      <dsp:spPr>
        <a:xfrm>
          <a:off x="3095596" y="3297573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C656B9D-CE27-4760-872B-75D4E136F10F}">
      <dsp:nvSpPr>
        <dsp:cNvPr id="0" name=""/>
        <dsp:cNvSpPr/>
      </dsp:nvSpPr>
      <dsp:spPr>
        <a:xfrm>
          <a:off x="2852546" y="3297573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9906863-FEEE-454B-B675-4AB63CF934A4}">
      <dsp:nvSpPr>
        <dsp:cNvPr id="0" name=""/>
        <dsp:cNvSpPr/>
      </dsp:nvSpPr>
      <dsp:spPr>
        <a:xfrm>
          <a:off x="2609068" y="3297573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E217541-3983-4FA0-BBB9-391F28C9E986}">
      <dsp:nvSpPr>
        <dsp:cNvPr id="0" name=""/>
        <dsp:cNvSpPr/>
      </dsp:nvSpPr>
      <dsp:spPr>
        <a:xfrm>
          <a:off x="2608209" y="2982731"/>
          <a:ext cx="1090508" cy="316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Know What They Want</a:t>
          </a:r>
        </a:p>
      </dsp:txBody>
      <dsp:txXfrm>
        <a:off x="2608209" y="2982731"/>
        <a:ext cx="1090508" cy="316460"/>
      </dsp:txXfrm>
    </dsp:sp>
    <dsp:sp modelId="{20118DB6-8B27-4EE9-92C4-23F24089AD4A}">
      <dsp:nvSpPr>
        <dsp:cNvPr id="0" name=""/>
        <dsp:cNvSpPr/>
      </dsp:nvSpPr>
      <dsp:spPr>
        <a:xfrm>
          <a:off x="4081082" y="3832158"/>
          <a:ext cx="246050" cy="2462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FB367B-0A03-45F5-8090-4ADEF3043DF5}">
      <dsp:nvSpPr>
        <dsp:cNvPr id="0" name=""/>
        <dsp:cNvSpPr/>
      </dsp:nvSpPr>
      <dsp:spPr>
        <a:xfrm>
          <a:off x="3923336" y="4082858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8F98971-1F60-4062-AA51-E34EF94FE805}">
      <dsp:nvSpPr>
        <dsp:cNvPr id="0" name=""/>
        <dsp:cNvSpPr/>
      </dsp:nvSpPr>
      <dsp:spPr>
        <a:xfrm>
          <a:off x="3660568" y="4082858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161DE1-64A8-4571-A4BD-9C4F0644EC53}">
      <dsp:nvSpPr>
        <dsp:cNvPr id="0" name=""/>
        <dsp:cNvSpPr/>
      </dsp:nvSpPr>
      <dsp:spPr>
        <a:xfrm>
          <a:off x="3397800" y="4082858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E802364-F631-43DF-BFD0-D4C84FF40BFF}">
      <dsp:nvSpPr>
        <dsp:cNvPr id="0" name=""/>
        <dsp:cNvSpPr/>
      </dsp:nvSpPr>
      <dsp:spPr>
        <a:xfrm>
          <a:off x="3135032" y="4082858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6ECA99D-C619-4723-9355-AE32AA3659F8}">
      <dsp:nvSpPr>
        <dsp:cNvPr id="0" name=""/>
        <dsp:cNvSpPr/>
      </dsp:nvSpPr>
      <dsp:spPr>
        <a:xfrm>
          <a:off x="2871836" y="4082858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063EEA-D56F-4439-B35D-82FA47159B13}">
      <dsp:nvSpPr>
        <dsp:cNvPr id="0" name=""/>
        <dsp:cNvSpPr/>
      </dsp:nvSpPr>
      <dsp:spPr>
        <a:xfrm>
          <a:off x="2609068" y="4082858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3ED9FED-D2EA-465F-80C8-D0E2843F576B}">
      <dsp:nvSpPr>
        <dsp:cNvPr id="0" name=""/>
        <dsp:cNvSpPr/>
      </dsp:nvSpPr>
      <dsp:spPr>
        <a:xfrm>
          <a:off x="2589713" y="3754544"/>
          <a:ext cx="1479010" cy="337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Propose Action In A Way that They Can Accept</a:t>
          </a:r>
        </a:p>
      </dsp:txBody>
      <dsp:txXfrm>
        <a:off x="2589713" y="3754544"/>
        <a:ext cx="1479010" cy="337739"/>
      </dsp:txXfrm>
    </dsp:sp>
    <dsp:sp modelId="{0C53292B-736C-4F38-B715-47E0E067B981}">
      <dsp:nvSpPr>
        <dsp:cNvPr id="0" name=""/>
        <dsp:cNvSpPr/>
      </dsp:nvSpPr>
      <dsp:spPr>
        <a:xfrm>
          <a:off x="8609058" y="2880689"/>
          <a:ext cx="201041" cy="2011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3DA5540-3D69-46FC-A3BE-4F87CFDA3684}">
      <dsp:nvSpPr>
        <dsp:cNvPr id="0" name=""/>
        <dsp:cNvSpPr/>
      </dsp:nvSpPr>
      <dsp:spPr>
        <a:xfrm>
          <a:off x="8267417" y="2880689"/>
          <a:ext cx="201041" cy="2011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B54B28B-725C-4D1F-8572-904945137B63}">
      <dsp:nvSpPr>
        <dsp:cNvPr id="0" name=""/>
        <dsp:cNvSpPr/>
      </dsp:nvSpPr>
      <dsp:spPr>
        <a:xfrm>
          <a:off x="7864937" y="3169670"/>
          <a:ext cx="201041" cy="2011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8A3CE4B-25A5-40E9-8B29-5DCBAADE7116}">
      <dsp:nvSpPr>
        <dsp:cNvPr id="0" name=""/>
        <dsp:cNvSpPr/>
      </dsp:nvSpPr>
      <dsp:spPr>
        <a:xfrm>
          <a:off x="7584135" y="2880689"/>
          <a:ext cx="201041" cy="2011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D584365-1AC2-4BF5-BBD5-5AB6A1927E79}">
      <dsp:nvSpPr>
        <dsp:cNvPr id="0" name=""/>
        <dsp:cNvSpPr/>
      </dsp:nvSpPr>
      <dsp:spPr>
        <a:xfrm>
          <a:off x="7242494" y="2880689"/>
          <a:ext cx="201041" cy="2011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DA8942C-A713-42B5-AA5D-6A8E55016EBA}">
      <dsp:nvSpPr>
        <dsp:cNvPr id="0" name=""/>
        <dsp:cNvSpPr/>
      </dsp:nvSpPr>
      <dsp:spPr>
        <a:xfrm flipH="1" flipV="1">
          <a:off x="6908737" y="2125865"/>
          <a:ext cx="1905453" cy="19424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4037ADC-21B9-47D7-8F33-E71F47049A40}">
      <dsp:nvSpPr>
        <dsp:cNvPr id="0" name=""/>
        <dsp:cNvSpPr/>
      </dsp:nvSpPr>
      <dsp:spPr>
        <a:xfrm>
          <a:off x="8281134" y="2465241"/>
          <a:ext cx="201041" cy="2011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CEF0D8F-243E-4BFD-A3C7-27FF94803627}">
      <dsp:nvSpPr>
        <dsp:cNvPr id="0" name=""/>
        <dsp:cNvSpPr/>
      </dsp:nvSpPr>
      <dsp:spPr>
        <a:xfrm>
          <a:off x="8281134" y="3299191"/>
          <a:ext cx="201041" cy="2011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919C622-77E0-4BD0-B356-6AA1635CF19E}">
      <dsp:nvSpPr>
        <dsp:cNvPr id="0" name=""/>
        <dsp:cNvSpPr/>
      </dsp:nvSpPr>
      <dsp:spPr>
        <a:xfrm>
          <a:off x="8460742" y="2645994"/>
          <a:ext cx="201041" cy="2011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EB0EDDA-ED6F-4970-B319-10DF344FA85E}">
      <dsp:nvSpPr>
        <dsp:cNvPr id="0" name=""/>
        <dsp:cNvSpPr/>
      </dsp:nvSpPr>
      <dsp:spPr>
        <a:xfrm>
          <a:off x="8472745" y="3119455"/>
          <a:ext cx="201041" cy="2011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125FB7-E88C-42CA-9332-F6F0DA87ABBE}">
      <dsp:nvSpPr>
        <dsp:cNvPr id="0" name=""/>
        <dsp:cNvSpPr/>
      </dsp:nvSpPr>
      <dsp:spPr>
        <a:xfrm>
          <a:off x="326668" y="2110654"/>
          <a:ext cx="2035701" cy="20355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Preparation</a:t>
          </a:r>
        </a:p>
      </dsp:txBody>
      <dsp:txXfrm>
        <a:off x="624790" y="2408748"/>
        <a:ext cx="1439457" cy="14393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7ED9F-C0C0-4529-8427-28446053BB4B}">
      <dsp:nvSpPr>
        <dsp:cNvPr id="0" name=""/>
        <dsp:cNvSpPr/>
      </dsp:nvSpPr>
      <dsp:spPr>
        <a:xfrm rot="5400000">
          <a:off x="-289435" y="295165"/>
          <a:ext cx="1929572" cy="13507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spc="15" dirty="0">
              <a:latin typeface="Franklin Gothic Book"/>
              <a:cs typeface="Franklin Gothic Book"/>
            </a:rPr>
            <a:t>E</a:t>
          </a:r>
          <a:r>
            <a:rPr lang="en-US" sz="1100" kern="1200" spc="-30" dirty="0">
              <a:latin typeface="Franklin Gothic Book"/>
              <a:cs typeface="Franklin Gothic Book"/>
            </a:rPr>
            <a:t>m</a:t>
          </a:r>
          <a:r>
            <a:rPr lang="en-US" sz="1100" kern="1200" spc="-35" dirty="0">
              <a:latin typeface="Franklin Gothic Book"/>
              <a:cs typeface="Franklin Gothic Book"/>
            </a:rPr>
            <a:t>b</a:t>
          </a:r>
          <a:r>
            <a:rPr lang="en-US" sz="1100" kern="1200" spc="-20" dirty="0">
              <a:latin typeface="Franklin Gothic Book"/>
              <a:cs typeface="Franklin Gothic Book"/>
            </a:rPr>
            <a:t>a</a:t>
          </a:r>
          <a:r>
            <a:rPr lang="en-US" sz="1100" kern="1200" spc="25" dirty="0">
              <a:latin typeface="Franklin Gothic Book"/>
              <a:cs typeface="Franklin Gothic Book"/>
            </a:rPr>
            <a:t>ss</a:t>
          </a:r>
          <a:r>
            <a:rPr lang="en-US" sz="1100" kern="1200" spc="15" dirty="0">
              <a:latin typeface="Franklin Gothic Book"/>
              <a:cs typeface="Franklin Gothic Book"/>
            </a:rPr>
            <a:t>i</a:t>
          </a:r>
          <a:r>
            <a:rPr lang="en-US" sz="1100" kern="1200" dirty="0">
              <a:latin typeface="Franklin Gothic Book"/>
              <a:cs typeface="Franklin Gothic Book"/>
            </a:rPr>
            <a:t>e</a:t>
          </a:r>
          <a:r>
            <a:rPr lang="en-US" sz="1100" kern="1200" spc="20" dirty="0">
              <a:latin typeface="Franklin Gothic Book"/>
              <a:cs typeface="Franklin Gothic Book"/>
            </a:rPr>
            <a:t>s</a:t>
          </a:r>
          <a:r>
            <a:rPr lang="en-US" sz="1100" kern="1200" dirty="0">
              <a:latin typeface="Franklin Gothic Book"/>
              <a:cs typeface="Franklin Gothic Book"/>
            </a:rPr>
            <a:t>,</a:t>
          </a:r>
          <a:r>
            <a:rPr lang="en-US" sz="1100" kern="1200" spc="-40" dirty="0">
              <a:latin typeface="Franklin Gothic Book"/>
              <a:cs typeface="Franklin Gothic Book"/>
            </a:rPr>
            <a:t> </a:t>
          </a:r>
          <a:r>
            <a:rPr lang="en-US" sz="1100" kern="1200" spc="-30" dirty="0">
              <a:latin typeface="Franklin Gothic Book"/>
              <a:cs typeface="Franklin Gothic Book"/>
            </a:rPr>
            <a:t>A</a:t>
          </a:r>
          <a:r>
            <a:rPr lang="en-US" sz="1100" kern="1200" spc="-25" dirty="0">
              <a:latin typeface="Franklin Gothic Book"/>
              <a:cs typeface="Franklin Gothic Book"/>
            </a:rPr>
            <a:t>g</a:t>
          </a:r>
          <a:r>
            <a:rPr lang="en-US" sz="1100" kern="1200" dirty="0">
              <a:latin typeface="Franklin Gothic Book"/>
              <a:cs typeface="Franklin Gothic Book"/>
            </a:rPr>
            <a:t>e</a:t>
          </a:r>
          <a:r>
            <a:rPr lang="en-US" sz="1100" kern="1200" spc="25" dirty="0">
              <a:latin typeface="Franklin Gothic Book"/>
              <a:cs typeface="Franklin Gothic Book"/>
            </a:rPr>
            <a:t>n</a:t>
          </a:r>
          <a:r>
            <a:rPr lang="en-US" sz="1100" kern="1200" spc="20" dirty="0">
              <a:latin typeface="Franklin Gothic Book"/>
              <a:cs typeface="Franklin Gothic Book"/>
            </a:rPr>
            <a:t>c</a:t>
          </a:r>
          <a:r>
            <a:rPr lang="en-US" sz="1100" kern="1200" spc="15" dirty="0">
              <a:latin typeface="Franklin Gothic Book"/>
              <a:cs typeface="Franklin Gothic Book"/>
            </a:rPr>
            <a:t>i</a:t>
          </a:r>
          <a:r>
            <a:rPr lang="en-US" sz="1100" kern="1200" dirty="0">
              <a:latin typeface="Franklin Gothic Book"/>
              <a:cs typeface="Franklin Gothic Book"/>
            </a:rPr>
            <a:t>e</a:t>
          </a:r>
          <a:r>
            <a:rPr lang="en-US" sz="1100" kern="1200" spc="20" dirty="0">
              <a:latin typeface="Franklin Gothic Book"/>
              <a:cs typeface="Franklin Gothic Book"/>
            </a:rPr>
            <a:t>s</a:t>
          </a:r>
          <a:r>
            <a:rPr lang="en-US" sz="1100" kern="1200" dirty="0">
              <a:latin typeface="Franklin Gothic Book"/>
              <a:cs typeface="Franklin Gothic Book"/>
            </a:rPr>
            <a:t>, </a:t>
          </a:r>
          <a:r>
            <a:rPr lang="en-US" sz="1100" kern="1200" spc="15" dirty="0">
              <a:latin typeface="Franklin Gothic Book"/>
              <a:cs typeface="Franklin Gothic Book"/>
            </a:rPr>
            <a:t>F</a:t>
          </a:r>
          <a:r>
            <a:rPr lang="en-US" sz="1100" kern="1200" dirty="0">
              <a:latin typeface="Franklin Gothic Book"/>
              <a:cs typeface="Franklin Gothic Book"/>
            </a:rPr>
            <a:t>o</a:t>
          </a:r>
          <a:r>
            <a:rPr lang="en-US" sz="1100" kern="1200" spc="-20" dirty="0">
              <a:latin typeface="Franklin Gothic Book"/>
              <a:cs typeface="Franklin Gothic Book"/>
            </a:rPr>
            <a:t>r</a:t>
          </a:r>
          <a:r>
            <a:rPr lang="en-US" sz="1100" kern="1200" dirty="0">
              <a:latin typeface="Franklin Gothic Book"/>
              <a:cs typeface="Franklin Gothic Book"/>
            </a:rPr>
            <a:t>e</a:t>
          </a:r>
          <a:r>
            <a:rPr lang="en-US" sz="1100" kern="1200" spc="10" dirty="0">
              <a:latin typeface="Franklin Gothic Book"/>
              <a:cs typeface="Franklin Gothic Book"/>
            </a:rPr>
            <a:t>i</a:t>
          </a:r>
          <a:r>
            <a:rPr lang="en-US" sz="1100" kern="1200" spc="-25" dirty="0">
              <a:latin typeface="Franklin Gothic Book"/>
              <a:cs typeface="Franklin Gothic Book"/>
            </a:rPr>
            <a:t>g</a:t>
          </a:r>
          <a:r>
            <a:rPr lang="en-US" sz="1100" kern="1200" dirty="0">
              <a:latin typeface="Franklin Gothic Book"/>
              <a:cs typeface="Franklin Gothic Book"/>
            </a:rPr>
            <a:t>n</a:t>
          </a:r>
          <a:r>
            <a:rPr lang="en-US" sz="1100" kern="1200" spc="-65" dirty="0">
              <a:latin typeface="Franklin Gothic Book"/>
              <a:cs typeface="Franklin Gothic Book"/>
            </a:rPr>
            <a:t> </a:t>
          </a:r>
          <a:r>
            <a:rPr lang="en-US" sz="1100" kern="1200" spc="-20" dirty="0">
              <a:latin typeface="Franklin Gothic Book"/>
              <a:cs typeface="Franklin Gothic Book"/>
            </a:rPr>
            <a:t>M</a:t>
          </a:r>
          <a:r>
            <a:rPr lang="en-US" sz="1100" kern="1200" spc="15" dirty="0">
              <a:latin typeface="Franklin Gothic Book"/>
              <a:cs typeface="Franklin Gothic Book"/>
            </a:rPr>
            <a:t>i</a:t>
          </a:r>
          <a:r>
            <a:rPr lang="en-US" sz="1100" kern="1200" spc="25" dirty="0">
              <a:latin typeface="Franklin Gothic Book"/>
              <a:cs typeface="Franklin Gothic Book"/>
            </a:rPr>
            <a:t>n</a:t>
          </a:r>
          <a:r>
            <a:rPr lang="en-US" sz="1100" kern="1200" spc="15" dirty="0">
              <a:latin typeface="Franklin Gothic Book"/>
              <a:cs typeface="Franklin Gothic Book"/>
            </a:rPr>
            <a:t>i</a:t>
          </a:r>
          <a:r>
            <a:rPr lang="en-US" sz="1100" kern="1200" spc="25" dirty="0">
              <a:latin typeface="Franklin Gothic Book"/>
              <a:cs typeface="Franklin Gothic Book"/>
            </a:rPr>
            <a:t>s</a:t>
          </a:r>
          <a:r>
            <a:rPr lang="en-US" sz="1100" kern="1200" spc="20" dirty="0">
              <a:latin typeface="Franklin Gothic Book"/>
              <a:cs typeface="Franklin Gothic Book"/>
            </a:rPr>
            <a:t>t</a:t>
          </a:r>
          <a:r>
            <a:rPr lang="en-US" sz="1100" kern="1200" spc="-20" dirty="0">
              <a:latin typeface="Franklin Gothic Book"/>
              <a:cs typeface="Franklin Gothic Book"/>
            </a:rPr>
            <a:t>r</a:t>
          </a:r>
          <a:r>
            <a:rPr lang="en-US" sz="1100" kern="1200" spc="15" dirty="0">
              <a:latin typeface="Franklin Gothic Book"/>
              <a:cs typeface="Franklin Gothic Book"/>
            </a:rPr>
            <a:t>i</a:t>
          </a:r>
          <a:r>
            <a:rPr lang="en-US" sz="1100" kern="1200" dirty="0">
              <a:latin typeface="Franklin Gothic Book"/>
              <a:cs typeface="Franklin Gothic Book"/>
            </a:rPr>
            <a:t>es</a:t>
          </a:r>
          <a:endParaRPr lang="en-US" sz="1100" kern="1200" dirty="0"/>
        </a:p>
      </dsp:txBody>
      <dsp:txXfrm rot="-5400000">
        <a:off x="1" y="681079"/>
        <a:ext cx="1350700" cy="578872"/>
      </dsp:txXfrm>
    </dsp:sp>
    <dsp:sp modelId="{A053C755-12DB-445D-B217-414E6F08B597}">
      <dsp:nvSpPr>
        <dsp:cNvPr id="0" name=""/>
        <dsp:cNvSpPr/>
      </dsp:nvSpPr>
      <dsp:spPr>
        <a:xfrm rot="5400000">
          <a:off x="4112239" y="-2755809"/>
          <a:ext cx="1254221" cy="67772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Top Formal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Contract Society</a:t>
          </a:r>
        </a:p>
      </dsp:txBody>
      <dsp:txXfrm rot="-5400000">
        <a:off x="1350700" y="66956"/>
        <a:ext cx="6716073" cy="1131769"/>
      </dsp:txXfrm>
    </dsp:sp>
    <dsp:sp modelId="{B16AFCA8-A64F-4C80-864D-809F0DE43237}">
      <dsp:nvSpPr>
        <dsp:cNvPr id="0" name=""/>
        <dsp:cNvSpPr/>
      </dsp:nvSpPr>
      <dsp:spPr>
        <a:xfrm rot="5400000">
          <a:off x="-289435" y="1935517"/>
          <a:ext cx="1929572" cy="13507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District Centers, Foreign Military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Headquarters, Regional Consulates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/>
        </a:p>
      </dsp:txBody>
      <dsp:txXfrm rot="-5400000">
        <a:off x="1" y="2321431"/>
        <a:ext cx="1350700" cy="578872"/>
      </dsp:txXfrm>
    </dsp:sp>
    <dsp:sp modelId="{A372D6B2-6891-4313-9547-84CB6CD9183F}">
      <dsp:nvSpPr>
        <dsp:cNvPr id="0" name=""/>
        <dsp:cNvSpPr/>
      </dsp:nvSpPr>
      <dsp:spPr>
        <a:xfrm rot="5400000">
          <a:off x="4083783" y="-890056"/>
          <a:ext cx="1254881" cy="67772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spc="60" dirty="0">
              <a:latin typeface="Franklin Gothic Book"/>
              <a:cs typeface="Franklin Gothic Book"/>
            </a:rPr>
            <a:t>Trust</a:t>
          </a:r>
          <a:r>
            <a:rPr lang="en-US" sz="3500" kern="1200" spc="-170" dirty="0">
              <a:latin typeface="Franklin Gothic Book"/>
              <a:cs typeface="Franklin Gothic Book"/>
            </a:rPr>
            <a:t> </a:t>
          </a:r>
          <a:r>
            <a:rPr lang="en-US" sz="3500" kern="1200" spc="55" dirty="0">
              <a:latin typeface="Franklin Gothic Book"/>
              <a:cs typeface="Franklin Gothic Book"/>
            </a:rPr>
            <a:t>Gap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spc="30" dirty="0">
              <a:latin typeface="Franklin Gothic Book"/>
              <a:cs typeface="Franklin Gothic Book"/>
            </a:rPr>
            <a:t>C</a:t>
          </a:r>
          <a:r>
            <a:rPr lang="en-US" sz="3500" kern="1200" spc="40" dirty="0">
              <a:latin typeface="Franklin Gothic Book"/>
              <a:cs typeface="Franklin Gothic Book"/>
            </a:rPr>
            <a:t>apacity</a:t>
          </a:r>
          <a:r>
            <a:rPr lang="en-US" sz="3500" kern="1200" spc="-150" dirty="0">
              <a:latin typeface="Franklin Gothic Book"/>
              <a:cs typeface="Franklin Gothic Book"/>
            </a:rPr>
            <a:t> </a:t>
          </a:r>
          <a:r>
            <a:rPr lang="en-US" sz="3500" kern="1200" spc="55" dirty="0">
              <a:latin typeface="Franklin Gothic Book"/>
              <a:cs typeface="Franklin Gothic Book"/>
            </a:rPr>
            <a:t>Gap</a:t>
          </a:r>
          <a:endParaRPr lang="en-US" sz="3500" kern="1200" dirty="0"/>
        </a:p>
      </dsp:txBody>
      <dsp:txXfrm rot="-5400000">
        <a:off x="1322574" y="1932411"/>
        <a:ext cx="6716041" cy="1132365"/>
      </dsp:txXfrm>
    </dsp:sp>
    <dsp:sp modelId="{FB259233-175C-4D70-A807-5EEFDBE2141A}">
      <dsp:nvSpPr>
        <dsp:cNvPr id="0" name=""/>
        <dsp:cNvSpPr/>
      </dsp:nvSpPr>
      <dsp:spPr>
        <a:xfrm rot="5400000">
          <a:off x="-289435" y="3575849"/>
          <a:ext cx="1929572" cy="13507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spc="-30" dirty="0">
              <a:latin typeface="Franklin Gothic Book"/>
              <a:cs typeface="Franklin Gothic Book"/>
            </a:rPr>
            <a:t>V</a:t>
          </a:r>
          <a:r>
            <a:rPr lang="en-US" sz="1100" kern="1200" spc="15" dirty="0">
              <a:latin typeface="Franklin Gothic Book"/>
              <a:cs typeface="Franklin Gothic Book"/>
            </a:rPr>
            <a:t>ill</a:t>
          </a:r>
          <a:r>
            <a:rPr lang="en-US" sz="1100" kern="1200" spc="-15" dirty="0">
              <a:latin typeface="Franklin Gothic Book"/>
              <a:cs typeface="Franklin Gothic Book"/>
            </a:rPr>
            <a:t>a</a:t>
          </a:r>
          <a:r>
            <a:rPr lang="en-US" sz="1100" kern="1200" spc="-20" dirty="0">
              <a:latin typeface="Franklin Gothic Book"/>
              <a:cs typeface="Franklin Gothic Book"/>
            </a:rPr>
            <a:t>g</a:t>
          </a:r>
          <a:r>
            <a:rPr lang="en-US" sz="1100" kern="1200" dirty="0">
              <a:latin typeface="Franklin Gothic Book"/>
              <a:cs typeface="Franklin Gothic Book"/>
            </a:rPr>
            <a:t>e</a:t>
          </a:r>
          <a:r>
            <a:rPr lang="en-US" sz="1100" kern="1200" spc="25" dirty="0">
              <a:latin typeface="Franklin Gothic Book"/>
              <a:cs typeface="Franklin Gothic Book"/>
            </a:rPr>
            <a:t>s</a:t>
          </a:r>
          <a:r>
            <a:rPr lang="en-US" sz="1100" kern="1200" dirty="0">
              <a:latin typeface="Franklin Gothic Book"/>
              <a:cs typeface="Franklin Gothic Book"/>
            </a:rPr>
            <a:t>,</a:t>
          </a:r>
          <a:r>
            <a:rPr lang="en-US" sz="1100" kern="1200" spc="-40" dirty="0">
              <a:latin typeface="Franklin Gothic Book"/>
              <a:cs typeface="Franklin Gothic Book"/>
            </a:rPr>
            <a:t> </a:t>
          </a:r>
          <a:r>
            <a:rPr lang="en-US" sz="1100" kern="1200" spc="-35" dirty="0">
              <a:latin typeface="Franklin Gothic Book"/>
              <a:cs typeface="Franklin Gothic Book"/>
            </a:rPr>
            <a:t>N</a:t>
          </a:r>
          <a:r>
            <a:rPr lang="en-US" sz="1100" kern="1200" dirty="0">
              <a:latin typeface="Franklin Gothic Book"/>
              <a:cs typeface="Franklin Gothic Book"/>
            </a:rPr>
            <a:t>e</a:t>
          </a:r>
          <a:r>
            <a:rPr lang="en-US" sz="1100" kern="1200" spc="15" dirty="0">
              <a:latin typeface="Franklin Gothic Book"/>
              <a:cs typeface="Franklin Gothic Book"/>
            </a:rPr>
            <a:t>i</a:t>
          </a:r>
          <a:r>
            <a:rPr lang="en-US" sz="1100" kern="1200" spc="-20" dirty="0">
              <a:latin typeface="Franklin Gothic Book"/>
              <a:cs typeface="Franklin Gothic Book"/>
            </a:rPr>
            <a:t>g</a:t>
          </a:r>
          <a:r>
            <a:rPr lang="en-US" sz="1100" kern="1200" spc="35" dirty="0">
              <a:latin typeface="Franklin Gothic Book"/>
              <a:cs typeface="Franklin Gothic Book"/>
            </a:rPr>
            <a:t>h</a:t>
          </a:r>
          <a:r>
            <a:rPr lang="en-US" sz="1100" kern="1200" spc="-30" dirty="0">
              <a:latin typeface="Franklin Gothic Book"/>
              <a:cs typeface="Franklin Gothic Book"/>
            </a:rPr>
            <a:t>b</a:t>
          </a:r>
          <a:r>
            <a:rPr lang="en-US" sz="1100" kern="1200" dirty="0">
              <a:latin typeface="Franklin Gothic Book"/>
              <a:cs typeface="Franklin Gothic Book"/>
            </a:rPr>
            <a:t>o</a:t>
          </a:r>
          <a:r>
            <a:rPr lang="en-US" sz="1100" kern="1200" spc="-20" dirty="0">
              <a:latin typeface="Franklin Gothic Book"/>
              <a:cs typeface="Franklin Gothic Book"/>
            </a:rPr>
            <a:t>r</a:t>
          </a:r>
          <a:r>
            <a:rPr lang="en-US" sz="1100" kern="1200" spc="35" dirty="0">
              <a:latin typeface="Franklin Gothic Book"/>
              <a:cs typeface="Franklin Gothic Book"/>
            </a:rPr>
            <a:t>h</a:t>
          </a:r>
          <a:r>
            <a:rPr lang="en-US" sz="1100" kern="1200" dirty="0">
              <a:latin typeface="Franklin Gothic Book"/>
              <a:cs typeface="Franklin Gothic Book"/>
            </a:rPr>
            <a:t>oo</a:t>
          </a:r>
          <a:r>
            <a:rPr lang="en-US" sz="1100" kern="1200" spc="-30" dirty="0">
              <a:latin typeface="Franklin Gothic Book"/>
              <a:cs typeface="Franklin Gothic Book"/>
            </a:rPr>
            <a:t>d</a:t>
          </a:r>
          <a:r>
            <a:rPr lang="en-US" sz="1100" kern="1200" spc="25" dirty="0">
              <a:latin typeface="Franklin Gothic Book"/>
              <a:cs typeface="Franklin Gothic Book"/>
            </a:rPr>
            <a:t>s</a:t>
          </a:r>
          <a:r>
            <a:rPr lang="en-US" sz="1100" kern="1200" dirty="0">
              <a:latin typeface="Franklin Gothic Book"/>
              <a:cs typeface="Franklin Gothic Book"/>
            </a:rPr>
            <a:t>, </a:t>
          </a:r>
          <a:r>
            <a:rPr lang="en-US" sz="1100" kern="1200" spc="20" dirty="0">
              <a:latin typeface="Franklin Gothic Book"/>
              <a:cs typeface="Franklin Gothic Book"/>
            </a:rPr>
            <a:t>F</a:t>
          </a:r>
          <a:r>
            <a:rPr lang="en-US" sz="1100" kern="1200" spc="15" dirty="0">
              <a:latin typeface="Franklin Gothic Book"/>
              <a:cs typeface="Franklin Gothic Book"/>
            </a:rPr>
            <a:t>i</a:t>
          </a:r>
          <a:r>
            <a:rPr lang="en-US" sz="1100" kern="1200" spc="-20" dirty="0">
              <a:latin typeface="Franklin Gothic Book"/>
              <a:cs typeface="Franklin Gothic Book"/>
            </a:rPr>
            <a:t>r</a:t>
          </a:r>
          <a:r>
            <a:rPr lang="en-US" sz="1100" kern="1200" dirty="0">
              <a:latin typeface="Franklin Gothic Book"/>
              <a:cs typeface="Franklin Gothic Book"/>
            </a:rPr>
            <a:t>e</a:t>
          </a:r>
          <a:r>
            <a:rPr lang="en-US" sz="1100" kern="1200" spc="-35" dirty="0">
              <a:latin typeface="Franklin Gothic Book"/>
              <a:cs typeface="Franklin Gothic Book"/>
            </a:rPr>
            <a:t>b</a:t>
          </a:r>
          <a:r>
            <a:rPr lang="en-US" sz="1100" kern="1200" spc="-15" dirty="0">
              <a:latin typeface="Franklin Gothic Book"/>
              <a:cs typeface="Franklin Gothic Book"/>
            </a:rPr>
            <a:t>a</a:t>
          </a:r>
          <a:r>
            <a:rPr lang="en-US" sz="1100" kern="1200" spc="25" dirty="0">
              <a:latin typeface="Franklin Gothic Book"/>
              <a:cs typeface="Franklin Gothic Book"/>
            </a:rPr>
            <a:t>s</a:t>
          </a:r>
          <a:r>
            <a:rPr lang="en-US" sz="1100" kern="1200" dirty="0">
              <a:latin typeface="Franklin Gothic Book"/>
              <a:cs typeface="Franklin Gothic Book"/>
            </a:rPr>
            <a:t>e</a:t>
          </a:r>
          <a:r>
            <a:rPr lang="en-US" sz="1100" kern="1200" spc="25" dirty="0">
              <a:latin typeface="Franklin Gothic Book"/>
              <a:cs typeface="Franklin Gothic Book"/>
            </a:rPr>
            <a:t>s</a:t>
          </a:r>
          <a:r>
            <a:rPr lang="en-US" sz="1100" kern="1200" dirty="0">
              <a:latin typeface="Franklin Gothic Book"/>
              <a:cs typeface="Franklin Gothic Book"/>
            </a:rPr>
            <a:t>,</a:t>
          </a:r>
          <a:r>
            <a:rPr lang="en-US" sz="1100" kern="1200" spc="-40" dirty="0">
              <a:latin typeface="Franklin Gothic Book"/>
              <a:cs typeface="Franklin Gothic Book"/>
            </a:rPr>
            <a:t> </a:t>
          </a:r>
          <a:r>
            <a:rPr lang="en-US" sz="1100" kern="1200" spc="-15" dirty="0">
              <a:latin typeface="Franklin Gothic Book"/>
              <a:cs typeface="Franklin Gothic Book"/>
            </a:rPr>
            <a:t>D</a:t>
          </a:r>
          <a:r>
            <a:rPr lang="en-US" sz="1100" kern="1200" dirty="0">
              <a:latin typeface="Franklin Gothic Book"/>
              <a:cs typeface="Franklin Gothic Book"/>
            </a:rPr>
            <a:t>e</a:t>
          </a:r>
          <a:r>
            <a:rPr lang="en-US" sz="1100" kern="1200" spc="-20" dirty="0">
              <a:latin typeface="Franklin Gothic Book"/>
              <a:cs typeface="Franklin Gothic Book"/>
            </a:rPr>
            <a:t>v</a:t>
          </a:r>
          <a:r>
            <a:rPr lang="en-US" sz="1100" kern="1200" dirty="0">
              <a:latin typeface="Franklin Gothic Book"/>
              <a:cs typeface="Franklin Gothic Book"/>
            </a:rPr>
            <a:t>e</a:t>
          </a:r>
          <a:r>
            <a:rPr lang="en-US" sz="1100" kern="1200" spc="10" dirty="0">
              <a:latin typeface="Franklin Gothic Book"/>
              <a:cs typeface="Franklin Gothic Book"/>
            </a:rPr>
            <a:t>l</a:t>
          </a:r>
          <a:r>
            <a:rPr lang="en-US" sz="1100" kern="1200" dirty="0">
              <a:latin typeface="Franklin Gothic Book"/>
              <a:cs typeface="Franklin Gothic Book"/>
            </a:rPr>
            <a:t>o</a:t>
          </a:r>
          <a:r>
            <a:rPr lang="en-US" sz="1100" kern="1200" spc="-25" dirty="0">
              <a:latin typeface="Franklin Gothic Book"/>
              <a:cs typeface="Franklin Gothic Book"/>
            </a:rPr>
            <a:t>p</a:t>
          </a:r>
          <a:r>
            <a:rPr lang="en-US" sz="1100" kern="1200" spc="-30" dirty="0">
              <a:latin typeface="Franklin Gothic Book"/>
              <a:cs typeface="Franklin Gothic Book"/>
            </a:rPr>
            <a:t>m</a:t>
          </a:r>
          <a:r>
            <a:rPr lang="en-US" sz="1100" kern="1200" dirty="0">
              <a:latin typeface="Franklin Gothic Book"/>
              <a:cs typeface="Franklin Gothic Book"/>
            </a:rPr>
            <a:t>e</a:t>
          </a:r>
          <a:r>
            <a:rPr lang="en-US" sz="1100" kern="1200" spc="30" dirty="0">
              <a:latin typeface="Franklin Gothic Book"/>
              <a:cs typeface="Franklin Gothic Book"/>
            </a:rPr>
            <a:t>n</a:t>
          </a:r>
          <a:r>
            <a:rPr lang="en-US" sz="1100" kern="1200" dirty="0">
              <a:latin typeface="Franklin Gothic Book"/>
              <a:cs typeface="Franklin Gothic Book"/>
            </a:rPr>
            <a:t>t</a:t>
          </a:r>
          <a:r>
            <a:rPr lang="en-US" sz="1100" kern="1200" spc="-70" dirty="0">
              <a:latin typeface="Franklin Gothic Book"/>
              <a:cs typeface="Franklin Gothic Book"/>
            </a:rPr>
            <a:t> </a:t>
          </a:r>
          <a:r>
            <a:rPr lang="en-US" sz="1100" kern="1200" spc="-15" dirty="0">
              <a:latin typeface="Franklin Gothic Book"/>
              <a:cs typeface="Franklin Gothic Book"/>
            </a:rPr>
            <a:t>S</a:t>
          </a:r>
          <a:r>
            <a:rPr lang="en-US" sz="1100" kern="1200" spc="15" dirty="0">
              <a:latin typeface="Franklin Gothic Book"/>
              <a:cs typeface="Franklin Gothic Book"/>
            </a:rPr>
            <a:t>i</a:t>
          </a:r>
          <a:r>
            <a:rPr lang="en-US" sz="1100" kern="1200" spc="20" dirty="0">
              <a:latin typeface="Franklin Gothic Book"/>
              <a:cs typeface="Franklin Gothic Book"/>
            </a:rPr>
            <a:t>t</a:t>
          </a:r>
          <a:r>
            <a:rPr lang="en-US" sz="1100" kern="1200" dirty="0">
              <a:latin typeface="Franklin Gothic Book"/>
              <a:cs typeface="Franklin Gothic Book"/>
            </a:rPr>
            <a:t>es</a:t>
          </a:r>
          <a:endParaRPr lang="en-US" sz="1100" kern="1200" dirty="0"/>
        </a:p>
      </dsp:txBody>
      <dsp:txXfrm rot="-5400000">
        <a:off x="1" y="3961763"/>
        <a:ext cx="1350700" cy="578872"/>
      </dsp:txXfrm>
    </dsp:sp>
    <dsp:sp modelId="{D969865C-68F6-4164-8158-F98C53B12985}">
      <dsp:nvSpPr>
        <dsp:cNvPr id="0" name=""/>
        <dsp:cNvSpPr/>
      </dsp:nvSpPr>
      <dsp:spPr>
        <a:xfrm rot="5400000">
          <a:off x="4112239" y="721826"/>
          <a:ext cx="1254221" cy="67772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spc="60" dirty="0">
              <a:latin typeface="Franklin Gothic Book"/>
              <a:cs typeface="Franklin Gothic Book"/>
            </a:rPr>
            <a:t>Bottom</a:t>
          </a:r>
          <a:r>
            <a:rPr lang="en-US" sz="3500" kern="1200" dirty="0">
              <a:latin typeface="Franklin Gothic Book"/>
              <a:cs typeface="Franklin Gothic Book"/>
            </a:rPr>
            <a:t> Informal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Status Society</a:t>
          </a:r>
        </a:p>
      </dsp:txBody>
      <dsp:txXfrm rot="-5400000">
        <a:off x="1350700" y="3544591"/>
        <a:ext cx="6716073" cy="11317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11D5E-8A19-46FA-8E99-04B87C593552}">
      <dsp:nvSpPr>
        <dsp:cNvPr id="0" name=""/>
        <dsp:cNvSpPr/>
      </dsp:nvSpPr>
      <dsp:spPr>
        <a:xfrm>
          <a:off x="1410912" y="0"/>
          <a:ext cx="5418667" cy="54186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Positions</a:t>
          </a:r>
        </a:p>
      </dsp:txBody>
      <dsp:txXfrm>
        <a:off x="3173333" y="270933"/>
        <a:ext cx="1893824" cy="812800"/>
      </dsp:txXfrm>
    </dsp:sp>
    <dsp:sp modelId="{D710CB5D-B536-461E-938F-9D43161D9EFA}">
      <dsp:nvSpPr>
        <dsp:cNvPr id="0" name=""/>
        <dsp:cNvSpPr/>
      </dsp:nvSpPr>
      <dsp:spPr>
        <a:xfrm>
          <a:off x="2031999" y="1354666"/>
          <a:ext cx="4064000" cy="406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Interests</a:t>
          </a:r>
        </a:p>
      </dsp:txBody>
      <dsp:txXfrm>
        <a:off x="3117087" y="1608666"/>
        <a:ext cx="1893824" cy="762000"/>
      </dsp:txXfrm>
    </dsp:sp>
    <dsp:sp modelId="{638D3B32-03FA-456E-B159-CE8C0B0F0822}">
      <dsp:nvSpPr>
        <dsp:cNvPr id="0" name=""/>
        <dsp:cNvSpPr/>
      </dsp:nvSpPr>
      <dsp:spPr>
        <a:xfrm>
          <a:off x="2709333" y="2709333"/>
          <a:ext cx="2709333" cy="27093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Needs</a:t>
          </a:r>
        </a:p>
      </dsp:txBody>
      <dsp:txXfrm>
        <a:off x="3106105" y="3386666"/>
        <a:ext cx="1915788" cy="13546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F2CE9-58EA-4C44-BA08-049F230317AD}">
      <dsp:nvSpPr>
        <dsp:cNvPr id="0" name=""/>
        <dsp:cNvSpPr/>
      </dsp:nvSpPr>
      <dsp:spPr>
        <a:xfrm>
          <a:off x="0" y="411239"/>
          <a:ext cx="8128000" cy="11221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520700" rIns="630823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USG Embassies, Agencies, Foreign Ministries</a:t>
          </a:r>
        </a:p>
      </dsp:txBody>
      <dsp:txXfrm>
        <a:off x="0" y="411239"/>
        <a:ext cx="8128000" cy="1122187"/>
      </dsp:txXfrm>
    </dsp:sp>
    <dsp:sp modelId="{6A949DA9-25A9-43F0-A77D-7323012D5D61}">
      <dsp:nvSpPr>
        <dsp:cNvPr id="0" name=""/>
        <dsp:cNvSpPr/>
      </dsp:nvSpPr>
      <dsp:spPr>
        <a:xfrm>
          <a:off x="406400" y="42239"/>
          <a:ext cx="56896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TOP FORMAL CONTRACT SOCIETY</a:t>
          </a:r>
        </a:p>
      </dsp:txBody>
      <dsp:txXfrm>
        <a:off x="442426" y="78265"/>
        <a:ext cx="5617548" cy="665948"/>
      </dsp:txXfrm>
    </dsp:sp>
    <dsp:sp modelId="{BCD73BF9-0CDB-4FD5-B1EA-23EC9081ABCD}">
      <dsp:nvSpPr>
        <dsp:cNvPr id="0" name=""/>
        <dsp:cNvSpPr/>
      </dsp:nvSpPr>
      <dsp:spPr>
        <a:xfrm>
          <a:off x="0" y="2037427"/>
          <a:ext cx="8128000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520700" rIns="630823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District Centers, Foreign Military, Headquarters, Regional Consulates</a:t>
          </a:r>
        </a:p>
      </dsp:txBody>
      <dsp:txXfrm>
        <a:off x="0" y="2037427"/>
        <a:ext cx="8128000" cy="1417500"/>
      </dsp:txXfrm>
    </dsp:sp>
    <dsp:sp modelId="{5F1972AA-E537-4968-8EA5-019F3D825D10}">
      <dsp:nvSpPr>
        <dsp:cNvPr id="0" name=""/>
        <dsp:cNvSpPr/>
      </dsp:nvSpPr>
      <dsp:spPr>
        <a:xfrm>
          <a:off x="406400" y="1668427"/>
          <a:ext cx="56896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TRUST GAP / CAPACITY GAP</a:t>
          </a:r>
        </a:p>
      </dsp:txBody>
      <dsp:txXfrm>
        <a:off x="442426" y="1704453"/>
        <a:ext cx="5617548" cy="665948"/>
      </dsp:txXfrm>
    </dsp:sp>
    <dsp:sp modelId="{E9E41696-68D2-4AD7-8F6B-E82B0BEBC978}">
      <dsp:nvSpPr>
        <dsp:cNvPr id="0" name=""/>
        <dsp:cNvSpPr/>
      </dsp:nvSpPr>
      <dsp:spPr>
        <a:xfrm>
          <a:off x="0" y="3958927"/>
          <a:ext cx="8128000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520700" rIns="630823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Tribal Elders, Villages, Neighborhoods, Project Managers </a:t>
          </a:r>
        </a:p>
      </dsp:txBody>
      <dsp:txXfrm>
        <a:off x="0" y="3958927"/>
        <a:ext cx="8128000" cy="1417500"/>
      </dsp:txXfrm>
    </dsp:sp>
    <dsp:sp modelId="{8124F235-ED14-4A46-8D0E-87044F179DD5}">
      <dsp:nvSpPr>
        <dsp:cNvPr id="0" name=""/>
        <dsp:cNvSpPr/>
      </dsp:nvSpPr>
      <dsp:spPr>
        <a:xfrm>
          <a:off x="406400" y="3589927"/>
          <a:ext cx="56896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BOTTOM INFORMAL/STATUS SOCEITY</a:t>
          </a:r>
        </a:p>
      </dsp:txBody>
      <dsp:txXfrm>
        <a:off x="442426" y="3625953"/>
        <a:ext cx="5617548" cy="6659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02CA05-D833-4FDC-983B-95E1785AF4DB}">
      <dsp:nvSpPr>
        <dsp:cNvPr id="0" name=""/>
        <dsp:cNvSpPr/>
      </dsp:nvSpPr>
      <dsp:spPr>
        <a:xfrm>
          <a:off x="0" y="4078917"/>
          <a:ext cx="8128000" cy="13387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BOTTOM INFORMAL/STATUS SOCEITY</a:t>
          </a:r>
        </a:p>
      </dsp:txBody>
      <dsp:txXfrm>
        <a:off x="0" y="4078917"/>
        <a:ext cx="8128000" cy="722947"/>
      </dsp:txXfrm>
    </dsp:sp>
    <dsp:sp modelId="{82BF9D11-6808-4C46-8D5F-F9916A011F0D}">
      <dsp:nvSpPr>
        <dsp:cNvPr id="0" name=""/>
        <dsp:cNvSpPr/>
      </dsp:nvSpPr>
      <dsp:spPr>
        <a:xfrm>
          <a:off x="0" y="4775089"/>
          <a:ext cx="8128000" cy="6158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Tribal Elders, Villages, Neighborhoods, Project Managers </a:t>
          </a:r>
        </a:p>
      </dsp:txBody>
      <dsp:txXfrm>
        <a:off x="0" y="4775089"/>
        <a:ext cx="8128000" cy="615844"/>
      </dsp:txXfrm>
    </dsp:sp>
    <dsp:sp modelId="{C75FE18B-8CE1-43FE-BF1F-C8DFF0B2D6E3}">
      <dsp:nvSpPr>
        <dsp:cNvPr id="0" name=""/>
        <dsp:cNvSpPr/>
      </dsp:nvSpPr>
      <dsp:spPr>
        <a:xfrm rot="10800000">
          <a:off x="0" y="2054001"/>
          <a:ext cx="8128000" cy="2059061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TRUST GAP / CAPACITY GAP</a:t>
          </a:r>
        </a:p>
      </dsp:txBody>
      <dsp:txXfrm rot="-10800000">
        <a:off x="0" y="2054001"/>
        <a:ext cx="8128000" cy="722730"/>
      </dsp:txXfrm>
    </dsp:sp>
    <dsp:sp modelId="{9A8F5AF5-4C5D-4FB3-97C1-89715280CE3A}">
      <dsp:nvSpPr>
        <dsp:cNvPr id="0" name=""/>
        <dsp:cNvSpPr/>
      </dsp:nvSpPr>
      <dsp:spPr>
        <a:xfrm>
          <a:off x="0" y="2762668"/>
          <a:ext cx="8128000" cy="6156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District Centers, Foreign Military, Headquarters, Regional Consulates</a:t>
          </a:r>
        </a:p>
      </dsp:txBody>
      <dsp:txXfrm>
        <a:off x="0" y="2762668"/>
        <a:ext cx="8128000" cy="615659"/>
      </dsp:txXfrm>
    </dsp:sp>
    <dsp:sp modelId="{1D7CC20F-FF0F-40DD-ADC0-93EE61955325}">
      <dsp:nvSpPr>
        <dsp:cNvPr id="0" name=""/>
        <dsp:cNvSpPr/>
      </dsp:nvSpPr>
      <dsp:spPr>
        <a:xfrm rot="10800000">
          <a:off x="0" y="957"/>
          <a:ext cx="8128000" cy="2059061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TOP FORMAL CONTRACT SOCIETY</a:t>
          </a:r>
        </a:p>
      </dsp:txBody>
      <dsp:txXfrm rot="-10800000">
        <a:off x="0" y="957"/>
        <a:ext cx="8128000" cy="722730"/>
      </dsp:txXfrm>
    </dsp:sp>
    <dsp:sp modelId="{74D0F700-0DFB-44B6-8C7D-74BCEAFEC683}">
      <dsp:nvSpPr>
        <dsp:cNvPr id="0" name=""/>
        <dsp:cNvSpPr/>
      </dsp:nvSpPr>
      <dsp:spPr>
        <a:xfrm>
          <a:off x="0" y="723688"/>
          <a:ext cx="8128000" cy="6156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USG Embassies, Agencies, Foreign Ministries</a:t>
          </a:r>
        </a:p>
      </dsp:txBody>
      <dsp:txXfrm>
        <a:off x="0" y="723688"/>
        <a:ext cx="8128000" cy="615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63C8-ECEA-4B90-BA58-B63F758CDA4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F40A-6127-4B02-A9B0-A0234D85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63C8-ECEA-4B90-BA58-B63F758CDA4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F40A-6127-4B02-A9B0-A0234D85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2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63C8-ECEA-4B90-BA58-B63F758CDA4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F40A-6127-4B02-A9B0-A0234D85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3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63C8-ECEA-4B90-BA58-B63F758CDA4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F40A-6127-4B02-A9B0-A0234D85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63C8-ECEA-4B90-BA58-B63F758CDA4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F40A-6127-4B02-A9B0-A0234D85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4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63C8-ECEA-4B90-BA58-B63F758CDA4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F40A-6127-4B02-A9B0-A0234D85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0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63C8-ECEA-4B90-BA58-B63F758CDA4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F40A-6127-4B02-A9B0-A0234D85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1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63C8-ECEA-4B90-BA58-B63F758CDA4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F40A-6127-4B02-A9B0-A0234D85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1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63C8-ECEA-4B90-BA58-B63F758CDA4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F40A-6127-4B02-A9B0-A0234D85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5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63C8-ECEA-4B90-BA58-B63F758CDA4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F40A-6127-4B02-A9B0-A0234D85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4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63C8-ECEA-4B90-BA58-B63F758CDA4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F40A-6127-4B02-A9B0-A0234D85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4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263C8-ECEA-4B90-BA58-B63F758CDA4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DF40A-6127-4B02-A9B0-A0234D85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845199" y="1"/>
            <a:ext cx="7487478" cy="6857999"/>
            <a:chOff x="4704522" y="1"/>
            <a:chExt cx="7487478" cy="6857999"/>
          </a:xfrm>
        </p:grpSpPr>
        <p:grpSp>
          <p:nvGrpSpPr>
            <p:cNvPr id="16" name="Group 15"/>
            <p:cNvGrpSpPr/>
            <p:nvPr/>
          </p:nvGrpSpPr>
          <p:grpSpPr>
            <a:xfrm>
              <a:off x="4704522" y="1"/>
              <a:ext cx="7487478" cy="6857999"/>
              <a:chOff x="2352261" y="0"/>
              <a:chExt cx="7487478" cy="6857999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352261" y="0"/>
                <a:ext cx="7487478" cy="6857999"/>
                <a:chOff x="2040835" y="0"/>
                <a:chExt cx="7487478" cy="6857999"/>
              </a:xfrm>
              <a:scene3d>
                <a:camera prst="isometricOffAxis1Right"/>
                <a:lightRig rig="threePt" dir="t"/>
              </a:scene3d>
            </p:grpSpPr>
            <p:sp>
              <p:nvSpPr>
                <p:cNvPr id="4" name="Oval 3"/>
                <p:cNvSpPr/>
                <p:nvPr/>
              </p:nvSpPr>
              <p:spPr>
                <a:xfrm>
                  <a:off x="2040835" y="0"/>
                  <a:ext cx="7487478" cy="6857999"/>
                </a:xfrm>
                <a:prstGeom prst="ellipse">
                  <a:avLst/>
                </a:prstGeom>
                <a:sp3d extrusionH="63500">
                  <a:bevelT w="63500" h="63500"/>
                  <a:bevelB w="635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3034747" y="1073426"/>
                  <a:ext cx="5393635" cy="4625009"/>
                </a:xfrm>
                <a:prstGeom prst="ellipse">
                  <a:avLst/>
                </a:prstGeom>
                <a:sp3d extrusionH="63500">
                  <a:bevelT w="63500" h="63500"/>
                  <a:bevelB w="63500" h="63500"/>
                </a:sp3d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856383" y="1762538"/>
                  <a:ext cx="3816626" cy="3273287"/>
                </a:xfrm>
                <a:prstGeom prst="ellipse">
                  <a:avLst/>
                </a:prstGeom>
                <a:sp3d extrusionH="63500">
                  <a:bevelT w="63500" h="63500"/>
                  <a:bevelB w="63500" h="63500"/>
                </a:sp3d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572001" y="2372138"/>
                  <a:ext cx="2411894" cy="2173358"/>
                </a:xfrm>
                <a:prstGeom prst="ellipse">
                  <a:avLst/>
                </a:prstGeom>
                <a:solidFill>
                  <a:srgbClr val="92D050"/>
                </a:solidFill>
                <a:sp3d extrusionH="63500">
                  <a:bevelT w="63500" h="63500"/>
                  <a:bevelB w="635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numCol="1" rtlCol="0" anchor="t"/>
                <a:lstStyle/>
                <a:p>
                  <a:pPr algn="ctr"/>
                  <a:r>
                    <a:rPr lang="en-US" dirty="0">
                      <a:solidFill>
                        <a:srgbClr val="C00000"/>
                      </a:solidFill>
                    </a:rPr>
                    <a:t>Intimate Distance 18”</a:t>
                  </a:r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4883427" y="1951528"/>
                <a:ext cx="2350882" cy="646331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  <a:sp3d extrusionH="63500">
                <a:bevelT w="63500" h="63500"/>
                <a:bevelB w="63500" h="635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Personal Distance     18” – 4’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981901" y="1536273"/>
                <a:ext cx="2199065" cy="369332"/>
              </a:xfrm>
              <a:prstGeom prst="rect">
                <a:avLst/>
              </a:prstGeom>
              <a:scene3d>
                <a:camera prst="isometricOffAxis1Right"/>
                <a:lightRig rig="threePt" dir="t"/>
              </a:scene3d>
              <a:sp3d extrusionH="63500">
                <a:bevelT w="63500" h="63500"/>
                <a:bevelB w="63500" h="63500"/>
              </a:sp3d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Social Distance 4’ – 8’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822185" y="771970"/>
                <a:ext cx="2340129" cy="369332"/>
              </a:xfrm>
              <a:prstGeom prst="rect">
                <a:avLst/>
              </a:prstGeom>
              <a:scene3d>
                <a:camera prst="isometricOffAxis1Right"/>
                <a:lightRig rig="threePt" dir="t"/>
              </a:scene3d>
              <a:sp3d extrusionH="63500">
                <a:bevelT w="63500" h="63500"/>
                <a:bevelB w="63500" h="63500"/>
              </a:sp3d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Public Distance 8’ – 16’</a:t>
                </a:r>
              </a:p>
            </p:txBody>
          </p:sp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7619" l="0" r="97324"/>
                      </a14:imgEffect>
                      <a14:imgEffect>
                        <a14:brightnessContrast bright="-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2938" y="3334894"/>
              <a:ext cx="1197393" cy="67278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extrusionH="63500">
              <a:bevelT w="63500" h="63500"/>
              <a:bevelB w="63500" h="63500"/>
            </a:sp3d>
          </p:spPr>
        </p:pic>
      </p:grp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743117" y="0"/>
            <a:ext cx="4458361" cy="22327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Personal Space in the U.S.</a:t>
            </a:r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86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Where your strategic communication happen . . . 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15677429"/>
              </p:ext>
            </p:extLst>
          </p:nvPr>
        </p:nvGraphicFramePr>
        <p:xfrm>
          <a:off x="2032000" y="105507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0856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3" b="6337"/>
          <a:stretch/>
        </p:blipFill>
        <p:spPr>
          <a:xfrm>
            <a:off x="154745" y="952041"/>
            <a:ext cx="12037255" cy="56566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4" name="Title 33"/>
          <p:cNvSpPr>
            <a:spLocks noGrp="1"/>
          </p:cNvSpPr>
          <p:nvPr>
            <p:ph type="title"/>
          </p:nvPr>
        </p:nvSpPr>
        <p:spPr>
          <a:xfrm>
            <a:off x="154745" y="219886"/>
            <a:ext cx="11002107" cy="732155"/>
          </a:xfrm>
        </p:spPr>
        <p:txBody>
          <a:bodyPr/>
          <a:lstStyle/>
          <a:p>
            <a:r>
              <a:rPr lang="en-US" dirty="0"/>
              <a:t>The Iceberg Theory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46947" y="4076677"/>
            <a:ext cx="4345053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Iceberg Theory</a:t>
            </a:r>
          </a:p>
          <a:p>
            <a:pPr algn="ctr"/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“Below the line” issues</a:t>
            </a:r>
          </a:p>
          <a:p>
            <a:pPr algn="ctr"/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Huge &amp; invisible.</a:t>
            </a:r>
          </a:p>
          <a:p>
            <a:pPr algn="ctr"/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Purposely hidden, or simply</a:t>
            </a:r>
          </a:p>
          <a:p>
            <a:pPr algn="ctr"/>
            <a:r>
              <a:rPr lang="en-US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 of awareness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66075" y="4548089"/>
            <a:ext cx="1423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90%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66074" y="1365070"/>
            <a:ext cx="1423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2018332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bg2"/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laqu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4866" y="2490788"/>
            <a:ext cx="3062785" cy="1876425"/>
          </a:xfrm>
          <a:prstGeom prst="plaque">
            <a:avLst>
              <a:gd name="adj" fmla="val 11524"/>
            </a:avLst>
          </a:prstGeom>
          <a:gradFill>
            <a:gsLst>
              <a:gs pos="0">
                <a:schemeClr val="bg1">
                  <a:alpha val="64000"/>
                </a:schemeClr>
              </a:gs>
              <a:gs pos="85000">
                <a:schemeClr val="bg1"/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</a:gradFill>
          <a:ln w="127000" cmpd="thickThin">
            <a:solidFill>
              <a:schemeClr val="bg1">
                <a:lumMod val="75000"/>
              </a:schemeClr>
            </a:solidFill>
            <a:miter lim="800000"/>
          </a:ln>
          <a:effectLst>
            <a:outerShdw blurRad="114300" sx="101000" sy="101000" algn="ctr" rotWithShape="0">
              <a:schemeClr val="tx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3" b="2"/>
          <a:stretch/>
        </p:blipFill>
        <p:spPr>
          <a:xfrm>
            <a:off x="0" y="280269"/>
            <a:ext cx="12192001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9275" y="3359184"/>
            <a:ext cx="2728897" cy="2518117"/>
          </a:xfrm>
          <a:scene3d>
            <a:camera prst="isometricOffAxis1Right"/>
            <a:lightRig rig="threePt" dir="t"/>
          </a:scene3d>
          <a:sp3d>
            <a:bevelT w="127000" h="203200"/>
            <a:bevelB w="127000" h="127000"/>
          </a:sp3d>
        </p:spPr>
        <p:txBody>
          <a:bodyPr>
            <a:normAutofit/>
          </a:bodyPr>
          <a:lstStyle/>
          <a:p>
            <a:r>
              <a:rPr lang="en-US" sz="2800" b="1" dirty="0"/>
              <a:t>Opinions</a:t>
            </a:r>
            <a:br>
              <a:rPr lang="en-US" sz="2800" b="1" dirty="0"/>
            </a:br>
            <a:r>
              <a:rPr lang="en-US" sz="2800" b="1" dirty="0"/>
              <a:t>Viewpoints</a:t>
            </a:r>
            <a:br>
              <a:rPr lang="en-US" sz="2800" b="1" dirty="0"/>
            </a:br>
            <a:r>
              <a:rPr lang="en-US" sz="2800" b="1" dirty="0"/>
              <a:t>Attitudes</a:t>
            </a:r>
            <a:br>
              <a:rPr lang="en-US" sz="2800" b="1" dirty="0"/>
            </a:br>
            <a:r>
              <a:rPr lang="en-US" sz="2800" b="1" dirty="0"/>
              <a:t>Values</a:t>
            </a:r>
            <a:br>
              <a:rPr lang="en-US" sz="2800" b="1" dirty="0"/>
            </a:br>
            <a:r>
              <a:rPr lang="en-US" sz="2800" b="1" dirty="0"/>
              <a:t>Convictions</a:t>
            </a:r>
            <a:br>
              <a:rPr lang="en-US" sz="2800" b="1" dirty="0"/>
            </a:br>
            <a:r>
              <a:rPr lang="en-US" sz="2800" b="1" dirty="0"/>
              <a:t>Beliefs</a:t>
            </a:r>
          </a:p>
        </p:txBody>
      </p:sp>
      <p:sp>
        <p:nvSpPr>
          <p:cNvPr id="4" name="Thought Bubble: Cloud 3"/>
          <p:cNvSpPr/>
          <p:nvPr/>
        </p:nvSpPr>
        <p:spPr>
          <a:xfrm>
            <a:off x="2724626" y="2407188"/>
            <a:ext cx="3840480" cy="759655"/>
          </a:xfrm>
          <a:prstGeom prst="cloudCallout">
            <a:avLst>
              <a:gd name="adj1" fmla="val -39148"/>
              <a:gd name="adj2" fmla="val 58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 dirty="0"/>
              <a:t>Strategic communications is looking below the water line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001131" y="1103073"/>
            <a:ext cx="1119086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Behavior</a:t>
            </a:r>
            <a: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Practices &amp; Artifacts</a:t>
            </a:r>
          </a:p>
          <a:p>
            <a:pPr algn="ctr"/>
            <a:r>
              <a:rPr lang="en-US" sz="2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Music, Food….(observable to the 5 senses)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7841479" y="3220954"/>
            <a:ext cx="2728897" cy="2518117"/>
          </a:xfrm>
          <a:prstGeom prst="rect">
            <a:avLst/>
          </a:prstGeom>
          <a:scene3d>
            <a:camera prst="isometricOffAxis1Right"/>
            <a:lightRig rig="threePt" dir="t"/>
          </a:scene3d>
          <a:sp3d>
            <a:bevelT w="127000" h="203200"/>
            <a:bevelB w="127000" h="1270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Culture</a:t>
            </a:r>
            <a:br>
              <a:rPr lang="en-US" sz="2800" b="1" dirty="0"/>
            </a:br>
            <a:r>
              <a:rPr lang="en-US" sz="2800" b="1" dirty="0"/>
              <a:t>Behaviors</a:t>
            </a:r>
            <a:br>
              <a:rPr lang="en-US" sz="2800" b="1" dirty="0"/>
            </a:br>
            <a:r>
              <a:rPr lang="en-US" sz="2800" b="1" dirty="0"/>
              <a:t>Pride</a:t>
            </a:r>
            <a:br>
              <a:rPr lang="en-US" sz="2800" b="1" dirty="0"/>
            </a:br>
            <a:r>
              <a:rPr lang="en-US" sz="2800" b="1" dirty="0"/>
              <a:t>Bias</a:t>
            </a:r>
            <a:br>
              <a:rPr lang="en-US" sz="2800" b="1" dirty="0"/>
            </a:br>
            <a:r>
              <a:rPr lang="en-US" sz="2800" b="1" dirty="0"/>
              <a:t>Practices</a:t>
            </a:r>
            <a:br>
              <a:rPr lang="en-US" sz="2800" b="1" dirty="0"/>
            </a:br>
            <a:r>
              <a:rPr lang="en-US" sz="2800" b="1" dirty="0"/>
              <a:t>History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116813" y="3458961"/>
            <a:ext cx="3189115" cy="2928255"/>
          </a:xfrm>
          <a:prstGeom prst="rect">
            <a:avLst/>
          </a:prstGeom>
          <a:scene3d>
            <a:camera prst="isometricOffAxis1Right"/>
            <a:lightRig rig="threePt" dir="t"/>
          </a:scene3d>
          <a:sp3d>
            <a:bevelT w="127000" h="203200"/>
            <a:bevelB w="127000" h="127000"/>
          </a:sp3d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Norms and rules</a:t>
            </a:r>
            <a:br>
              <a:rPr lang="en-US" sz="2800" b="1" dirty="0"/>
            </a:br>
            <a:r>
              <a:rPr lang="en-US" sz="2800" b="1" dirty="0"/>
              <a:t>Personal Experiences</a:t>
            </a:r>
            <a:br>
              <a:rPr lang="en-US" sz="2800" b="1" dirty="0"/>
            </a:br>
            <a:r>
              <a:rPr lang="en-US" sz="2800" b="1" dirty="0"/>
              <a:t>World view and Basic Assumptions</a:t>
            </a:r>
          </a:p>
        </p:txBody>
      </p:sp>
    </p:spTree>
    <p:extLst>
      <p:ext uri="{BB962C8B-B14F-4D97-AF65-F5344CB8AC3E}">
        <p14:creationId xmlns:p14="http://schemas.microsoft.com/office/powerpoint/2010/main" val="260403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71450" y="0"/>
            <a:ext cx="11758613" cy="7758113"/>
            <a:chOff x="171450" y="0"/>
            <a:chExt cx="11758613" cy="7758113"/>
          </a:xfrm>
        </p:grpSpPr>
        <p:graphicFrame>
          <p:nvGraphicFramePr>
            <p:cNvPr id="4" name="Diagram 3"/>
            <p:cNvGraphicFramePr/>
            <p:nvPr>
              <p:extLst/>
            </p:nvPr>
          </p:nvGraphicFramePr>
          <p:xfrm>
            <a:off x="171450" y="0"/>
            <a:ext cx="11758613" cy="775811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193631" y="3043237"/>
              <a:ext cx="721519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18”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00750" y="2500312"/>
              <a:ext cx="86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18” - 4’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9990" y="195738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97619" l="0" r="97324"/>
                      </a14:imgEffect>
                      <a14:imgEffect>
                        <a14:brightnessContrast bright="-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184" y="3088242"/>
              <a:ext cx="1197393" cy="6727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693569" y="204418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4’ - 8’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65742" y="1501259"/>
              <a:ext cx="1050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8’- 16’</a:t>
              </a:r>
            </a:p>
          </p:txBody>
        </p:sp>
      </p:grp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004333"/>
          </a:xfrm>
        </p:spPr>
        <p:txBody>
          <a:bodyPr>
            <a:normAutofit/>
          </a:bodyPr>
          <a:lstStyle/>
          <a:p>
            <a:r>
              <a:rPr lang="en-US" altLang="en-US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Personal Space in the U.S.</a:t>
            </a:r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11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044" y="182245"/>
            <a:ext cx="10515600" cy="1100475"/>
          </a:xfrm>
        </p:spPr>
        <p:txBody>
          <a:bodyPr/>
          <a:lstStyle/>
          <a:p>
            <a:r>
              <a:rPr lang="en-US" dirty="0"/>
              <a:t>Cross-Culture – Religions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720184"/>
              </p:ext>
            </p:extLst>
          </p:nvPr>
        </p:nvGraphicFramePr>
        <p:xfrm>
          <a:off x="633044" y="1085772"/>
          <a:ext cx="11408900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4450">
                  <a:extLst>
                    <a:ext uri="{9D8B030D-6E8A-4147-A177-3AD203B41FA5}">
                      <a16:colId xmlns:a16="http://schemas.microsoft.com/office/drawing/2014/main" val="2363158873"/>
                    </a:ext>
                  </a:extLst>
                </a:gridCol>
                <a:gridCol w="5704450">
                  <a:extLst>
                    <a:ext uri="{9D8B030D-6E8A-4147-A177-3AD203B41FA5}">
                      <a16:colId xmlns:a16="http://schemas.microsoft.com/office/drawing/2014/main" val="921764217"/>
                    </a:ext>
                  </a:extLst>
                </a:gridCol>
              </a:tblGrid>
              <a:tr h="44099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Hindu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Muslim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6024743"/>
                  </a:ext>
                </a:extLst>
              </a:tr>
              <a:tr h="1440909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Naming Conventions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Many people have both a given name and a surname.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others,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surnames are less common and a person generally uses the initial of their father's name in front of their own name.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Naming Conventions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Many Muslims do not have surnames. Instead, men add the father's name to their own name with the connector 'bin'. So, Abdullah bin Ahmed is Abdullah the son of Ahmad.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840048"/>
                  </a:ext>
                </a:extLst>
              </a:tr>
              <a:tr h="1342024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Practices</a:t>
                      </a:r>
                      <a:r>
                        <a:rPr lang="en-US" dirty="0"/>
                        <a:t>	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Meditation, yoga, contemplation, </a:t>
                      </a:r>
                      <a:r>
                        <a:rPr lang="en-US" dirty="0" err="1"/>
                        <a:t>yagna</a:t>
                      </a:r>
                      <a:r>
                        <a:rPr lang="en-US" dirty="0"/>
                        <a:t> (communal worship), offerings in the temple.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Practices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Five pillars: Testament that there is one God and Muhammad is his messenger 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shahadah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prayer five times daily; fast during Ramadan; charity to the poor (zakat); pilgrimage (Hajj).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123296"/>
                  </a:ext>
                </a:extLst>
              </a:tr>
              <a:tr h="1122396">
                <a:tc>
                  <a:txBody>
                    <a:bodyPr/>
                    <a:lstStyle/>
                    <a:p>
                      <a:pPr algn="l"/>
                      <a:r>
                        <a:rPr lang="en-US" b="1" baseline="0" dirty="0"/>
                        <a:t>Weekly schedule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Hindus in India work from Monday – Saturday. Sunday being a holy day.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/>
                        <a:t>Weekly schedule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Saudi work week runs from Saturday through Wednesday. No business conducted on Friday – the Muslim holy day.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341649"/>
                  </a:ext>
                </a:extLst>
              </a:tr>
              <a:tr h="587136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Greeting Gestures</a:t>
                      </a:r>
                      <a:endParaRPr lang="en-US" baseline="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“Namaste” with joined hands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Greeting Gesture</a:t>
                      </a:r>
                      <a:r>
                        <a:rPr lang="en-US" baseline="0" dirty="0"/>
                        <a:t>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“Salam” with self-side facing hands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809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06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493"/>
          </a:xfrm>
        </p:spPr>
        <p:txBody>
          <a:bodyPr/>
          <a:lstStyle/>
          <a:p>
            <a:r>
              <a:rPr lang="en-US" dirty="0"/>
              <a:t>Cross-Culture – Religions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746194"/>
              </p:ext>
            </p:extLst>
          </p:nvPr>
        </p:nvGraphicFramePr>
        <p:xfrm>
          <a:off x="838200" y="1294225"/>
          <a:ext cx="10992730" cy="5305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6365">
                  <a:extLst>
                    <a:ext uri="{9D8B030D-6E8A-4147-A177-3AD203B41FA5}">
                      <a16:colId xmlns:a16="http://schemas.microsoft.com/office/drawing/2014/main" val="737300278"/>
                    </a:ext>
                  </a:extLst>
                </a:gridCol>
                <a:gridCol w="5496365">
                  <a:extLst>
                    <a:ext uri="{9D8B030D-6E8A-4147-A177-3AD203B41FA5}">
                      <a16:colId xmlns:a16="http://schemas.microsoft.com/office/drawing/2014/main" val="3900775258"/>
                    </a:ext>
                  </a:extLst>
                </a:gridCol>
              </a:tblGrid>
              <a:tr h="62247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Hindu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Muslim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921259"/>
                  </a:ext>
                </a:extLst>
              </a:tr>
              <a:tr h="916210">
                <a:tc>
                  <a:txBody>
                    <a:bodyPr/>
                    <a:lstStyle/>
                    <a:p>
                      <a:pPr algn="l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Prohibited Food &amp; Drink (mostly vegetarian)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Beef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Alcohol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Prohibited Food &amp; Drink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Pork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Alcohol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529097"/>
                  </a:ext>
                </a:extLst>
              </a:tr>
              <a:tr h="5983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Script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Read/Write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from left to right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Script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Read/Write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from right to left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046520"/>
                  </a:ext>
                </a:extLst>
              </a:tr>
              <a:tr h="59837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Ideology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They believe in Idol Worship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Ideology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-idol Worship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13039"/>
                  </a:ext>
                </a:extLst>
              </a:tr>
              <a:tr h="854825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Holy days and observations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Observe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fast on holy days like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Ramanavmi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Maha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Shivratri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etc.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Holy days and observations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Ramadan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is considered the holy month and fast is observed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433544"/>
                  </a:ext>
                </a:extLst>
              </a:tr>
              <a:tr h="15725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Dining Talks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Family is a good topic of conversation, greeting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hierarchy from eldest to youngest,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however don’t inquire about female members since there are different marriage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practices like 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onogamy.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Dining Talks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Family is a good topic of conversation, however don’t inquire about female members since there are different marriage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practices like 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olygamy.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247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47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373"/>
          </a:xfrm>
        </p:spPr>
        <p:txBody>
          <a:bodyPr/>
          <a:lstStyle/>
          <a:p>
            <a:r>
              <a:rPr lang="en-US" dirty="0"/>
              <a:t>The Negotiation Process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54018617"/>
              </p:ext>
            </p:extLst>
          </p:nvPr>
        </p:nvGraphicFramePr>
        <p:xfrm>
          <a:off x="2461846" y="2405575"/>
          <a:ext cx="7091881" cy="3776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330401" y="1927274"/>
            <a:ext cx="1965168" cy="4473525"/>
            <a:chOff x="6558" y="920027"/>
            <a:chExt cx="1965168" cy="122670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" name="Rectangle: Rounded Corners 4"/>
            <p:cNvSpPr/>
            <p:nvPr/>
          </p:nvSpPr>
          <p:spPr>
            <a:xfrm>
              <a:off x="6558" y="920027"/>
              <a:ext cx="1965168" cy="1226702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/>
            <p:cNvSpPr txBox="1"/>
            <p:nvPr/>
          </p:nvSpPr>
          <p:spPr>
            <a:xfrm>
              <a:off x="66441" y="979910"/>
              <a:ext cx="1845402" cy="110693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wordArtVert" wrap="square" lIns="72390" tIns="72390" rIns="72390" bIns="72390" numCol="1" spcCol="1270" anchor="ctr" anchorCtr="0">
              <a:noAutofit/>
            </a:bodyPr>
            <a:lstStyle/>
            <a:p>
              <a:pPr marL="0" lvl="0" indent="0" algn="ctr" defTabSz="844550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b="1" kern="1200" dirty="0">
                  <a:solidFill>
                    <a:schemeClr val="accent1">
                      <a:lumMod val="50000"/>
                    </a:schemeClr>
                  </a:solidFill>
                </a:rPr>
                <a:t>PREPARATION</a:t>
              </a:r>
            </a:p>
          </p:txBody>
        </p:sp>
      </p:grpSp>
      <p:grpSp>
        <p:nvGrpSpPr>
          <p:cNvPr id="8" name="Diagram group"/>
          <p:cNvGrpSpPr/>
          <p:nvPr/>
        </p:nvGrpSpPr>
        <p:grpSpPr>
          <a:xfrm>
            <a:off x="9613611" y="2785402"/>
            <a:ext cx="2361996" cy="2362241"/>
            <a:chOff x="5133621" y="3056425"/>
            <a:chExt cx="2361996" cy="2362241"/>
          </a:xfrm>
          <a:solidFill>
            <a:schemeClr val="accent1">
              <a:lumMod val="60000"/>
              <a:lumOff val="40000"/>
            </a:schemeClr>
          </a:solidFill>
          <a:scene3d>
            <a:camera prst="orthographicFront">
              <a:rot lat="0" lon="1080000" rev="0"/>
            </a:camera>
            <a:lightRig rig="threePt" dir="t"/>
          </a:scene3d>
        </p:grpSpPr>
        <p:grpSp>
          <p:nvGrpSpPr>
            <p:cNvPr id="9" name="Group 8"/>
            <p:cNvGrpSpPr/>
            <p:nvPr/>
          </p:nvGrpSpPr>
          <p:grpSpPr>
            <a:xfrm>
              <a:off x="5133621" y="3056425"/>
              <a:ext cx="2361996" cy="2362241"/>
              <a:chOff x="5133621" y="3056425"/>
              <a:chExt cx="2361996" cy="2362241"/>
            </a:xfrm>
            <a:grpFill/>
            <a:scene3d>
              <a:camera prst="orthographicFront">
                <a:rot lat="0" lon="1080000" rev="0"/>
              </a:camera>
              <a:lightRig rig="threePt" dir="t"/>
            </a:scene3d>
          </p:grpSpPr>
          <p:sp>
            <p:nvSpPr>
              <p:cNvPr id="10" name="Oval 9"/>
              <p:cNvSpPr/>
              <p:nvPr/>
            </p:nvSpPr>
            <p:spPr>
              <a:xfrm>
                <a:off x="5133621" y="3056425"/>
                <a:ext cx="2361996" cy="2362241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Oval 4"/>
              <p:cNvSpPr txBox="1"/>
              <p:nvPr/>
            </p:nvSpPr>
            <p:spPr>
              <a:xfrm>
                <a:off x="5479527" y="3402367"/>
                <a:ext cx="1670184" cy="1670357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7310" tIns="67310" rIns="67310" bIns="67310" numCol="1" spcCol="1270" anchor="ctr" anchorCtr="0">
                <a:noAutofit/>
              </a:bodyPr>
              <a:lstStyle/>
              <a:p>
                <a:pPr marL="0" lvl="0" indent="0" algn="ctr" defTabSz="2355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200" kern="1200" dirty="0">
                    <a:solidFill>
                      <a:schemeClr val="accent1">
                        <a:lumMod val="50000"/>
                      </a:schemeClr>
                    </a:solidFill>
                  </a:rPr>
                  <a:t>Outcome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024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7749"/>
          </a:xfrm>
        </p:spPr>
        <p:txBody>
          <a:bodyPr>
            <a:normAutofit fontScale="90000"/>
          </a:bodyPr>
          <a:lstStyle/>
          <a:p>
            <a:r>
              <a:rPr lang="en-US" dirty="0"/>
              <a:t>Negotiation Process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04035951"/>
              </p:ext>
            </p:extLst>
          </p:nvPr>
        </p:nvGraphicFramePr>
        <p:xfrm>
          <a:off x="2031999" y="719666"/>
          <a:ext cx="8814191" cy="596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369669" y="3586256"/>
            <a:ext cx="1153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Outcome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28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8087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3544573"/>
              </p:ext>
            </p:extLst>
          </p:nvPr>
        </p:nvGraphicFramePr>
        <p:xfrm>
          <a:off x="2032000" y="131050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9337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46933391"/>
              </p:ext>
            </p:extLst>
          </p:nvPr>
        </p:nvGraphicFramePr>
        <p:xfrm>
          <a:off x="2032000" y="125423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0162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Where your strategic communication happen . . . 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5927941"/>
              </p:ext>
            </p:extLst>
          </p:nvPr>
        </p:nvGraphicFramePr>
        <p:xfrm>
          <a:off x="2032000" y="105507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097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1592</TotalTime>
  <Words>566</Words>
  <Application>Microsoft Office PowerPoint</Application>
  <PresentationFormat>Widescreen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Times New Roman</vt:lpstr>
      <vt:lpstr>Office Theme</vt:lpstr>
      <vt:lpstr>PowerPoint Presentation</vt:lpstr>
      <vt:lpstr>Personal Space in the U.S.</vt:lpstr>
      <vt:lpstr>Cross-Culture – Religions</vt:lpstr>
      <vt:lpstr>Cross-Culture – Religions</vt:lpstr>
      <vt:lpstr>The Negotiation Process</vt:lpstr>
      <vt:lpstr>Negotiation Process</vt:lpstr>
      <vt:lpstr>PowerPoint Presentation</vt:lpstr>
      <vt:lpstr>PowerPoint Presentation</vt:lpstr>
      <vt:lpstr>Where your strategic communication happen . . . </vt:lpstr>
      <vt:lpstr>Where your strategic communication happen . . . </vt:lpstr>
      <vt:lpstr>The Iceberg Theory</vt:lpstr>
      <vt:lpstr>Opinions Viewpoints Attitudes Values Convictions Beliefs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Dave, Dhairya</dc:creator>
  <cp:lastModifiedBy>Dave, Dhairya</cp:lastModifiedBy>
  <cp:revision>41</cp:revision>
  <dcterms:created xsi:type="dcterms:W3CDTF">2016-09-17T15:13:04Z</dcterms:created>
  <dcterms:modified xsi:type="dcterms:W3CDTF">2016-09-18T23:13:50Z</dcterms:modified>
</cp:coreProperties>
</file>