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0A23A5-B743-4D91-9763-98EE45B4C8C6}" type="doc">
      <dgm:prSet loTypeId="urn:microsoft.com/office/officeart/2005/8/layout/venn2" loCatId="relationship" qsTypeId="urn:microsoft.com/office/officeart/2005/8/quickstyle/3d9" qsCatId="3D" csTypeId="urn:microsoft.com/office/officeart/2005/8/colors/colorful2" csCatId="colorful" phldr="1"/>
      <dgm:spPr>
        <a:scene3d>
          <a:camera prst="perspectiveRelaxed" fov="300000">
            <a:rot lat="19149989" lon="20104176" rev="1877326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en-US"/>
        </a:p>
      </dgm:t>
    </dgm:pt>
    <dgm:pt modelId="{E69B69CF-2F43-49CA-8B2C-B7023B6A86B8}">
      <dgm:prSet phldrT="[Text]"/>
      <dgm:spPr>
        <a:sp3d extrusionH="152250" prstMaterial="matte">
          <a:bevelT w="254000" h="203200" prst="coolSlant"/>
        </a:sp3d>
      </dgm:spPr>
      <dgm:t>
        <a:bodyPr anchor="t">
          <a:sp3d extrusionH="28000" prstMaterial="matte"/>
        </a:bodyPr>
        <a:lstStyle/>
        <a:p>
          <a:r>
            <a:rPr lang="en-US" dirty="0">
              <a:solidFill>
                <a:srgbClr val="002060"/>
              </a:solidFill>
            </a:rPr>
            <a:t>Public Distance</a:t>
          </a:r>
        </a:p>
      </dgm:t>
    </dgm:pt>
    <dgm:pt modelId="{580E9C17-0E0B-4541-AA45-29885147EE3A}" type="parTrans" cxnId="{E46A2E83-C51E-4B87-820F-106BEEF590C0}">
      <dgm:prSet/>
      <dgm:spPr/>
      <dgm:t>
        <a:bodyPr/>
        <a:lstStyle/>
        <a:p>
          <a:endParaRPr lang="en-US"/>
        </a:p>
      </dgm:t>
    </dgm:pt>
    <dgm:pt modelId="{4C0D53E5-ACCE-4491-92E2-3A9ADC553857}" type="sibTrans" cxnId="{E46A2E83-C51E-4B87-820F-106BEEF590C0}">
      <dgm:prSet/>
      <dgm:spPr/>
      <dgm:t>
        <a:bodyPr/>
        <a:lstStyle/>
        <a:p>
          <a:endParaRPr lang="en-US"/>
        </a:p>
      </dgm:t>
    </dgm:pt>
    <dgm:pt modelId="{DB4502A5-2911-4B45-A3FB-6A1F43250F43}">
      <dgm:prSet phldrT="[Text]"/>
      <dgm:spPr>
        <a:solidFill>
          <a:schemeClr val="accent2">
            <a:lumMod val="60000"/>
            <a:lumOff val="40000"/>
          </a:schemeClr>
        </a:solidFill>
        <a:scene3d>
          <a:camera prst="perspectiveRelaxed" fov="300000">
            <a:rot lat="19149989" lon="20104176" rev="1877326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h="177800" prst="coolSlant"/>
        </a:sp3d>
      </dgm:spPr>
      <dgm:t>
        <a:bodyPr anchor="t">
          <a:sp3d extrusionH="28000" prstMaterial="matte"/>
        </a:bodyPr>
        <a:lstStyle/>
        <a:p>
          <a:r>
            <a:rPr lang="en-US" dirty="0">
              <a:solidFill>
                <a:srgbClr val="002060"/>
              </a:solidFill>
            </a:rPr>
            <a:t>Personal Distance</a:t>
          </a:r>
        </a:p>
      </dgm:t>
    </dgm:pt>
    <dgm:pt modelId="{290C42CA-C568-4076-8C2C-6A33BE370EBD}" type="parTrans" cxnId="{195CD26E-0219-431F-8335-EB0EBE1A020E}">
      <dgm:prSet/>
      <dgm:spPr/>
      <dgm:t>
        <a:bodyPr/>
        <a:lstStyle/>
        <a:p>
          <a:endParaRPr lang="en-US"/>
        </a:p>
      </dgm:t>
    </dgm:pt>
    <dgm:pt modelId="{A816C85D-E188-4D21-AD52-C029AEE9A80C}" type="sibTrans" cxnId="{195CD26E-0219-431F-8335-EB0EBE1A020E}">
      <dgm:prSet/>
      <dgm:spPr/>
      <dgm:t>
        <a:bodyPr/>
        <a:lstStyle/>
        <a:p>
          <a:endParaRPr lang="en-US"/>
        </a:p>
      </dgm:t>
    </dgm:pt>
    <dgm:pt modelId="{8DA92AD7-4D4B-4FB5-B818-CBD8690577D2}">
      <dgm:prSet phldrT="[Text]"/>
      <dgm:spPr>
        <a:solidFill>
          <a:schemeClr val="accent4">
            <a:lumMod val="60000"/>
            <a:lumOff val="40000"/>
          </a:schemeClr>
        </a:solidFill>
        <a:sp3d extrusionH="152250" prstMaterial="matte">
          <a:bevelT w="165100" h="203200" prst="coolSlant"/>
        </a:sp3d>
      </dgm:spPr>
      <dgm:t>
        <a:bodyPr>
          <a:sp3d extrusionH="28000" prstMaterial="matte"/>
        </a:bodyPr>
        <a:lstStyle/>
        <a:p>
          <a:r>
            <a:rPr lang="en-US" dirty="0">
              <a:solidFill>
                <a:srgbClr val="002060"/>
              </a:solidFill>
            </a:rPr>
            <a:t>Intimate Distance</a:t>
          </a:r>
        </a:p>
      </dgm:t>
    </dgm:pt>
    <dgm:pt modelId="{07C88288-6012-48AF-9D8F-0A2D6B65B7B7}" type="sibTrans" cxnId="{F7E1CDEA-D412-4952-961F-4F1D7C596222}">
      <dgm:prSet/>
      <dgm:spPr/>
      <dgm:t>
        <a:bodyPr/>
        <a:lstStyle/>
        <a:p>
          <a:endParaRPr lang="en-US"/>
        </a:p>
      </dgm:t>
    </dgm:pt>
    <dgm:pt modelId="{F69445FC-1BDD-4D8E-A2E8-54465F65315A}" type="parTrans" cxnId="{F7E1CDEA-D412-4952-961F-4F1D7C596222}">
      <dgm:prSet/>
      <dgm:spPr/>
      <dgm:t>
        <a:bodyPr/>
        <a:lstStyle/>
        <a:p>
          <a:endParaRPr lang="en-US"/>
        </a:p>
      </dgm:t>
    </dgm:pt>
    <dgm:pt modelId="{FDF23611-999B-4B1E-8EEF-CDEFE3F94535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p3d extrusionH="152250">
          <a:bevelT h="254000"/>
        </a:sp3d>
      </dgm:spPr>
      <dgm:t>
        <a:bodyPr anchor="t">
          <a:sp3d extrusionH="28000" prstMaterial="matte"/>
        </a:bodyPr>
        <a:lstStyle/>
        <a:p>
          <a:r>
            <a:rPr lang="en-US" dirty="0">
              <a:solidFill>
                <a:srgbClr val="002060"/>
              </a:solidFill>
            </a:rPr>
            <a:t>Social Distance</a:t>
          </a:r>
        </a:p>
      </dgm:t>
    </dgm:pt>
    <dgm:pt modelId="{A8A0560B-8F2C-4F0F-A6C1-792D3C5DEFE3}" type="parTrans" cxnId="{700AA008-9C7B-4F2B-A1D0-54192FA1F640}">
      <dgm:prSet/>
      <dgm:spPr/>
      <dgm:t>
        <a:bodyPr/>
        <a:lstStyle/>
        <a:p>
          <a:endParaRPr lang="en-US"/>
        </a:p>
      </dgm:t>
    </dgm:pt>
    <dgm:pt modelId="{81C3B7D7-4C79-4F17-BC40-58116452A2F5}" type="sibTrans" cxnId="{700AA008-9C7B-4F2B-A1D0-54192FA1F640}">
      <dgm:prSet/>
      <dgm:spPr/>
      <dgm:t>
        <a:bodyPr/>
        <a:lstStyle/>
        <a:p>
          <a:endParaRPr lang="en-US"/>
        </a:p>
      </dgm:t>
    </dgm:pt>
    <dgm:pt modelId="{D8DE1BDF-4EFC-49D4-8C81-6D89BAB759A9}" type="pres">
      <dgm:prSet presAssocID="{720A23A5-B743-4D91-9763-98EE45B4C8C6}" presName="Name0" presStyleCnt="0">
        <dgm:presLayoutVars>
          <dgm:chMax val="7"/>
          <dgm:resizeHandles val="exact"/>
        </dgm:presLayoutVars>
      </dgm:prSet>
      <dgm:spPr/>
    </dgm:pt>
    <dgm:pt modelId="{4F643E9C-0AF6-4F37-ACEB-A027B0620DBF}" type="pres">
      <dgm:prSet presAssocID="{720A23A5-B743-4D91-9763-98EE45B4C8C6}" presName="comp1" presStyleCnt="0"/>
      <dgm:spPr/>
    </dgm:pt>
    <dgm:pt modelId="{218C89BB-0A07-4DEA-9D85-6C5EFE820118}" type="pres">
      <dgm:prSet presAssocID="{720A23A5-B743-4D91-9763-98EE45B4C8C6}" presName="circle1" presStyleLbl="node1" presStyleIdx="0" presStyleCnt="4" custScaleX="106077" custScaleY="100000" custLinFactNeighborX="-5341" custLinFactNeighborY="355"/>
      <dgm:spPr/>
    </dgm:pt>
    <dgm:pt modelId="{1C42AC58-D447-4293-A4F6-11DDB4338D4B}" type="pres">
      <dgm:prSet presAssocID="{720A23A5-B743-4D91-9763-98EE45B4C8C6}" presName="c1text" presStyleLbl="node1" presStyleIdx="0" presStyleCnt="4">
        <dgm:presLayoutVars>
          <dgm:bulletEnabled val="1"/>
        </dgm:presLayoutVars>
      </dgm:prSet>
      <dgm:spPr/>
    </dgm:pt>
    <dgm:pt modelId="{BDBDFAE2-9B51-430B-86C6-14920A74DC3F}" type="pres">
      <dgm:prSet presAssocID="{720A23A5-B743-4D91-9763-98EE45B4C8C6}" presName="comp2" presStyleCnt="0"/>
      <dgm:spPr/>
    </dgm:pt>
    <dgm:pt modelId="{6AF13276-3394-4D8A-BE90-1BFA99B0ED77}" type="pres">
      <dgm:prSet presAssocID="{720A23A5-B743-4D91-9763-98EE45B4C8C6}" presName="circle2" presStyleLbl="node1" presStyleIdx="1" presStyleCnt="4" custAng="0" custScaleX="103131" custScaleY="93750" custLinFactNeighborX="-7888" custLinFactNeighborY="-12826"/>
      <dgm:spPr/>
    </dgm:pt>
    <dgm:pt modelId="{ACCEBCE8-574D-4425-95F6-CCCD368F4705}" type="pres">
      <dgm:prSet presAssocID="{720A23A5-B743-4D91-9763-98EE45B4C8C6}" presName="c2text" presStyleLbl="node1" presStyleIdx="1" presStyleCnt="4">
        <dgm:presLayoutVars>
          <dgm:bulletEnabled val="1"/>
        </dgm:presLayoutVars>
      </dgm:prSet>
      <dgm:spPr/>
    </dgm:pt>
    <dgm:pt modelId="{96D48DC0-2995-4AF6-94D7-B746D7D2E1E9}" type="pres">
      <dgm:prSet presAssocID="{720A23A5-B743-4D91-9763-98EE45B4C8C6}" presName="comp3" presStyleCnt="0"/>
      <dgm:spPr/>
    </dgm:pt>
    <dgm:pt modelId="{B1C14743-B8C5-488F-8173-9996B1259D55}" type="pres">
      <dgm:prSet presAssocID="{720A23A5-B743-4D91-9763-98EE45B4C8C6}" presName="circle3" presStyleLbl="node1" presStyleIdx="2" presStyleCnt="4" custScaleX="117864" custLinFactNeighborX="-10052" custLinFactNeighborY="-30448"/>
      <dgm:spPr/>
    </dgm:pt>
    <dgm:pt modelId="{A1B6C459-1A33-4BAE-BA00-749C5E2E1785}" type="pres">
      <dgm:prSet presAssocID="{720A23A5-B743-4D91-9763-98EE45B4C8C6}" presName="c3text" presStyleLbl="node1" presStyleIdx="2" presStyleCnt="4">
        <dgm:presLayoutVars>
          <dgm:bulletEnabled val="1"/>
        </dgm:presLayoutVars>
      </dgm:prSet>
      <dgm:spPr/>
    </dgm:pt>
    <dgm:pt modelId="{6C9887FD-F23A-4342-BEE1-4D128A3C923A}" type="pres">
      <dgm:prSet presAssocID="{720A23A5-B743-4D91-9763-98EE45B4C8C6}" presName="comp4" presStyleCnt="0"/>
      <dgm:spPr/>
    </dgm:pt>
    <dgm:pt modelId="{2435ABD6-60C2-4BF1-8D43-FF643D961244}" type="pres">
      <dgm:prSet presAssocID="{720A23A5-B743-4D91-9763-98EE45B4C8C6}" presName="circle4" presStyleLbl="node1" presStyleIdx="3" presStyleCnt="4" custLinFactNeighborX="-3773" custLinFactNeighborY="-69429"/>
      <dgm:spPr/>
    </dgm:pt>
    <dgm:pt modelId="{313A50F4-2639-4574-9C3E-BF25F92D3445}" type="pres">
      <dgm:prSet presAssocID="{720A23A5-B743-4D91-9763-98EE45B4C8C6}" presName="c4text" presStyleLbl="node1" presStyleIdx="3" presStyleCnt="4">
        <dgm:presLayoutVars>
          <dgm:bulletEnabled val="1"/>
        </dgm:presLayoutVars>
      </dgm:prSet>
      <dgm:spPr/>
    </dgm:pt>
  </dgm:ptLst>
  <dgm:cxnLst>
    <dgm:cxn modelId="{F7E1CDEA-D412-4952-961F-4F1D7C596222}" srcId="{720A23A5-B743-4D91-9763-98EE45B4C8C6}" destId="{8DA92AD7-4D4B-4FB5-B818-CBD8690577D2}" srcOrd="3" destOrd="0" parTransId="{F69445FC-1BDD-4D8E-A2E8-54465F65315A}" sibTransId="{07C88288-6012-48AF-9D8F-0A2D6B65B7B7}"/>
    <dgm:cxn modelId="{7B04E23D-C11E-4EAA-A930-7BE4984262B8}" type="presOf" srcId="{720A23A5-B743-4D91-9763-98EE45B4C8C6}" destId="{D8DE1BDF-4EFC-49D4-8C81-6D89BAB759A9}" srcOrd="0" destOrd="0" presId="urn:microsoft.com/office/officeart/2005/8/layout/venn2"/>
    <dgm:cxn modelId="{9EAEC0D5-8450-48C7-B444-088649F0D402}" type="presOf" srcId="{DB4502A5-2911-4B45-A3FB-6A1F43250F43}" destId="{A1B6C459-1A33-4BAE-BA00-749C5E2E1785}" srcOrd="1" destOrd="0" presId="urn:microsoft.com/office/officeart/2005/8/layout/venn2"/>
    <dgm:cxn modelId="{EB5F06E3-9872-451A-B950-B87B8FD3CAC5}" type="presOf" srcId="{DB4502A5-2911-4B45-A3FB-6A1F43250F43}" destId="{B1C14743-B8C5-488F-8173-9996B1259D55}" srcOrd="0" destOrd="0" presId="urn:microsoft.com/office/officeart/2005/8/layout/venn2"/>
    <dgm:cxn modelId="{195CD26E-0219-431F-8335-EB0EBE1A020E}" srcId="{720A23A5-B743-4D91-9763-98EE45B4C8C6}" destId="{DB4502A5-2911-4B45-A3FB-6A1F43250F43}" srcOrd="2" destOrd="0" parTransId="{290C42CA-C568-4076-8C2C-6A33BE370EBD}" sibTransId="{A816C85D-E188-4D21-AD52-C029AEE9A80C}"/>
    <dgm:cxn modelId="{F95A8FDB-B6F6-43E5-80B2-25FB3C5A8C94}" type="presOf" srcId="{8DA92AD7-4D4B-4FB5-B818-CBD8690577D2}" destId="{313A50F4-2639-4574-9C3E-BF25F92D3445}" srcOrd="1" destOrd="0" presId="urn:microsoft.com/office/officeart/2005/8/layout/venn2"/>
    <dgm:cxn modelId="{E46A2E83-C51E-4B87-820F-106BEEF590C0}" srcId="{720A23A5-B743-4D91-9763-98EE45B4C8C6}" destId="{E69B69CF-2F43-49CA-8B2C-B7023B6A86B8}" srcOrd="0" destOrd="0" parTransId="{580E9C17-0E0B-4541-AA45-29885147EE3A}" sibTransId="{4C0D53E5-ACCE-4491-92E2-3A9ADC553857}"/>
    <dgm:cxn modelId="{D01091CB-1A42-47DD-9C1C-11D50E321381}" type="presOf" srcId="{E69B69CF-2F43-49CA-8B2C-B7023B6A86B8}" destId="{218C89BB-0A07-4DEA-9D85-6C5EFE820118}" srcOrd="0" destOrd="0" presId="urn:microsoft.com/office/officeart/2005/8/layout/venn2"/>
    <dgm:cxn modelId="{C3C220CB-357B-4E45-9DE6-F551C412D998}" type="presOf" srcId="{FDF23611-999B-4B1E-8EEF-CDEFE3F94535}" destId="{ACCEBCE8-574D-4425-95F6-CCCD368F4705}" srcOrd="1" destOrd="0" presId="urn:microsoft.com/office/officeart/2005/8/layout/venn2"/>
    <dgm:cxn modelId="{700AA008-9C7B-4F2B-A1D0-54192FA1F640}" srcId="{720A23A5-B743-4D91-9763-98EE45B4C8C6}" destId="{FDF23611-999B-4B1E-8EEF-CDEFE3F94535}" srcOrd="1" destOrd="0" parTransId="{A8A0560B-8F2C-4F0F-A6C1-792D3C5DEFE3}" sibTransId="{81C3B7D7-4C79-4F17-BC40-58116452A2F5}"/>
    <dgm:cxn modelId="{A3F0E609-F5F5-4378-A7A2-D5A7B6A938D2}" type="presOf" srcId="{FDF23611-999B-4B1E-8EEF-CDEFE3F94535}" destId="{6AF13276-3394-4D8A-BE90-1BFA99B0ED77}" srcOrd="0" destOrd="0" presId="urn:microsoft.com/office/officeart/2005/8/layout/venn2"/>
    <dgm:cxn modelId="{97485228-72F0-4B2F-8335-42BA57B0E836}" type="presOf" srcId="{8DA92AD7-4D4B-4FB5-B818-CBD8690577D2}" destId="{2435ABD6-60C2-4BF1-8D43-FF643D961244}" srcOrd="0" destOrd="0" presId="urn:microsoft.com/office/officeart/2005/8/layout/venn2"/>
    <dgm:cxn modelId="{10722B6F-8A02-466D-A3CD-690AD8DD9C78}" type="presOf" srcId="{E69B69CF-2F43-49CA-8B2C-B7023B6A86B8}" destId="{1C42AC58-D447-4293-A4F6-11DDB4338D4B}" srcOrd="1" destOrd="0" presId="urn:microsoft.com/office/officeart/2005/8/layout/venn2"/>
    <dgm:cxn modelId="{576BEACE-48D6-484F-BD8A-CFC03EF8766C}" type="presParOf" srcId="{D8DE1BDF-4EFC-49D4-8C81-6D89BAB759A9}" destId="{4F643E9C-0AF6-4F37-ACEB-A027B0620DBF}" srcOrd="0" destOrd="0" presId="urn:microsoft.com/office/officeart/2005/8/layout/venn2"/>
    <dgm:cxn modelId="{70BE2E16-DF3C-4F3B-A9C8-95F9BCF33A8D}" type="presParOf" srcId="{4F643E9C-0AF6-4F37-ACEB-A027B0620DBF}" destId="{218C89BB-0A07-4DEA-9D85-6C5EFE820118}" srcOrd="0" destOrd="0" presId="urn:microsoft.com/office/officeart/2005/8/layout/venn2"/>
    <dgm:cxn modelId="{CE254A96-D8F2-4369-99C9-047760B3C017}" type="presParOf" srcId="{4F643E9C-0AF6-4F37-ACEB-A027B0620DBF}" destId="{1C42AC58-D447-4293-A4F6-11DDB4338D4B}" srcOrd="1" destOrd="0" presId="urn:microsoft.com/office/officeart/2005/8/layout/venn2"/>
    <dgm:cxn modelId="{E857D2A6-FAC4-462D-90F6-564CE279E31C}" type="presParOf" srcId="{D8DE1BDF-4EFC-49D4-8C81-6D89BAB759A9}" destId="{BDBDFAE2-9B51-430B-86C6-14920A74DC3F}" srcOrd="1" destOrd="0" presId="urn:microsoft.com/office/officeart/2005/8/layout/venn2"/>
    <dgm:cxn modelId="{DEA7A76C-336D-4E85-AC86-A1EFFD66FC81}" type="presParOf" srcId="{BDBDFAE2-9B51-430B-86C6-14920A74DC3F}" destId="{6AF13276-3394-4D8A-BE90-1BFA99B0ED77}" srcOrd="0" destOrd="0" presId="urn:microsoft.com/office/officeart/2005/8/layout/venn2"/>
    <dgm:cxn modelId="{A73356C5-8833-4036-ACCC-152B6027B7A7}" type="presParOf" srcId="{BDBDFAE2-9B51-430B-86C6-14920A74DC3F}" destId="{ACCEBCE8-574D-4425-95F6-CCCD368F4705}" srcOrd="1" destOrd="0" presId="urn:microsoft.com/office/officeart/2005/8/layout/venn2"/>
    <dgm:cxn modelId="{8A4E9682-B71A-411D-B834-D6AA2599B570}" type="presParOf" srcId="{D8DE1BDF-4EFC-49D4-8C81-6D89BAB759A9}" destId="{96D48DC0-2995-4AF6-94D7-B746D7D2E1E9}" srcOrd="2" destOrd="0" presId="urn:microsoft.com/office/officeart/2005/8/layout/venn2"/>
    <dgm:cxn modelId="{CD6C4262-FC4D-448D-BAAD-A19CD12B7FB9}" type="presParOf" srcId="{96D48DC0-2995-4AF6-94D7-B746D7D2E1E9}" destId="{B1C14743-B8C5-488F-8173-9996B1259D55}" srcOrd="0" destOrd="0" presId="urn:microsoft.com/office/officeart/2005/8/layout/venn2"/>
    <dgm:cxn modelId="{575FF633-28E5-4B5F-B86D-9F08000A31A1}" type="presParOf" srcId="{96D48DC0-2995-4AF6-94D7-B746D7D2E1E9}" destId="{A1B6C459-1A33-4BAE-BA00-749C5E2E1785}" srcOrd="1" destOrd="0" presId="urn:microsoft.com/office/officeart/2005/8/layout/venn2"/>
    <dgm:cxn modelId="{630D4986-1787-423E-A169-C9EE982434F1}" type="presParOf" srcId="{D8DE1BDF-4EFC-49D4-8C81-6D89BAB759A9}" destId="{6C9887FD-F23A-4342-BEE1-4D128A3C923A}" srcOrd="3" destOrd="0" presId="urn:microsoft.com/office/officeart/2005/8/layout/venn2"/>
    <dgm:cxn modelId="{9C8E40C8-5C6B-450D-AFAD-5A27F6E55E5E}" type="presParOf" srcId="{6C9887FD-F23A-4342-BEE1-4D128A3C923A}" destId="{2435ABD6-60C2-4BF1-8D43-FF643D961244}" srcOrd="0" destOrd="0" presId="urn:microsoft.com/office/officeart/2005/8/layout/venn2"/>
    <dgm:cxn modelId="{2AC49628-A69B-4C69-BDFA-AF9247864DF0}" type="presParOf" srcId="{6C9887FD-F23A-4342-BEE1-4D128A3C923A}" destId="{313A50F4-2639-4574-9C3E-BF25F92D3445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09A5CB-AA74-4B21-B92C-D394B692414F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5ED34CF1-4ACC-404D-A0AA-46C0BC739AAE}">
      <dgm:prSet phldrT="[Text]" custT="1"/>
      <dgm:spPr/>
      <dgm:t>
        <a:bodyPr/>
        <a:lstStyle/>
        <a:p>
          <a:r>
            <a:rPr lang="en-US" sz="1600" dirty="0"/>
            <a:t>Know What You Want</a:t>
          </a:r>
        </a:p>
      </dgm:t>
    </dgm:pt>
    <dgm:pt modelId="{90AB1292-7195-4E9C-AA98-1CA5F3C9FC6D}" type="parTrans" cxnId="{C5A9A0B1-8C50-431A-BDD4-CEDEF49D85C0}">
      <dgm:prSet/>
      <dgm:spPr/>
      <dgm:t>
        <a:bodyPr/>
        <a:lstStyle/>
        <a:p>
          <a:endParaRPr lang="en-US"/>
        </a:p>
      </dgm:t>
    </dgm:pt>
    <dgm:pt modelId="{85B3C4B7-6F59-4ABE-A47F-63D02F9EDFA9}" type="sibTrans" cxnId="{C5A9A0B1-8C50-431A-BDD4-CEDEF49D85C0}">
      <dgm:prSet/>
      <dgm:spPr/>
      <dgm:t>
        <a:bodyPr/>
        <a:lstStyle/>
        <a:p>
          <a:endParaRPr lang="en-US"/>
        </a:p>
      </dgm:t>
    </dgm:pt>
    <dgm:pt modelId="{9F331BE0-F985-4F4B-86C5-D431730E0712}">
      <dgm:prSet phldrT="[Text]" custT="1"/>
      <dgm:spPr/>
      <dgm:t>
        <a:bodyPr/>
        <a:lstStyle/>
        <a:p>
          <a:r>
            <a:rPr lang="en-US" sz="1600" dirty="0"/>
            <a:t>Know What They Want</a:t>
          </a:r>
        </a:p>
      </dgm:t>
    </dgm:pt>
    <dgm:pt modelId="{6D7F3A50-430D-48CD-915F-DFD4907E0E8A}" type="parTrans" cxnId="{9310E506-9270-49EB-B842-519584C3C34D}">
      <dgm:prSet/>
      <dgm:spPr/>
      <dgm:t>
        <a:bodyPr/>
        <a:lstStyle/>
        <a:p>
          <a:endParaRPr lang="en-US"/>
        </a:p>
      </dgm:t>
    </dgm:pt>
    <dgm:pt modelId="{4EEBD629-EC12-49B1-9380-5EA8F98EF969}" type="sibTrans" cxnId="{9310E506-9270-49EB-B842-519584C3C34D}">
      <dgm:prSet/>
      <dgm:spPr/>
      <dgm:t>
        <a:bodyPr/>
        <a:lstStyle/>
        <a:p>
          <a:endParaRPr lang="en-US"/>
        </a:p>
      </dgm:t>
    </dgm:pt>
    <dgm:pt modelId="{A1687FCA-CBC5-4072-98A6-D2F3D6D7C25C}">
      <dgm:prSet phldrT="[Text]" custT="1"/>
      <dgm:spPr/>
      <dgm:t>
        <a:bodyPr/>
        <a:lstStyle/>
        <a:p>
          <a:r>
            <a:rPr lang="en-US" sz="1600" dirty="0"/>
            <a:t>Propose Action In A Way that They Can Accept</a:t>
          </a:r>
        </a:p>
      </dgm:t>
    </dgm:pt>
    <dgm:pt modelId="{CC742A19-545D-46F9-8E9A-B23F6FEAC6F7}" type="parTrans" cxnId="{348E59D3-B2F8-4488-9C53-2FD93800B7B4}">
      <dgm:prSet/>
      <dgm:spPr/>
      <dgm:t>
        <a:bodyPr/>
        <a:lstStyle/>
        <a:p>
          <a:endParaRPr lang="en-US"/>
        </a:p>
      </dgm:t>
    </dgm:pt>
    <dgm:pt modelId="{E3C0A208-19B7-42BB-A5CD-8D37AC62680B}" type="sibTrans" cxnId="{348E59D3-B2F8-4488-9C53-2FD93800B7B4}">
      <dgm:prSet/>
      <dgm:spPr/>
      <dgm:t>
        <a:bodyPr/>
        <a:lstStyle/>
        <a:p>
          <a:endParaRPr lang="en-US"/>
        </a:p>
      </dgm:t>
    </dgm:pt>
    <dgm:pt modelId="{AF8FF0C4-967D-4F6B-94A6-06BF7A0F0C28}" type="pres">
      <dgm:prSet presAssocID="{AD09A5CB-AA74-4B21-B92C-D394B692414F}" presName="Name0" presStyleCnt="0">
        <dgm:presLayoutVars>
          <dgm:dir/>
          <dgm:resizeHandles val="exact"/>
        </dgm:presLayoutVars>
      </dgm:prSet>
      <dgm:spPr/>
    </dgm:pt>
    <dgm:pt modelId="{E209E3DE-691A-472B-A4BC-4E4CA2FFC7A4}" type="pres">
      <dgm:prSet presAssocID="{5ED34CF1-4ACC-404D-A0AA-46C0BC739AAE}" presName="composite" presStyleCnt="0"/>
      <dgm:spPr/>
    </dgm:pt>
    <dgm:pt modelId="{80E70147-A851-4358-973B-22FB2623C376}" type="pres">
      <dgm:prSet presAssocID="{5ED34CF1-4ACC-404D-A0AA-46C0BC739AAE}" presName="bgChev" presStyleLbl="node1" presStyleIdx="0" presStyleCnt="3"/>
      <dgm:spPr/>
    </dgm:pt>
    <dgm:pt modelId="{C9780528-C5C0-4EBF-9FD3-4614DFCED786}" type="pres">
      <dgm:prSet presAssocID="{5ED34CF1-4ACC-404D-A0AA-46C0BC739AAE}" presName="txNode" presStyleLbl="fgAcc1" presStyleIdx="0" presStyleCnt="3" custScaleY="131574">
        <dgm:presLayoutVars>
          <dgm:bulletEnabled val="1"/>
        </dgm:presLayoutVars>
      </dgm:prSet>
      <dgm:spPr/>
    </dgm:pt>
    <dgm:pt modelId="{1556B2DB-A75D-4878-8823-2AF5A745F888}" type="pres">
      <dgm:prSet presAssocID="{85B3C4B7-6F59-4ABE-A47F-63D02F9EDFA9}" presName="compositeSpace" presStyleCnt="0"/>
      <dgm:spPr/>
    </dgm:pt>
    <dgm:pt modelId="{10A2AFAE-7536-42CF-BDE8-DE545209AEF0}" type="pres">
      <dgm:prSet presAssocID="{9F331BE0-F985-4F4B-86C5-D431730E0712}" presName="composite" presStyleCnt="0"/>
      <dgm:spPr/>
    </dgm:pt>
    <dgm:pt modelId="{4091C00A-E73F-485E-AE66-E920907800FB}" type="pres">
      <dgm:prSet presAssocID="{9F331BE0-F985-4F4B-86C5-D431730E0712}" presName="bgChev" presStyleLbl="node1" presStyleIdx="1" presStyleCnt="3"/>
      <dgm:spPr/>
    </dgm:pt>
    <dgm:pt modelId="{099E8F66-51D2-4ACE-8778-C043246C47F6}" type="pres">
      <dgm:prSet presAssocID="{9F331BE0-F985-4F4B-86C5-D431730E0712}" presName="txNode" presStyleLbl="fgAcc1" presStyleIdx="1" presStyleCnt="3" custScaleX="106405" custScaleY="125958">
        <dgm:presLayoutVars>
          <dgm:bulletEnabled val="1"/>
        </dgm:presLayoutVars>
      </dgm:prSet>
      <dgm:spPr/>
    </dgm:pt>
    <dgm:pt modelId="{1D9E7997-BD99-4ED2-8C82-76FCE0661E5E}" type="pres">
      <dgm:prSet presAssocID="{4EEBD629-EC12-49B1-9380-5EA8F98EF969}" presName="compositeSpace" presStyleCnt="0"/>
      <dgm:spPr/>
    </dgm:pt>
    <dgm:pt modelId="{86B516CC-4833-48D8-8B1A-73EE8A081DE7}" type="pres">
      <dgm:prSet presAssocID="{A1687FCA-CBC5-4072-98A6-D2F3D6D7C25C}" presName="composite" presStyleCnt="0"/>
      <dgm:spPr/>
    </dgm:pt>
    <dgm:pt modelId="{A92BB6FA-6EFB-4130-B09A-27AF8C1FB0E0}" type="pres">
      <dgm:prSet presAssocID="{A1687FCA-CBC5-4072-98A6-D2F3D6D7C25C}" presName="bgChev" presStyleLbl="node1" presStyleIdx="2" presStyleCnt="3"/>
      <dgm:spPr/>
    </dgm:pt>
    <dgm:pt modelId="{44E06E66-B880-481B-B217-B12C0564575C}" type="pres">
      <dgm:prSet presAssocID="{A1687FCA-CBC5-4072-98A6-D2F3D6D7C25C}" presName="txNode" presStyleLbl="fgAcc1" presStyleIdx="2" presStyleCnt="3" custScaleX="103760" custScaleY="133831">
        <dgm:presLayoutVars>
          <dgm:bulletEnabled val="1"/>
        </dgm:presLayoutVars>
      </dgm:prSet>
      <dgm:spPr/>
    </dgm:pt>
  </dgm:ptLst>
  <dgm:cxnLst>
    <dgm:cxn modelId="{B9E46559-B3E9-4B32-9620-976208E02EB5}" type="presOf" srcId="{5ED34CF1-4ACC-404D-A0AA-46C0BC739AAE}" destId="{C9780528-C5C0-4EBF-9FD3-4614DFCED786}" srcOrd="0" destOrd="0" presId="urn:microsoft.com/office/officeart/2005/8/layout/chevronAccent+Icon"/>
    <dgm:cxn modelId="{348E59D3-B2F8-4488-9C53-2FD93800B7B4}" srcId="{AD09A5CB-AA74-4B21-B92C-D394B692414F}" destId="{A1687FCA-CBC5-4072-98A6-D2F3D6D7C25C}" srcOrd="2" destOrd="0" parTransId="{CC742A19-545D-46F9-8E9A-B23F6FEAC6F7}" sibTransId="{E3C0A208-19B7-42BB-A5CD-8D37AC62680B}"/>
    <dgm:cxn modelId="{FAB22FF5-DCEC-4302-AF25-48D0D8E52E5D}" type="presOf" srcId="{AD09A5CB-AA74-4B21-B92C-D394B692414F}" destId="{AF8FF0C4-967D-4F6B-94A6-06BF7A0F0C28}" srcOrd="0" destOrd="0" presId="urn:microsoft.com/office/officeart/2005/8/layout/chevronAccent+Icon"/>
    <dgm:cxn modelId="{9310E506-9270-49EB-B842-519584C3C34D}" srcId="{AD09A5CB-AA74-4B21-B92C-D394B692414F}" destId="{9F331BE0-F985-4F4B-86C5-D431730E0712}" srcOrd="1" destOrd="0" parTransId="{6D7F3A50-430D-48CD-915F-DFD4907E0E8A}" sibTransId="{4EEBD629-EC12-49B1-9380-5EA8F98EF969}"/>
    <dgm:cxn modelId="{533B89D8-4232-4BAA-A374-B175430EDE66}" type="presOf" srcId="{A1687FCA-CBC5-4072-98A6-D2F3D6D7C25C}" destId="{44E06E66-B880-481B-B217-B12C0564575C}" srcOrd="0" destOrd="0" presId="urn:microsoft.com/office/officeart/2005/8/layout/chevronAccent+Icon"/>
    <dgm:cxn modelId="{C5A9A0B1-8C50-431A-BDD4-CEDEF49D85C0}" srcId="{AD09A5CB-AA74-4B21-B92C-D394B692414F}" destId="{5ED34CF1-4ACC-404D-A0AA-46C0BC739AAE}" srcOrd="0" destOrd="0" parTransId="{90AB1292-7195-4E9C-AA98-1CA5F3C9FC6D}" sibTransId="{85B3C4B7-6F59-4ABE-A47F-63D02F9EDFA9}"/>
    <dgm:cxn modelId="{813AFAB0-38DE-4880-B736-774C53DF4545}" type="presOf" srcId="{9F331BE0-F985-4F4B-86C5-D431730E0712}" destId="{099E8F66-51D2-4ACE-8778-C043246C47F6}" srcOrd="0" destOrd="0" presId="urn:microsoft.com/office/officeart/2005/8/layout/chevronAccent+Icon"/>
    <dgm:cxn modelId="{AB64248A-A656-4F39-857C-FEF09C68D06A}" type="presParOf" srcId="{AF8FF0C4-967D-4F6B-94A6-06BF7A0F0C28}" destId="{E209E3DE-691A-472B-A4BC-4E4CA2FFC7A4}" srcOrd="0" destOrd="0" presId="urn:microsoft.com/office/officeart/2005/8/layout/chevronAccent+Icon"/>
    <dgm:cxn modelId="{A84337CC-5B7C-406B-ACC4-0E33BE174479}" type="presParOf" srcId="{E209E3DE-691A-472B-A4BC-4E4CA2FFC7A4}" destId="{80E70147-A851-4358-973B-22FB2623C376}" srcOrd="0" destOrd="0" presId="urn:microsoft.com/office/officeart/2005/8/layout/chevronAccent+Icon"/>
    <dgm:cxn modelId="{E28C159A-B094-4F1C-A1AD-F7EA6549227A}" type="presParOf" srcId="{E209E3DE-691A-472B-A4BC-4E4CA2FFC7A4}" destId="{C9780528-C5C0-4EBF-9FD3-4614DFCED786}" srcOrd="1" destOrd="0" presId="urn:microsoft.com/office/officeart/2005/8/layout/chevronAccent+Icon"/>
    <dgm:cxn modelId="{C7C79752-B7A9-4C1A-A750-99B1532B4384}" type="presParOf" srcId="{AF8FF0C4-967D-4F6B-94A6-06BF7A0F0C28}" destId="{1556B2DB-A75D-4878-8823-2AF5A745F888}" srcOrd="1" destOrd="0" presId="urn:microsoft.com/office/officeart/2005/8/layout/chevronAccent+Icon"/>
    <dgm:cxn modelId="{7F44ACA7-DAC9-4F46-B138-9E7CE3ACBF21}" type="presParOf" srcId="{AF8FF0C4-967D-4F6B-94A6-06BF7A0F0C28}" destId="{10A2AFAE-7536-42CF-BDE8-DE545209AEF0}" srcOrd="2" destOrd="0" presId="urn:microsoft.com/office/officeart/2005/8/layout/chevronAccent+Icon"/>
    <dgm:cxn modelId="{338CF505-4BD5-48BA-BEBD-5476313FC92A}" type="presParOf" srcId="{10A2AFAE-7536-42CF-BDE8-DE545209AEF0}" destId="{4091C00A-E73F-485E-AE66-E920907800FB}" srcOrd="0" destOrd="0" presId="urn:microsoft.com/office/officeart/2005/8/layout/chevronAccent+Icon"/>
    <dgm:cxn modelId="{4B42A29C-11AF-49A6-B7A4-DE5AFA204BD4}" type="presParOf" srcId="{10A2AFAE-7536-42CF-BDE8-DE545209AEF0}" destId="{099E8F66-51D2-4ACE-8778-C043246C47F6}" srcOrd="1" destOrd="0" presId="urn:microsoft.com/office/officeart/2005/8/layout/chevronAccent+Icon"/>
    <dgm:cxn modelId="{5FABA72D-61F4-4C16-A57C-886A1537123D}" type="presParOf" srcId="{AF8FF0C4-967D-4F6B-94A6-06BF7A0F0C28}" destId="{1D9E7997-BD99-4ED2-8C82-76FCE0661E5E}" srcOrd="3" destOrd="0" presId="urn:microsoft.com/office/officeart/2005/8/layout/chevronAccent+Icon"/>
    <dgm:cxn modelId="{5735BA03-D8EA-4CD0-8601-1BC1989ED86E}" type="presParOf" srcId="{AF8FF0C4-967D-4F6B-94A6-06BF7A0F0C28}" destId="{86B516CC-4833-48D8-8B1A-73EE8A081DE7}" srcOrd="4" destOrd="0" presId="urn:microsoft.com/office/officeart/2005/8/layout/chevronAccent+Icon"/>
    <dgm:cxn modelId="{62ACBC6E-D6DE-453D-AE0A-A9E617304774}" type="presParOf" srcId="{86B516CC-4833-48D8-8B1A-73EE8A081DE7}" destId="{A92BB6FA-6EFB-4130-B09A-27AF8C1FB0E0}" srcOrd="0" destOrd="0" presId="urn:microsoft.com/office/officeart/2005/8/layout/chevronAccent+Icon"/>
    <dgm:cxn modelId="{C9D599E0-2574-4BF8-A9F5-BACE91A26B1C}" type="presParOf" srcId="{86B516CC-4833-48D8-8B1A-73EE8A081DE7}" destId="{44E06E66-B880-481B-B217-B12C0564575C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C89BB-0A07-4DEA-9D85-6C5EFE820118}">
      <dsp:nvSpPr>
        <dsp:cNvPr id="0" name=""/>
        <dsp:cNvSpPr/>
      </dsp:nvSpPr>
      <dsp:spPr>
        <a:xfrm>
          <a:off x="1350158" y="0"/>
          <a:ext cx="8229573" cy="775811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 fov="300000">
            <a:rot lat="19149989" lon="20104176" rev="1877326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254000" h="2032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2060"/>
              </a:solidFill>
            </a:rPr>
            <a:t>Public Distance</a:t>
          </a:r>
        </a:p>
      </dsp:txBody>
      <dsp:txXfrm>
        <a:off x="4314451" y="387905"/>
        <a:ext cx="2300988" cy="1163716"/>
      </dsp:txXfrm>
    </dsp:sp>
    <dsp:sp modelId="{6AF13276-3394-4D8A-BE90-1BFA99B0ED77}">
      <dsp:nvSpPr>
        <dsp:cNvPr id="0" name=""/>
        <dsp:cNvSpPr/>
      </dsp:nvSpPr>
      <dsp:spPr>
        <a:xfrm>
          <a:off x="2189330" y="949530"/>
          <a:ext cx="6400815" cy="5818584"/>
        </a:xfrm>
        <a:prstGeom prst="ellips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perspectiveRelaxed" fov="300000">
            <a:rot lat="19149989" lon="20104176" rev="1877326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>
          <a:bevelT h="254000"/>
        </a:sp3d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2060"/>
              </a:solidFill>
            </a:rPr>
            <a:t>Social Distance</a:t>
          </a:r>
        </a:p>
      </dsp:txBody>
      <dsp:txXfrm>
        <a:off x="4271196" y="1298646"/>
        <a:ext cx="2237085" cy="1047345"/>
      </dsp:txXfrm>
    </dsp:sp>
    <dsp:sp modelId="{B1C14743-B8C5-488F-8173-9996B1259D55}">
      <dsp:nvSpPr>
        <dsp:cNvPr id="0" name=""/>
        <dsp:cNvSpPr/>
      </dsp:nvSpPr>
      <dsp:spPr>
        <a:xfrm>
          <a:off x="2668192" y="1685931"/>
          <a:ext cx="5486413" cy="4654867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perspectiveRelaxed" fov="300000">
            <a:rot lat="19149989" lon="20104176" rev="1877326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h="1778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2060"/>
              </a:solidFill>
            </a:rPr>
            <a:t>Personal Distance</a:t>
          </a:r>
        </a:p>
      </dsp:txBody>
      <dsp:txXfrm>
        <a:off x="4133064" y="2035046"/>
        <a:ext cx="2556668" cy="1047345"/>
      </dsp:txXfrm>
    </dsp:sp>
    <dsp:sp modelId="{2435ABD6-60C2-4BF1-8D43-FF643D961244}">
      <dsp:nvSpPr>
        <dsp:cNvPr id="0" name=""/>
        <dsp:cNvSpPr/>
      </dsp:nvSpPr>
      <dsp:spPr>
        <a:xfrm>
          <a:off x="4210598" y="2500315"/>
          <a:ext cx="3103245" cy="3103245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  <a:scene3d>
          <a:camera prst="perspectiveRelaxed" fov="300000">
            <a:rot lat="19149989" lon="20104176" rev="1877326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h="2032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2060"/>
              </a:solidFill>
            </a:rPr>
            <a:t>Intimate Distance</a:t>
          </a:r>
        </a:p>
      </dsp:txBody>
      <dsp:txXfrm>
        <a:off x="4665058" y="3276126"/>
        <a:ext cx="2194325" cy="15516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70147-A851-4358-973B-22FB2623C376}">
      <dsp:nvSpPr>
        <dsp:cNvPr id="0" name=""/>
        <dsp:cNvSpPr/>
      </dsp:nvSpPr>
      <dsp:spPr>
        <a:xfrm>
          <a:off x="3696" y="1411697"/>
          <a:ext cx="1793913" cy="69245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80528-C5C0-4EBF-9FD3-4614DFCED786}">
      <dsp:nvSpPr>
        <dsp:cNvPr id="0" name=""/>
        <dsp:cNvSpPr/>
      </dsp:nvSpPr>
      <dsp:spPr>
        <a:xfrm>
          <a:off x="482073" y="1475493"/>
          <a:ext cx="1514860" cy="911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Know What You Want</a:t>
          </a:r>
        </a:p>
      </dsp:txBody>
      <dsp:txXfrm>
        <a:off x="508758" y="1502178"/>
        <a:ext cx="1461490" cy="857714"/>
      </dsp:txXfrm>
    </dsp:sp>
    <dsp:sp modelId="{4091C00A-E73F-485E-AE66-E920907800FB}">
      <dsp:nvSpPr>
        <dsp:cNvPr id="0" name=""/>
        <dsp:cNvSpPr/>
      </dsp:nvSpPr>
      <dsp:spPr>
        <a:xfrm>
          <a:off x="2052744" y="1421419"/>
          <a:ext cx="1793913" cy="69245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9E8F66-51D2-4ACE-8778-C043246C47F6}">
      <dsp:nvSpPr>
        <dsp:cNvPr id="0" name=""/>
        <dsp:cNvSpPr/>
      </dsp:nvSpPr>
      <dsp:spPr>
        <a:xfrm>
          <a:off x="2482607" y="1504659"/>
          <a:ext cx="1611886" cy="8721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Know What They Want</a:t>
          </a:r>
        </a:p>
      </dsp:txBody>
      <dsp:txXfrm>
        <a:off x="2508153" y="1530205"/>
        <a:ext cx="1560794" cy="821104"/>
      </dsp:txXfrm>
    </dsp:sp>
    <dsp:sp modelId="{A92BB6FA-6EFB-4130-B09A-27AF8C1FB0E0}">
      <dsp:nvSpPr>
        <dsp:cNvPr id="0" name=""/>
        <dsp:cNvSpPr/>
      </dsp:nvSpPr>
      <dsp:spPr>
        <a:xfrm>
          <a:off x="4150305" y="1407790"/>
          <a:ext cx="1793913" cy="69245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06E66-B880-481B-B217-B12C0564575C}">
      <dsp:nvSpPr>
        <dsp:cNvPr id="0" name=""/>
        <dsp:cNvSpPr/>
      </dsp:nvSpPr>
      <dsp:spPr>
        <a:xfrm>
          <a:off x="4600202" y="1463771"/>
          <a:ext cx="1571818" cy="9267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Propose Action In A Way that They Can Accept</a:t>
          </a:r>
        </a:p>
      </dsp:txBody>
      <dsp:txXfrm>
        <a:off x="4627344" y="1490913"/>
        <a:ext cx="1517534" cy="872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D48E-AC23-4EF3-A297-432828B88F37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E0D1-A78E-49F3-B0CE-9E6F1AEA0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1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D48E-AC23-4EF3-A297-432828B88F37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E0D1-A78E-49F3-B0CE-9E6F1AEA0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1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D48E-AC23-4EF3-A297-432828B88F37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E0D1-A78E-49F3-B0CE-9E6F1AEA0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1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D48E-AC23-4EF3-A297-432828B88F37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E0D1-A78E-49F3-B0CE-9E6F1AEA0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92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D48E-AC23-4EF3-A297-432828B88F37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E0D1-A78E-49F3-B0CE-9E6F1AEA0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1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D48E-AC23-4EF3-A297-432828B88F37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E0D1-A78E-49F3-B0CE-9E6F1AEA0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D48E-AC23-4EF3-A297-432828B88F37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E0D1-A78E-49F3-B0CE-9E6F1AEA0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3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D48E-AC23-4EF3-A297-432828B88F37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E0D1-A78E-49F3-B0CE-9E6F1AEA0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9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D48E-AC23-4EF3-A297-432828B88F37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E0D1-A78E-49F3-B0CE-9E6F1AEA0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2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D48E-AC23-4EF3-A297-432828B88F37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E0D1-A78E-49F3-B0CE-9E6F1AEA0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1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D48E-AC23-4EF3-A297-432828B88F37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E0D1-A78E-49F3-B0CE-9E6F1AEA0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52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5D48E-AC23-4EF3-A297-432828B88F37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3E0D1-A78E-49F3-B0CE-9E6F1AEA0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2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Personal Space in the U.S.</a:t>
            </a:r>
          </a:p>
        </p:txBody>
      </p:sp>
      <p:graphicFrame>
        <p:nvGraphicFramePr>
          <p:cNvPr id="1597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937669"/>
              </p:ext>
            </p:extLst>
          </p:nvPr>
        </p:nvGraphicFramePr>
        <p:xfrm>
          <a:off x="2705467" y="1939803"/>
          <a:ext cx="7460639" cy="4321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Photo Editor Photo" r:id="rId3" imgW="6466667" imgH="2857899" progId="MSPhotoEd.3">
                  <p:embed/>
                </p:oleObj>
              </mc:Choice>
              <mc:Fallback>
                <p:oleObj name="Photo Editor Photo" r:id="rId3" imgW="6466667" imgH="2857899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467" y="1939803"/>
                        <a:ext cx="7460639" cy="43210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4350360" y="2355606"/>
            <a:ext cx="3157904" cy="2789727"/>
            <a:chOff x="1639" y="1286"/>
            <a:chExt cx="1724" cy="1523"/>
          </a:xfrm>
        </p:grpSpPr>
        <p:grpSp>
          <p:nvGrpSpPr>
            <p:cNvPr id="39961" name="Group 6"/>
            <p:cNvGrpSpPr>
              <a:grpSpLocks/>
            </p:cNvGrpSpPr>
            <p:nvPr/>
          </p:nvGrpSpPr>
          <p:grpSpPr bwMode="auto">
            <a:xfrm>
              <a:off x="2170" y="1484"/>
              <a:ext cx="1047" cy="1325"/>
              <a:chOff x="2160" y="1484"/>
              <a:chExt cx="1047" cy="1325"/>
            </a:xfrm>
          </p:grpSpPr>
          <p:sp>
            <p:nvSpPr>
              <p:cNvPr id="39964" name="Line 4"/>
              <p:cNvSpPr>
                <a:spLocks noChangeShapeType="1"/>
              </p:cNvSpPr>
              <p:nvPr/>
            </p:nvSpPr>
            <p:spPr bwMode="auto">
              <a:xfrm>
                <a:off x="2160" y="1484"/>
                <a:ext cx="281" cy="13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077"/>
              </a:p>
            </p:txBody>
          </p:sp>
          <p:sp>
            <p:nvSpPr>
              <p:cNvPr id="39965" name="Line 5"/>
              <p:cNvSpPr>
                <a:spLocks noChangeShapeType="1"/>
              </p:cNvSpPr>
              <p:nvPr/>
            </p:nvSpPr>
            <p:spPr bwMode="auto">
              <a:xfrm flipH="1">
                <a:off x="2926" y="1484"/>
                <a:ext cx="281" cy="13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077"/>
              </a:p>
            </p:txBody>
          </p:sp>
        </p:grpSp>
        <p:sp>
          <p:nvSpPr>
            <p:cNvPr id="39962" name="Text Box 7"/>
            <p:cNvSpPr txBox="1">
              <a:spLocks noChangeArrowheads="1"/>
            </p:cNvSpPr>
            <p:nvPr/>
          </p:nvSpPr>
          <p:spPr bwMode="auto">
            <a:xfrm>
              <a:off x="1639" y="1286"/>
              <a:ext cx="1077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5000"/>
                </a:spcAft>
                <a:buClr>
                  <a:schemeClr val="accent1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Aft>
                  <a:spcPct val="2500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Aft>
                  <a:spcPct val="25000"/>
                </a:spcAft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Aft>
                  <a:spcPct val="25000"/>
                </a:spcAft>
                <a:buClr>
                  <a:srgbClr val="BC005E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25000"/>
                <a:buFont typeface="Wingdings" panose="05000000000000000000" pitchFamily="2" charset="2"/>
                <a:buChar char="ù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25000"/>
                <a:buFont typeface="Wingdings" panose="05000000000000000000" pitchFamily="2" charset="2"/>
                <a:buChar char="ù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25000"/>
                <a:buFont typeface="Wingdings" panose="05000000000000000000" pitchFamily="2" charset="2"/>
                <a:buChar char="ù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25000"/>
                <a:buFont typeface="Wingdings" panose="05000000000000000000" pitchFamily="2" charset="2"/>
                <a:buChar char="ù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25000"/>
                <a:buFont typeface="Wingdings" panose="05000000000000000000" pitchFamily="2" charset="2"/>
                <a:buChar char="ù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46">
                  <a:latin typeface="Arial" panose="020B0604020202020204" pitchFamily="34" charset="0"/>
                </a:rPr>
                <a:t>Intimate distance</a:t>
              </a:r>
            </a:p>
          </p:txBody>
        </p:sp>
        <p:sp>
          <p:nvSpPr>
            <p:cNvPr id="39963" name="Text Box 8"/>
            <p:cNvSpPr txBox="1">
              <a:spLocks noChangeArrowheads="1"/>
            </p:cNvSpPr>
            <p:nvPr/>
          </p:nvSpPr>
          <p:spPr bwMode="auto">
            <a:xfrm>
              <a:off x="3076" y="1286"/>
              <a:ext cx="287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5000"/>
                </a:spcAft>
                <a:buClr>
                  <a:schemeClr val="accent1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Aft>
                  <a:spcPct val="2500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Aft>
                  <a:spcPct val="25000"/>
                </a:spcAft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Aft>
                  <a:spcPct val="25000"/>
                </a:spcAft>
                <a:buClr>
                  <a:srgbClr val="BC005E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25000"/>
                <a:buFont typeface="Wingdings" panose="05000000000000000000" pitchFamily="2" charset="2"/>
                <a:buChar char="ù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25000"/>
                <a:buFont typeface="Wingdings" panose="05000000000000000000" pitchFamily="2" charset="2"/>
                <a:buChar char="ù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25000"/>
                <a:buFont typeface="Wingdings" panose="05000000000000000000" pitchFamily="2" charset="2"/>
                <a:buChar char="ù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25000"/>
                <a:buFont typeface="Wingdings" panose="05000000000000000000" pitchFamily="2" charset="2"/>
                <a:buChar char="ù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25000"/>
                <a:buFont typeface="Wingdings" panose="05000000000000000000" pitchFamily="2" charset="2"/>
                <a:buChar char="ù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46">
                  <a:latin typeface="Arial" panose="020B0604020202020204" pitchFamily="34" charset="0"/>
                </a:rPr>
                <a:t>18”</a:t>
              </a: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3185380" y="2690813"/>
            <a:ext cx="5731484" cy="2445360"/>
            <a:chOff x="1003" y="1469"/>
            <a:chExt cx="3129" cy="1335"/>
          </a:xfrm>
        </p:grpSpPr>
        <p:grpSp>
          <p:nvGrpSpPr>
            <p:cNvPr id="39955" name="Group 18"/>
            <p:cNvGrpSpPr>
              <a:grpSpLocks/>
            </p:cNvGrpSpPr>
            <p:nvPr/>
          </p:nvGrpSpPr>
          <p:grpSpPr bwMode="auto">
            <a:xfrm>
              <a:off x="1003" y="1469"/>
              <a:ext cx="1128" cy="1335"/>
              <a:chOff x="1003" y="1459"/>
              <a:chExt cx="1128" cy="1335"/>
            </a:xfrm>
          </p:grpSpPr>
          <p:sp>
            <p:nvSpPr>
              <p:cNvPr id="39959" name="Text Box 12"/>
              <p:cNvSpPr txBox="1">
                <a:spLocks noChangeArrowheads="1"/>
              </p:cNvSpPr>
              <p:nvPr/>
            </p:nvSpPr>
            <p:spPr bwMode="auto">
              <a:xfrm>
                <a:off x="1003" y="1459"/>
                <a:ext cx="1128" cy="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5000"/>
                  </a:spcAft>
                  <a:buClr>
                    <a:schemeClr val="accent1"/>
                  </a:buClr>
                  <a:buSzPct val="9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Aft>
                    <a:spcPct val="2500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Aft>
                    <a:spcPct val="25000"/>
                  </a:spcAft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Aft>
                    <a:spcPct val="25000"/>
                  </a:spcAft>
                  <a:buClr>
                    <a:srgbClr val="BC005E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25000"/>
                  <a:buFont typeface="Wingdings" panose="05000000000000000000" pitchFamily="2" charset="2"/>
                  <a:buChar char="ù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25000"/>
                  <a:buFont typeface="Wingdings" panose="05000000000000000000" pitchFamily="2" charset="2"/>
                  <a:buChar char="ù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25000"/>
                  <a:buFont typeface="Wingdings" panose="05000000000000000000" pitchFamily="2" charset="2"/>
                  <a:buChar char="ù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25000"/>
                  <a:buFont typeface="Wingdings" panose="05000000000000000000" pitchFamily="2" charset="2"/>
                  <a:buChar char="ù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25000"/>
                  <a:buFont typeface="Wingdings" panose="05000000000000000000" pitchFamily="2" charset="2"/>
                  <a:buChar char="ù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46" dirty="0">
                    <a:latin typeface="Arial" panose="020B0604020202020204" pitchFamily="34" charset="0"/>
                  </a:rPr>
                  <a:t>Personal distance</a:t>
                </a:r>
              </a:p>
            </p:txBody>
          </p:sp>
          <p:sp>
            <p:nvSpPr>
              <p:cNvPr id="39960" name="Line 15"/>
              <p:cNvSpPr>
                <a:spLocks noChangeShapeType="1"/>
              </p:cNvSpPr>
              <p:nvPr/>
            </p:nvSpPr>
            <p:spPr bwMode="auto">
              <a:xfrm>
                <a:off x="1584" y="1663"/>
                <a:ext cx="403" cy="11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077"/>
              </a:p>
            </p:txBody>
          </p:sp>
        </p:grpSp>
        <p:grpSp>
          <p:nvGrpSpPr>
            <p:cNvPr id="39956" name="Group 27"/>
            <p:cNvGrpSpPr>
              <a:grpSpLocks/>
            </p:cNvGrpSpPr>
            <p:nvPr/>
          </p:nvGrpSpPr>
          <p:grpSpPr bwMode="auto">
            <a:xfrm>
              <a:off x="3416" y="1469"/>
              <a:ext cx="716" cy="1335"/>
              <a:chOff x="3416" y="1469"/>
              <a:chExt cx="716" cy="1335"/>
            </a:xfrm>
          </p:grpSpPr>
          <p:sp>
            <p:nvSpPr>
              <p:cNvPr id="39957" name="Text Box 20"/>
              <p:cNvSpPr txBox="1">
                <a:spLocks noChangeArrowheads="1"/>
              </p:cNvSpPr>
              <p:nvPr/>
            </p:nvSpPr>
            <p:spPr bwMode="auto">
              <a:xfrm flipH="1">
                <a:off x="3565" y="1469"/>
                <a:ext cx="567" cy="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5000"/>
                  </a:spcAft>
                  <a:buClr>
                    <a:schemeClr val="accent1"/>
                  </a:buClr>
                  <a:buSzPct val="9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Aft>
                    <a:spcPct val="2500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Aft>
                    <a:spcPct val="25000"/>
                  </a:spcAft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Aft>
                    <a:spcPct val="25000"/>
                  </a:spcAft>
                  <a:buClr>
                    <a:srgbClr val="BC005E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25000"/>
                  <a:buFont typeface="Wingdings" panose="05000000000000000000" pitchFamily="2" charset="2"/>
                  <a:buChar char="ù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25000"/>
                  <a:buFont typeface="Wingdings" panose="05000000000000000000" pitchFamily="2" charset="2"/>
                  <a:buChar char="ù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25000"/>
                  <a:buFont typeface="Wingdings" panose="05000000000000000000" pitchFamily="2" charset="2"/>
                  <a:buChar char="ù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25000"/>
                  <a:buFont typeface="Wingdings" panose="05000000000000000000" pitchFamily="2" charset="2"/>
                  <a:buChar char="ù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25000"/>
                  <a:buFont typeface="Wingdings" panose="05000000000000000000" pitchFamily="2" charset="2"/>
                  <a:buChar char="ù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46">
                    <a:latin typeface="Arial" panose="020B0604020202020204" pitchFamily="34" charset="0"/>
                  </a:rPr>
                  <a:t>18” to 4’</a:t>
                </a:r>
              </a:p>
            </p:txBody>
          </p:sp>
          <p:sp>
            <p:nvSpPr>
              <p:cNvPr id="39958" name="Line 21"/>
              <p:cNvSpPr>
                <a:spLocks noChangeShapeType="1"/>
              </p:cNvSpPr>
              <p:nvPr/>
            </p:nvSpPr>
            <p:spPr bwMode="auto">
              <a:xfrm flipH="1">
                <a:off x="3416" y="1673"/>
                <a:ext cx="403" cy="11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077"/>
              </a:p>
            </p:txBody>
          </p:sp>
        </p:grp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2557097" y="3088298"/>
            <a:ext cx="7057660" cy="1948962"/>
            <a:chOff x="660" y="1686"/>
            <a:chExt cx="3853" cy="1064"/>
          </a:xfrm>
        </p:grpSpPr>
        <p:grpSp>
          <p:nvGrpSpPr>
            <p:cNvPr id="39949" name="Group 22"/>
            <p:cNvGrpSpPr>
              <a:grpSpLocks/>
            </p:cNvGrpSpPr>
            <p:nvPr/>
          </p:nvGrpSpPr>
          <p:grpSpPr bwMode="auto">
            <a:xfrm>
              <a:off x="660" y="1686"/>
              <a:ext cx="974" cy="1064"/>
              <a:chOff x="660" y="1686"/>
              <a:chExt cx="974" cy="1064"/>
            </a:xfrm>
          </p:grpSpPr>
          <p:sp>
            <p:nvSpPr>
              <p:cNvPr id="39953" name="Text Box 13"/>
              <p:cNvSpPr txBox="1">
                <a:spLocks noChangeArrowheads="1"/>
              </p:cNvSpPr>
              <p:nvPr/>
            </p:nvSpPr>
            <p:spPr bwMode="auto">
              <a:xfrm>
                <a:off x="660" y="1686"/>
                <a:ext cx="971" cy="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5000"/>
                  </a:spcAft>
                  <a:buClr>
                    <a:schemeClr val="accent1"/>
                  </a:buClr>
                  <a:buSzPct val="9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Aft>
                    <a:spcPct val="2500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Aft>
                    <a:spcPct val="25000"/>
                  </a:spcAft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Aft>
                    <a:spcPct val="25000"/>
                  </a:spcAft>
                  <a:buClr>
                    <a:srgbClr val="BC005E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25000"/>
                  <a:buFont typeface="Wingdings" panose="05000000000000000000" pitchFamily="2" charset="2"/>
                  <a:buChar char="ù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25000"/>
                  <a:buFont typeface="Wingdings" panose="05000000000000000000" pitchFamily="2" charset="2"/>
                  <a:buChar char="ù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25000"/>
                  <a:buFont typeface="Wingdings" panose="05000000000000000000" pitchFamily="2" charset="2"/>
                  <a:buChar char="ù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25000"/>
                  <a:buFont typeface="Wingdings" panose="05000000000000000000" pitchFamily="2" charset="2"/>
                  <a:buChar char="ù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25000"/>
                  <a:buFont typeface="Wingdings" panose="05000000000000000000" pitchFamily="2" charset="2"/>
                  <a:buChar char="ù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46">
                    <a:latin typeface="Arial" panose="020B0604020202020204" pitchFamily="34" charset="0"/>
                  </a:rPr>
                  <a:t>Social distance</a:t>
                </a:r>
              </a:p>
            </p:txBody>
          </p:sp>
          <p:sp>
            <p:nvSpPr>
              <p:cNvPr id="39954" name="Line 16"/>
              <p:cNvSpPr>
                <a:spLocks noChangeShapeType="1"/>
              </p:cNvSpPr>
              <p:nvPr/>
            </p:nvSpPr>
            <p:spPr bwMode="auto">
              <a:xfrm>
                <a:off x="1166" y="1879"/>
                <a:ext cx="468" cy="8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077"/>
              </a:p>
            </p:txBody>
          </p:sp>
        </p:grpSp>
        <p:grpSp>
          <p:nvGrpSpPr>
            <p:cNvPr id="39950" name="Group 26"/>
            <p:cNvGrpSpPr>
              <a:grpSpLocks/>
            </p:cNvGrpSpPr>
            <p:nvPr/>
          </p:nvGrpSpPr>
          <p:grpSpPr bwMode="auto">
            <a:xfrm>
              <a:off x="3789" y="1686"/>
              <a:ext cx="724" cy="1064"/>
              <a:chOff x="3789" y="1686"/>
              <a:chExt cx="724" cy="1064"/>
            </a:xfrm>
          </p:grpSpPr>
          <p:sp>
            <p:nvSpPr>
              <p:cNvPr id="39951" name="Text Box 24"/>
              <p:cNvSpPr txBox="1">
                <a:spLocks noChangeArrowheads="1"/>
              </p:cNvSpPr>
              <p:nvPr/>
            </p:nvSpPr>
            <p:spPr bwMode="auto">
              <a:xfrm flipH="1">
                <a:off x="4036" y="1686"/>
                <a:ext cx="477" cy="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5000"/>
                  </a:spcAft>
                  <a:buClr>
                    <a:schemeClr val="accent1"/>
                  </a:buClr>
                  <a:buSzPct val="9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Aft>
                    <a:spcPct val="2500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Aft>
                    <a:spcPct val="25000"/>
                  </a:spcAft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Aft>
                    <a:spcPct val="25000"/>
                  </a:spcAft>
                  <a:buClr>
                    <a:srgbClr val="BC005E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25000"/>
                  <a:buFont typeface="Wingdings" panose="05000000000000000000" pitchFamily="2" charset="2"/>
                  <a:buChar char="ù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25000"/>
                  <a:buFont typeface="Wingdings" panose="05000000000000000000" pitchFamily="2" charset="2"/>
                  <a:buChar char="ù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25000"/>
                  <a:buFont typeface="Wingdings" panose="05000000000000000000" pitchFamily="2" charset="2"/>
                  <a:buChar char="ù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25000"/>
                  <a:buFont typeface="Wingdings" panose="05000000000000000000" pitchFamily="2" charset="2"/>
                  <a:buChar char="ù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25000"/>
                  <a:buFont typeface="Wingdings" panose="05000000000000000000" pitchFamily="2" charset="2"/>
                  <a:buChar char="ù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46">
                    <a:latin typeface="Arial" panose="020B0604020202020204" pitchFamily="34" charset="0"/>
                  </a:rPr>
                  <a:t>4’ to 8’</a:t>
                </a:r>
              </a:p>
            </p:txBody>
          </p:sp>
          <p:sp>
            <p:nvSpPr>
              <p:cNvPr id="39952" name="Line 25"/>
              <p:cNvSpPr>
                <a:spLocks noChangeShapeType="1"/>
              </p:cNvSpPr>
              <p:nvPr/>
            </p:nvSpPr>
            <p:spPr bwMode="auto">
              <a:xfrm flipH="1">
                <a:off x="3789" y="1879"/>
                <a:ext cx="468" cy="8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077"/>
              </a:p>
            </p:txBody>
          </p:sp>
        </p:grpSp>
      </p:grpSp>
      <p:grpSp>
        <p:nvGrpSpPr>
          <p:cNvPr id="10" name="Group 30"/>
          <p:cNvGrpSpPr>
            <a:grpSpLocks/>
          </p:cNvGrpSpPr>
          <p:nvPr/>
        </p:nvGrpSpPr>
        <p:grpSpPr bwMode="auto">
          <a:xfrm>
            <a:off x="1809751" y="3500439"/>
            <a:ext cx="8649434" cy="1556971"/>
            <a:chOff x="252" y="1911"/>
            <a:chExt cx="4722" cy="850"/>
          </a:xfrm>
        </p:grpSpPr>
        <p:sp>
          <p:nvSpPr>
            <p:cNvPr id="39945" name="Text Box 14"/>
            <p:cNvSpPr txBox="1">
              <a:spLocks noChangeArrowheads="1"/>
            </p:cNvSpPr>
            <p:nvPr/>
          </p:nvSpPr>
          <p:spPr bwMode="auto">
            <a:xfrm>
              <a:off x="252" y="1911"/>
              <a:ext cx="971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5000"/>
                </a:spcAft>
                <a:buClr>
                  <a:schemeClr val="accent1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Aft>
                  <a:spcPct val="2500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Aft>
                  <a:spcPct val="25000"/>
                </a:spcAft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Aft>
                  <a:spcPct val="25000"/>
                </a:spcAft>
                <a:buClr>
                  <a:srgbClr val="BC005E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25000"/>
                <a:buFont typeface="Wingdings" panose="05000000000000000000" pitchFamily="2" charset="2"/>
                <a:buChar char="ù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25000"/>
                <a:buFont typeface="Wingdings" panose="05000000000000000000" pitchFamily="2" charset="2"/>
                <a:buChar char="ù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25000"/>
                <a:buFont typeface="Wingdings" panose="05000000000000000000" pitchFamily="2" charset="2"/>
                <a:buChar char="ù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25000"/>
                <a:buFont typeface="Wingdings" panose="05000000000000000000" pitchFamily="2" charset="2"/>
                <a:buChar char="ù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25000"/>
                <a:buFont typeface="Wingdings" panose="05000000000000000000" pitchFamily="2" charset="2"/>
                <a:buChar char="ù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46">
                  <a:latin typeface="Arial" panose="020B0604020202020204" pitchFamily="34" charset="0"/>
                </a:rPr>
                <a:t>Public distance</a:t>
              </a:r>
            </a:p>
          </p:txBody>
        </p:sp>
        <p:sp>
          <p:nvSpPr>
            <p:cNvPr id="39946" name="Line 17"/>
            <p:cNvSpPr>
              <a:spLocks noChangeShapeType="1"/>
            </p:cNvSpPr>
            <p:nvPr/>
          </p:nvSpPr>
          <p:spPr bwMode="auto">
            <a:xfrm>
              <a:off x="741" y="2098"/>
              <a:ext cx="404" cy="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77"/>
            </a:p>
          </p:txBody>
        </p:sp>
        <p:sp>
          <p:nvSpPr>
            <p:cNvPr id="39947" name="Text Box 28"/>
            <p:cNvSpPr txBox="1">
              <a:spLocks noChangeArrowheads="1"/>
            </p:cNvSpPr>
            <p:nvPr/>
          </p:nvSpPr>
          <p:spPr bwMode="auto">
            <a:xfrm flipH="1">
              <a:off x="4426" y="1911"/>
              <a:ext cx="548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5000"/>
                </a:spcAft>
                <a:buClr>
                  <a:schemeClr val="accent1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Aft>
                  <a:spcPct val="2500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Aft>
                  <a:spcPct val="25000"/>
                </a:spcAft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Aft>
                  <a:spcPct val="25000"/>
                </a:spcAft>
                <a:buClr>
                  <a:srgbClr val="BC005E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25000"/>
                <a:buFont typeface="Wingdings" panose="05000000000000000000" pitchFamily="2" charset="2"/>
                <a:buChar char="ù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25000"/>
                <a:buFont typeface="Wingdings" panose="05000000000000000000" pitchFamily="2" charset="2"/>
                <a:buChar char="ù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25000"/>
                <a:buFont typeface="Wingdings" panose="05000000000000000000" pitchFamily="2" charset="2"/>
                <a:buChar char="ù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25000"/>
                <a:buFont typeface="Wingdings" panose="05000000000000000000" pitchFamily="2" charset="2"/>
                <a:buChar char="ù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25000"/>
                <a:buFont typeface="Wingdings" panose="05000000000000000000" pitchFamily="2" charset="2"/>
                <a:buChar char="ù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46">
                  <a:latin typeface="Arial" panose="020B0604020202020204" pitchFamily="34" charset="0"/>
                </a:rPr>
                <a:t>8’ to 10’</a:t>
              </a:r>
            </a:p>
          </p:txBody>
        </p:sp>
        <p:sp>
          <p:nvSpPr>
            <p:cNvPr id="39948" name="Line 29"/>
            <p:cNvSpPr>
              <a:spLocks noChangeShapeType="1"/>
            </p:cNvSpPr>
            <p:nvPr/>
          </p:nvSpPr>
          <p:spPr bwMode="auto">
            <a:xfrm flipH="1">
              <a:off x="4253" y="2098"/>
              <a:ext cx="404" cy="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77"/>
            </a:p>
          </p:txBody>
        </p:sp>
      </p:grpSp>
      <p:sp>
        <p:nvSpPr>
          <p:cNvPr id="39944" name="Text Box 34"/>
          <p:cNvSpPr txBox="1">
            <a:spLocks noChangeArrowheads="1"/>
          </p:cNvSpPr>
          <p:nvPr/>
        </p:nvSpPr>
        <p:spPr bwMode="auto">
          <a:xfrm>
            <a:off x="1785939" y="6520962"/>
            <a:ext cx="6135013" cy="305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50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BC005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25000"/>
              <a:buFont typeface="Wingdings" panose="05000000000000000000" pitchFamily="2" charset="2"/>
              <a:buChar char="ù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anose="05000000000000000000" pitchFamily="2" charset="2"/>
              <a:buChar char="ù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anose="05000000000000000000" pitchFamily="2" charset="2"/>
              <a:buChar char="ù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anose="05000000000000000000" pitchFamily="2" charset="2"/>
              <a:buChar char="ù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anose="05000000000000000000" pitchFamily="2" charset="2"/>
              <a:buChar char="ù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85">
                <a:solidFill>
                  <a:schemeClr val="tx2"/>
                </a:solidFill>
              </a:rPr>
              <a:t>Adapted from Figure 7–3: Personal Space Categories for Those in the United States</a:t>
            </a:r>
          </a:p>
        </p:txBody>
      </p:sp>
    </p:spTree>
    <p:extLst>
      <p:ext uri="{BB962C8B-B14F-4D97-AF65-F5344CB8AC3E}">
        <p14:creationId xmlns:p14="http://schemas.microsoft.com/office/powerpoint/2010/main" val="10824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71450" y="0"/>
            <a:ext cx="11758613" cy="7758113"/>
            <a:chOff x="171450" y="0"/>
            <a:chExt cx="11758613" cy="7758113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3668475933"/>
                </p:ext>
              </p:extLst>
            </p:nvPr>
          </p:nvGraphicFramePr>
          <p:xfrm>
            <a:off x="171450" y="0"/>
            <a:ext cx="11758613" cy="775811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193631" y="3043237"/>
              <a:ext cx="721519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18”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00750" y="2500312"/>
              <a:ext cx="86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18” - 4’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9990" y="1957387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97619" l="0" r="97324"/>
                      </a14:imgEffect>
                      <a14:imgEffect>
                        <a14:brightnessContrast bright="-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184" y="3088242"/>
              <a:ext cx="1197393" cy="6727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693569" y="204418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4’ - 8’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65742" y="1501259"/>
              <a:ext cx="1050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8’- 16’</a:t>
              </a:r>
            </a:p>
          </p:txBody>
        </p:sp>
      </p:grp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004333"/>
          </a:xfrm>
        </p:spPr>
        <p:txBody>
          <a:bodyPr>
            <a:normAutofit/>
          </a:bodyPr>
          <a:lstStyle/>
          <a:p>
            <a:r>
              <a:rPr lang="en-US" altLang="en-US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Personal Space in the U.S.</a:t>
            </a:r>
            <a:endParaRPr lang="en-US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843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360224" y="1476364"/>
            <a:ext cx="3755605" cy="3300413"/>
            <a:chOff x="3531012" y="2280123"/>
            <a:chExt cx="3755605" cy="3300413"/>
          </a:xfrm>
          <a:solidFill>
            <a:schemeClr val="accent1">
              <a:lumMod val="75000"/>
            </a:schemeClr>
          </a:solidFill>
          <a:scene3d>
            <a:camera prst="isometricOffAxis2Top"/>
            <a:lightRig rig="threePt" dir="t"/>
          </a:scene3d>
        </p:grpSpPr>
        <p:sp>
          <p:nvSpPr>
            <p:cNvPr id="4" name="Oval 3"/>
            <p:cNvSpPr/>
            <p:nvPr/>
          </p:nvSpPr>
          <p:spPr>
            <a:xfrm>
              <a:off x="3531012" y="2280123"/>
              <a:ext cx="3755605" cy="3300413"/>
            </a:xfrm>
            <a:prstGeom prst="ellipse">
              <a:avLst/>
            </a:prstGeom>
            <a:grpFill/>
            <a:sp3d>
              <a:bevelT w="0" h="1143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1455363"/>
                <a:satOff val="-83928"/>
                <a:lumOff val="8628"/>
                <a:alphaOff val="0"/>
              </a:schemeClr>
            </a:fillRef>
            <a:effectRef idx="3">
              <a:schemeClr val="accent2">
                <a:hueOff val="-1455363"/>
                <a:satOff val="-83928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Oval 4"/>
            <p:cNvSpPr txBox="1"/>
            <p:nvPr/>
          </p:nvSpPr>
          <p:spPr>
            <a:xfrm>
              <a:off x="4081008" y="3105226"/>
              <a:ext cx="2655614" cy="165020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7152" tIns="327152" rIns="327152" bIns="327152" numCol="1" spcCol="1270" anchor="ctr" anchorCtr="0">
              <a:noAutofit/>
            </a:bodyPr>
            <a:lstStyle/>
            <a:p>
              <a:pPr marL="0" lvl="0" indent="0" algn="ctr" defTabSz="2044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600" kern="1200" dirty="0"/>
                <a:t>Intimate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66438" y="1912731"/>
            <a:ext cx="5572124" cy="4643439"/>
            <a:chOff x="3531012" y="2280123"/>
            <a:chExt cx="3755605" cy="3300413"/>
          </a:xfrm>
          <a:scene3d>
            <a:camera prst="isometricOffAxis2Top"/>
            <a:lightRig rig="threePt" dir="t"/>
          </a:scene3d>
        </p:grpSpPr>
        <p:sp>
          <p:nvSpPr>
            <p:cNvPr id="7" name="Oval 6"/>
            <p:cNvSpPr/>
            <p:nvPr/>
          </p:nvSpPr>
          <p:spPr>
            <a:xfrm>
              <a:off x="3531012" y="2280123"/>
              <a:ext cx="3755605" cy="3300413"/>
            </a:xfrm>
            <a:prstGeom prst="ellipse">
              <a:avLst/>
            </a:prstGeom>
            <a:sp3d>
              <a:bevelT w="0" h="1143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1455363"/>
                <a:satOff val="-83928"/>
                <a:lumOff val="8628"/>
                <a:alphaOff val="0"/>
              </a:schemeClr>
            </a:fillRef>
            <a:effectRef idx="3">
              <a:schemeClr val="accent2">
                <a:hueOff val="-1455363"/>
                <a:satOff val="-83928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Oval 4"/>
            <p:cNvSpPr txBox="1"/>
            <p:nvPr/>
          </p:nvSpPr>
          <p:spPr>
            <a:xfrm>
              <a:off x="4081008" y="3105226"/>
              <a:ext cx="2655614" cy="165020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7152" tIns="327152" rIns="327152" bIns="327152" numCol="1" spcCol="1270" anchor="ctr" anchorCtr="0">
              <a:noAutofit/>
            </a:bodyPr>
            <a:lstStyle/>
            <a:p>
              <a:pPr marL="0" lvl="0" indent="0" algn="ctr" defTabSz="2044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600" kern="1200" dirty="0"/>
                <a:t>Intimate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9672" y="3881433"/>
            <a:ext cx="7029450" cy="4572001"/>
            <a:chOff x="3531012" y="2280123"/>
            <a:chExt cx="3755605" cy="3300413"/>
          </a:xfrm>
          <a:scene3d>
            <a:camera prst="isometricOffAxis2Top"/>
            <a:lightRig rig="threePt" dir="t"/>
          </a:scene3d>
        </p:grpSpPr>
        <p:sp>
          <p:nvSpPr>
            <p:cNvPr id="10" name="Oval 9"/>
            <p:cNvSpPr/>
            <p:nvPr/>
          </p:nvSpPr>
          <p:spPr>
            <a:xfrm>
              <a:off x="3531012" y="2280123"/>
              <a:ext cx="3755605" cy="3300413"/>
            </a:xfrm>
            <a:prstGeom prst="ellipse">
              <a:avLst/>
            </a:prstGeom>
            <a:sp3d>
              <a:bevelT w="0" h="1143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1455363"/>
                <a:satOff val="-83928"/>
                <a:lumOff val="8628"/>
                <a:alphaOff val="0"/>
              </a:schemeClr>
            </a:fillRef>
            <a:effectRef idx="3">
              <a:schemeClr val="accent2">
                <a:hueOff val="-1455363"/>
                <a:satOff val="-83928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4"/>
            <p:cNvSpPr txBox="1"/>
            <p:nvPr/>
          </p:nvSpPr>
          <p:spPr>
            <a:xfrm>
              <a:off x="4081008" y="3105226"/>
              <a:ext cx="2655614" cy="165020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7152" tIns="327152" rIns="327152" bIns="327152" numCol="1" spcCol="1270" anchor="ctr" anchorCtr="0">
              <a:noAutofit/>
            </a:bodyPr>
            <a:lstStyle/>
            <a:p>
              <a:pPr marL="0" lvl="0" indent="0" algn="ctr" defTabSz="2044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600" kern="1200" dirty="0"/>
                <a:t>Intimate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667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968133058"/>
              </p:ext>
            </p:extLst>
          </p:nvPr>
        </p:nvGraphicFramePr>
        <p:xfrm>
          <a:off x="2504048" y="2039816"/>
          <a:ext cx="6175718" cy="3798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105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2044</TotalTime>
  <Words>95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Photo Editor Photo</vt:lpstr>
      <vt:lpstr>Personal Space in the U.S.</vt:lpstr>
      <vt:lpstr>Personal Space in the U.S.</vt:lpstr>
      <vt:lpstr>PowerPoint Presentation</vt:lpstr>
      <vt:lpstr>PowerPoint Presentation</vt:lpstr>
    </vt:vector>
  </TitlesOfParts>
  <Company>University of South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Space in the U.S.</dc:title>
  <dc:creator>Farhadi, Adib</dc:creator>
  <cp:lastModifiedBy>Dave, Dhairya</cp:lastModifiedBy>
  <cp:revision>13</cp:revision>
  <dcterms:created xsi:type="dcterms:W3CDTF">2016-09-16T21:01:01Z</dcterms:created>
  <dcterms:modified xsi:type="dcterms:W3CDTF">2016-09-18T23:12:19Z</dcterms:modified>
</cp:coreProperties>
</file>