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5"/>
  </p:notesMasterIdLst>
  <p:handoutMasterIdLst>
    <p:handoutMasterId r:id="rId6"/>
  </p:handoutMasterIdLst>
  <p:sldIdLst>
    <p:sldId id="360" r:id="rId3"/>
    <p:sldId id="361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  <a:srgbClr val="66CCFF"/>
    <a:srgbClr val="00FF00"/>
    <a:srgbClr val="295582"/>
    <a:srgbClr val="083868"/>
    <a:srgbClr val="3366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9708" autoAdjust="0"/>
  </p:normalViewPr>
  <p:slideViewPr>
    <p:cSldViewPr snapToGrid="0">
      <p:cViewPr>
        <p:scale>
          <a:sx n="112" d="100"/>
          <a:sy n="112" d="100"/>
        </p:scale>
        <p:origin x="-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BE7FEFDB-6A02-EE4B-9F19-AB5E61D75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ヒラギノ角ゴ Pro W3" pitchFamily="96" charset="-128"/>
                <a:cs typeface="Arial" charset="0"/>
                <a:sym typeface="Gill Sans" pitchFamily="9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BCDCBDE4-BC7C-874C-96E5-58375E15F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5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652588"/>
            <a:ext cx="1838325" cy="384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652588"/>
            <a:ext cx="5367337" cy="384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309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8DC30-A01E-E040-B9E5-5BBC95DEA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466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7F24F-C680-8540-8A3A-D1C37799A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774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314325"/>
            <a:ext cx="2032000" cy="6022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314325"/>
            <a:ext cx="5945187" cy="6022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23418-88D4-3244-800B-2EF6056D7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692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3" y="314325"/>
            <a:ext cx="8101012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4188" y="1412875"/>
            <a:ext cx="8129587" cy="49244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18FBE-FF6F-2D4E-89C8-8C9B7C6E8C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446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AF8EC-ED5F-E547-BFC3-7EFD34D300A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2900"/>
            <a:ext cx="4572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71288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2390A-8C39-FD41-AA4D-9F47D0517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352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E1E53B-9A02-F94F-8872-B1F602827E7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2900"/>
            <a:ext cx="4572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6055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412875"/>
            <a:ext cx="398780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412875"/>
            <a:ext cx="398938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87637-00B7-354B-8BAC-62E66014B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7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696CD-CB53-BC44-B577-541C65803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134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79F9D-1BB5-1E42-B493-D6C6D7CC21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760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27B30-A8D3-C149-BEA7-6AFBA44FB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439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DA4BA-0A06-0949-BEA4-D1223F270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208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83868"/>
            </a:gs>
            <a:gs pos="100000">
              <a:srgbClr val="29558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652588"/>
            <a:ext cx="735806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037013"/>
            <a:ext cx="73580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8" name="TextBox 1"/>
          <p:cNvSpPr txBox="1">
            <a:spLocks noChangeArrowheads="1"/>
          </p:cNvSpPr>
          <p:nvPr userDrawn="1"/>
        </p:nvSpPr>
        <p:spPr bwMode="auto">
          <a:xfrm>
            <a:off x="800100" y="434975"/>
            <a:ext cx="4573588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latin typeface="Goudy Old Style" charset="0"/>
              </a:rPr>
              <a:t>Brookings Executive Education</a:t>
            </a:r>
          </a:p>
        </p:txBody>
      </p:sp>
      <p:sp>
        <p:nvSpPr>
          <p:cNvPr id="1029" name="TextBox 2"/>
          <p:cNvSpPr txBox="1">
            <a:spLocks noChangeArrowheads="1"/>
          </p:cNvSpPr>
          <p:nvPr userDrawn="1"/>
        </p:nvSpPr>
        <p:spPr bwMode="auto">
          <a:xfrm>
            <a:off x="822325" y="811213"/>
            <a:ext cx="3281363" cy="492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1300" smtClean="0">
                <a:solidFill>
                  <a:srgbClr val="FFFFFF"/>
                </a:solidFill>
                <a:latin typeface="Goudy Old Style" charset="0"/>
              </a:rPr>
              <a:t>A Partnership of the Brookings Institution</a:t>
            </a:r>
          </a:p>
          <a:p>
            <a:pPr eaLnBrk="1" hangingPunct="1">
              <a:defRPr/>
            </a:pPr>
            <a:r>
              <a:rPr lang="en-US" sz="1300" smtClean="0">
                <a:solidFill>
                  <a:srgbClr val="FFFFFF"/>
                </a:solidFill>
                <a:latin typeface="Goudy Old Style" charset="0"/>
              </a:rPr>
              <a:t>and Washington University in St. Louis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909638" y="811213"/>
            <a:ext cx="2790825" cy="0"/>
          </a:xfrm>
          <a:prstGeom prst="line">
            <a:avLst/>
          </a:prstGeom>
          <a:ln w="19050" cmpd="sng">
            <a:solidFill>
              <a:srgbClr val="A6A6A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2900"/>
            <a:ext cx="4572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692" y="353162"/>
            <a:ext cx="4577143" cy="10546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+mj-lt"/>
          <a:ea typeface="+mj-ea"/>
          <a:cs typeface="ヒラギノ明朝 Pro W3" charset="0"/>
          <a:sym typeface="Georgia" charset="0"/>
        </a:defRPr>
      </a:lvl1pPr>
      <a:lvl2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2pPr>
      <a:lvl3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3pPr>
      <a:lvl4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4pPr>
      <a:lvl5pPr algn="l" defTabSz="642938" rtl="0" eaLnBrk="0" fontAlgn="base" hangingPunct="0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cs typeface="ヒラギノ明朝 Pro W3" charset="0"/>
          <a:sym typeface="Georgia" charset="0"/>
        </a:defRPr>
      </a:lvl5pPr>
      <a:lvl6pPr marL="4572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6pPr>
      <a:lvl7pPr marL="9144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7pPr>
      <a:lvl8pPr marL="13716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8pPr>
      <a:lvl9pPr marL="1828800" algn="l" defTabSz="642938" rtl="0" fontAlgn="base">
        <a:spcBef>
          <a:spcPct val="0"/>
        </a:spcBef>
        <a:spcAft>
          <a:spcPct val="0"/>
        </a:spcAft>
        <a:defRPr sz="4500">
          <a:solidFill>
            <a:srgbClr val="FFFFFF"/>
          </a:solidFill>
          <a:latin typeface="Georgia" pitchFamily="18" charset="0"/>
          <a:ea typeface="ヒラギノ明朝 Pro W3" pitchFamily="96" charset="-128"/>
          <a:sym typeface="Georgia" pitchFamily="18" charset="0"/>
        </a:defRPr>
      </a:lvl9pPr>
    </p:titleStyle>
    <p:bodyStyle>
      <a:lvl1pPr marL="342900" indent="-3429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1pPr>
      <a:lvl2pPr marL="742950" indent="-28575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2pPr>
      <a:lvl3pPr marL="1143000" indent="-2286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3pPr>
      <a:lvl4pPr marL="1600200" indent="-2286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4pPr>
      <a:lvl5pPr marL="2057400" indent="-228600" algn="l" defTabSz="642938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cs typeface="ヒラギノ角ゴ Pro W3" charset="0"/>
          <a:sym typeface="Arial" charset="0"/>
        </a:defRPr>
      </a:lvl5pPr>
      <a:lvl6pPr marL="4572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6pPr>
      <a:lvl7pPr marL="9144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7pPr>
      <a:lvl8pPr marL="13716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8pPr>
      <a:lvl9pPr marL="1828800" algn="l" defTabSz="642938" rtl="0" fontAlgn="base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rgbClr val="FFFFFF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3" y="314325"/>
            <a:ext cx="810101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412875"/>
            <a:ext cx="812958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2" name="Rectangle 4" descr="Light upward diagonal"/>
          <p:cNvSpPr>
            <a:spLocks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pattFill prst="ltUpDiag">
            <a:fgClr>
              <a:srgbClr val="083868"/>
            </a:fgClr>
            <a:bgClr>
              <a:srgbClr val="295582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latin typeface="Gill Sans" pitchFamily="-84" charset="0"/>
              <a:ea typeface="ヒラギノ角ゴ Pro W3" pitchFamily="-84" charset="-128"/>
              <a:cs typeface="+mn-cs"/>
              <a:sym typeface="Gill Sans" pitchFamily="-84" charset="0"/>
            </a:endParaRPr>
          </a:p>
        </p:txBody>
      </p:sp>
      <p:sp>
        <p:nvSpPr>
          <p:cNvPr id="2053" name="Text Box 5"/>
          <p:cNvSpPr txBox="1">
            <a:spLocks/>
          </p:cNvSpPr>
          <p:nvPr/>
        </p:nvSpPr>
        <p:spPr bwMode="auto">
          <a:xfrm>
            <a:off x="7929563" y="493713"/>
            <a:ext cx="374650" cy="214312"/>
          </a:xfrm>
          <a:prstGeom prst="rect">
            <a:avLst/>
          </a:prstGeom>
          <a:noFill/>
          <a:ln>
            <a:noFill/>
          </a:ln>
          <a:extLst/>
        </p:spPr>
        <p:txBody>
          <a:bodyPr lIns="64255" tIns="32126" rIns="64255" bIns="32126">
            <a:spAutoFit/>
          </a:bodyPr>
          <a:lstStyle>
            <a:lvl1pPr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defTabSz="642938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0A4FC01-AD93-CB4F-BBAF-8896115A964C}" type="slidenum">
              <a:rPr lang="en-US" sz="1000">
                <a:solidFill>
                  <a:schemeClr val="bg1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6534150"/>
            <a:ext cx="2133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fld id="{7D2A9465-27CE-4F48-843B-508DC9F68F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5" name="TextBox 7"/>
          <p:cNvSpPr txBox="1">
            <a:spLocks noChangeArrowheads="1"/>
          </p:cNvSpPr>
          <p:nvPr userDrawn="1"/>
        </p:nvSpPr>
        <p:spPr bwMode="auto">
          <a:xfrm>
            <a:off x="23813" y="6465888"/>
            <a:ext cx="4573587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bg1"/>
                </a:solidFill>
                <a:latin typeface="Goudy Old Style" charset="0"/>
              </a:rPr>
              <a:t>Brookings Executive Education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32575" y="6457950"/>
            <a:ext cx="2030887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r>
              <a:rPr lang="en-US" sz="1900" dirty="0">
                <a:solidFill>
                  <a:srgbClr val="FFFFFF"/>
                </a:solidFill>
                <a:latin typeface="Goudy Old Style" charset="0"/>
              </a:rPr>
              <a:t>Leading </a:t>
            </a:r>
            <a:r>
              <a:rPr lang="en-US" sz="1900" dirty="0" smtClean="0">
                <a:solidFill>
                  <a:srgbClr val="FFFFFF"/>
                </a:solidFill>
                <a:latin typeface="Goudy Old Style" charset="0"/>
              </a:rPr>
              <a:t>Thinking</a:t>
            </a:r>
            <a:r>
              <a:rPr lang="en-US" sz="1900" baseline="30000" dirty="0" smtClean="0">
                <a:solidFill>
                  <a:srgbClr val="FFFFFF"/>
                </a:solidFill>
                <a:latin typeface="Goudy Old Style" charset="0"/>
              </a:rPr>
              <a:t>®</a:t>
            </a:r>
            <a:endParaRPr lang="en-US" sz="1900" baseline="30000" dirty="0">
              <a:solidFill>
                <a:srgbClr val="FFFFFF"/>
              </a:solidFill>
              <a:latin typeface="Goudy Old Styl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29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05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+mj-lt"/>
          <a:ea typeface="+mj-ea"/>
          <a:cs typeface="ヒラギノ明朝 Pro W3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  <a:cs typeface="ヒラギノ明朝 Pro W3" charset="0"/>
        </a:defRPr>
      </a:lvl5pPr>
      <a:lvl6pPr marL="4572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6pPr>
      <a:lvl7pPr marL="9144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7pPr>
      <a:lvl8pPr marL="13716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8pPr>
      <a:lvl9pPr marL="1828800" algn="ctr" defTabSz="642938" rtl="0" fontAlgn="base">
        <a:spcBef>
          <a:spcPct val="0"/>
        </a:spcBef>
        <a:spcAft>
          <a:spcPct val="0"/>
        </a:spcAft>
        <a:defRPr sz="3600">
          <a:solidFill>
            <a:srgbClr val="295582"/>
          </a:solidFill>
          <a:latin typeface="Georgia" pitchFamily="18" charset="0"/>
          <a:ea typeface="ヒラギノ明朝 Pro W3" pitchFamily="96" charset="-128"/>
        </a:defRPr>
      </a:lvl9pPr>
    </p:titleStyle>
    <p:bodyStyle>
      <a:lvl1pPr marL="588963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Font typeface="Wingdings 3" charset="0"/>
        <a:buChar char="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901700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Char char="»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214438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527175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Char char="›"/>
        <a:defRPr sz="18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1839913" indent="-401638" algn="l" defTabSz="642938" rtl="0" eaLnBrk="0" fontAlgn="base" hangingPunct="0">
        <a:spcBef>
          <a:spcPct val="0"/>
        </a:spcBef>
        <a:spcAft>
          <a:spcPct val="20000"/>
        </a:spcAft>
        <a:buClr>
          <a:srgbClr val="295582"/>
        </a:buClr>
        <a:buFont typeface="Times" charset="0"/>
        <a:buChar char="•"/>
        <a:defRPr sz="18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2971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7543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2115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668713" indent="-401638" algn="l" defTabSz="642938" rtl="0" fontAlgn="base">
        <a:spcBef>
          <a:spcPct val="0"/>
        </a:spcBef>
        <a:spcAft>
          <a:spcPct val="20000"/>
        </a:spcAft>
        <a:buClr>
          <a:srgbClr val="29558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Vertical Title 1"/>
          <p:cNvSpPr>
            <a:spLocks noGrp="1"/>
          </p:cNvSpPr>
          <p:nvPr>
            <p:ph type="title" orient="vert"/>
          </p:nvPr>
        </p:nvSpPr>
        <p:spPr>
          <a:xfrm rot="16200000">
            <a:off x="3570288" y="-361950"/>
            <a:ext cx="1838325" cy="72294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Georgia" charset="0"/>
                <a:ea typeface="ヒラギノ明朝 Pro W3" charset="0"/>
              </a:rPr>
              <a:t>Title</a:t>
            </a:r>
            <a:br>
              <a:rPr lang="en-US" sz="4000" dirty="0" smtClean="0">
                <a:latin typeface="Georgia" charset="0"/>
                <a:ea typeface="ヒラギノ明朝 Pro W3" charset="0"/>
              </a:rPr>
            </a:br>
            <a:r>
              <a:rPr lang="en-US" sz="4000" dirty="0" smtClean="0">
                <a:latin typeface="Georgia" charset="0"/>
                <a:ea typeface="ヒラギノ明朝 Pro W3" charset="0"/>
              </a:rPr>
              <a:t>Day 1</a:t>
            </a:r>
            <a:endParaRPr lang="en-US" sz="4000" dirty="0">
              <a:latin typeface="Georgia" charset="0"/>
              <a:ea typeface="ヒラギノ明朝 Pro W3" charset="0"/>
            </a:endParaRPr>
          </a:p>
        </p:txBody>
      </p:sp>
      <p:sp>
        <p:nvSpPr>
          <p:cNvPr id="512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897312" y="1836738"/>
            <a:ext cx="1395413" cy="7450138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latin typeface="Arial" charset="0"/>
                <a:ea typeface="ヒラギノ角ゴ Pro W3" charset="0"/>
              </a:rPr>
              <a:t>Jackson Nickerson</a:t>
            </a:r>
          </a:p>
          <a:p>
            <a:pPr marL="0" indent="0" eaLnBrk="1" hangingPunct="1"/>
            <a:r>
              <a:rPr lang="en-US" dirty="0" err="1" smtClean="0">
                <a:latin typeface="Arial" charset="0"/>
                <a:ea typeface="ヒラギノ角ゴ Pro W3" charset="0"/>
              </a:rPr>
              <a:t>Frahm</a:t>
            </a:r>
            <a:r>
              <a:rPr lang="en-US" dirty="0" smtClean="0">
                <a:latin typeface="Arial" charset="0"/>
                <a:ea typeface="ヒラギノ角ゴ Pro W3" charset="0"/>
              </a:rPr>
              <a:t> Family Professor of Organization and Strategy</a:t>
            </a:r>
          </a:p>
          <a:p>
            <a:pPr marL="0" indent="0" eaLnBrk="1" hangingPunct="1"/>
            <a:r>
              <a:rPr lang="en-US" dirty="0">
                <a:latin typeface="Arial" charset="0"/>
                <a:ea typeface="ヒラギノ角ゴ Pro W3" charset="0"/>
              </a:rPr>
              <a:t>	</a:t>
            </a:r>
            <a:r>
              <a:rPr lang="en-US" dirty="0" smtClean="0">
                <a:latin typeface="Arial" charset="0"/>
                <a:ea typeface="ヒラギノ角ゴ Pro W3" charset="0"/>
              </a:rPr>
              <a:t>Olin Business School, Washington University in St. Louis</a:t>
            </a:r>
          </a:p>
          <a:p>
            <a:pPr marL="0" indent="0" eaLnBrk="1" hangingPunct="1"/>
            <a:r>
              <a:rPr lang="en-US" dirty="0" smtClean="0">
                <a:latin typeface="Arial" charset="0"/>
                <a:ea typeface="ヒラギノ角ゴ Pro W3" charset="0"/>
              </a:rPr>
              <a:t>Associate Dean and Director of Brookings Executive Education</a:t>
            </a:r>
          </a:p>
          <a:p>
            <a:pPr marL="0" indent="0" eaLnBrk="1" hangingPunct="1"/>
            <a:r>
              <a:rPr lang="en-US" dirty="0" smtClean="0">
                <a:latin typeface="Arial" charset="0"/>
                <a:ea typeface="ヒラギノ角ゴ Pro W3" charset="0"/>
              </a:rPr>
              <a:t>Brookings Institution Nonresident Senior Fellow in Governance Studies, </a:t>
            </a:r>
            <a:endParaRPr lang="en-US" dirty="0">
              <a:latin typeface="Arial" charset="0"/>
              <a:ea typeface="ヒラギノ角ゴ Pro W3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charset="0"/>
                <a:ea typeface="ヒラギノ明朝 Pro W3" charset="0"/>
              </a:rPr>
              <a:t>Agenda</a:t>
            </a:r>
            <a:endParaRPr lang="en-US" dirty="0">
              <a:latin typeface="Georgia" charset="0"/>
              <a:ea typeface="ヒラギノ明朝 Pro W3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ヒラギノ角ゴ Pro W3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defRPr>
            </a:lvl9pPr>
          </a:lstStyle>
          <a:p>
            <a:pPr eaLnBrk="1" hangingPunct="1"/>
            <a:fld id="{EB397168-A358-0C44-8796-CCE65EA956AB}" type="slidenum"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 sz="12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ings">
  <a:themeElements>
    <a:clrScheme name="Brooking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ookings">
      <a:majorFont>
        <a:latin typeface="Georgia"/>
        <a:ea typeface="ヒラギノ明朝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lnDef>
  </a:objectDefaults>
  <a:extraClrSchemeLst>
    <a:extraClrScheme>
      <a:clrScheme name="Brook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eorgia"/>
        <a:ea typeface="ヒラギノ明朝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429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96" charset="0"/>
            <a:ea typeface="ヒラギノ角ゴ Pro W3" pitchFamily="96" charset="-128"/>
            <a:cs typeface="Arial" charset="0"/>
            <a:sym typeface="Gill Sans" pitchFamily="96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Brookings</Template>
  <TotalTime>13095</TotalTime>
  <Words>12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Brookings</vt:lpstr>
      <vt:lpstr>Title &amp; Bullets</vt:lpstr>
      <vt:lpstr>Title Day 1</vt:lpstr>
      <vt:lpstr>Agenda</vt:lpstr>
    </vt:vector>
  </TitlesOfParts>
  <Company>The Brookings Institution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Staff</dc:title>
  <dc:creator>Ari Witkin</dc:creator>
  <cp:lastModifiedBy>Jackson Nickerson</cp:lastModifiedBy>
  <cp:revision>225</cp:revision>
  <cp:lastPrinted>2014-09-12T15:44:20Z</cp:lastPrinted>
  <dcterms:created xsi:type="dcterms:W3CDTF">2011-01-19T17:17:30Z</dcterms:created>
  <dcterms:modified xsi:type="dcterms:W3CDTF">2015-03-22T02:17:52Z</dcterms:modified>
</cp:coreProperties>
</file>