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360" r:id="rId3"/>
    <p:sldId id="361" r:id="rId4"/>
    <p:sldId id="3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26400"/>
    <a:srgbClr val="408000"/>
    <a:srgbClr val="66CCFF"/>
    <a:srgbClr val="00FF00"/>
    <a:srgbClr val="295582"/>
    <a:srgbClr val="083868"/>
    <a:srgbClr val="3366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9708" autoAdjust="0"/>
  </p:normalViewPr>
  <p:slideViewPr>
    <p:cSldViewPr snapToGrid="0">
      <p:cViewPr varScale="1">
        <p:scale>
          <a:sx n="67" d="100"/>
          <a:sy n="67" d="100"/>
        </p:scale>
        <p:origin x="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BE7FEFDB-6A02-EE4B-9F19-AB5E61D75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BCDCBDE4-BC7C-874C-96E5-58375E15F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5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652588"/>
            <a:ext cx="1838325" cy="384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652588"/>
            <a:ext cx="5367337" cy="384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0230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8DC30-A01E-E040-B9E5-5BBC95DEA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4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7F24F-C680-8540-8A3A-D1C37799A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77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314325"/>
            <a:ext cx="203200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4325"/>
            <a:ext cx="5945187" cy="6022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23418-88D4-3244-800B-2EF6056D7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9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3" y="314325"/>
            <a:ext cx="8101012" cy="1036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4188" y="1412875"/>
            <a:ext cx="8129587" cy="49244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18FBE-FF6F-2D4E-89C8-8C9B7C6E8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4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F8EC-ED5F-E547-BFC3-7EFD34D300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 descr="University of South Florid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7" y="319861"/>
            <a:ext cx="5172470" cy="7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128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2390A-8C39-FD41-AA4D-9F47D0517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35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E1E53B-9A02-F94F-8872-B1F602827E7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 descr="University of South Florid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7" y="319861"/>
            <a:ext cx="5172470" cy="7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605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412875"/>
            <a:ext cx="398780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412875"/>
            <a:ext cx="398938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87637-00B7-354B-8BAC-62E66014B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7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696CD-CB53-BC44-B577-541C65803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13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79F9D-1BB5-1E42-B493-D6C6D7CC21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76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27B30-A8D3-C149-BEA7-6AFBA44FB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43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DA4BA-0A06-0949-BEA4-D1223F270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20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rgbClr val="0066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652588"/>
            <a:ext cx="735806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695" tIns="35695" rIns="35695" bIns="356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037013"/>
            <a:ext cx="73580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4" name="Picture 2" descr="University of South Florid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7" y="319861"/>
            <a:ext cx="5172470" cy="7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/>
  <p:txStyles>
    <p:titleStyle>
      <a:lvl1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+mj-lt"/>
          <a:ea typeface="+mj-ea"/>
          <a:cs typeface="ヒラギノ明朝 Pro W3" charset="0"/>
          <a:sym typeface="Georgia" charset="0"/>
        </a:defRPr>
      </a:lvl1pPr>
      <a:lvl2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2pPr>
      <a:lvl3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3pPr>
      <a:lvl4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4pPr>
      <a:lvl5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5pPr>
      <a:lvl6pPr marL="4572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6pPr>
      <a:lvl7pPr marL="9144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7pPr>
      <a:lvl8pPr marL="13716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8pPr>
      <a:lvl9pPr marL="18288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9pPr>
    </p:titleStyle>
    <p:bodyStyle>
      <a:lvl1pPr marL="342900" indent="-3429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1pPr>
      <a:lvl2pPr marL="742950" indent="-28575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2pPr>
      <a:lvl3pPr marL="11430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3pPr>
      <a:lvl4pPr marL="16002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4pPr>
      <a:lvl5pPr marL="20574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5pPr>
      <a:lvl6pPr marL="4572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6pPr>
      <a:lvl7pPr marL="9144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7pPr>
      <a:lvl8pPr marL="13716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8pPr>
      <a:lvl9pPr marL="18288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314325"/>
            <a:ext cx="810101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412875"/>
            <a:ext cx="812958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2" name="Rectangle 4" descr="Light upward diagonal"/>
          <p:cNvSpPr>
            <a:spLocks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006600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latin typeface="Gill Sans" pitchFamily="-84" charset="0"/>
              <a:ea typeface="ヒラギノ角ゴ Pro W3" pitchFamily="-84" charset="-128"/>
              <a:cs typeface="+mn-cs"/>
              <a:sym typeface="Gill Sans" pitchFamily="-84" charset="0"/>
            </a:endParaRPr>
          </a:p>
        </p:txBody>
      </p:sp>
      <p:sp>
        <p:nvSpPr>
          <p:cNvPr id="2053" name="Text Box 5"/>
          <p:cNvSpPr txBox="1">
            <a:spLocks/>
          </p:cNvSpPr>
          <p:nvPr/>
        </p:nvSpPr>
        <p:spPr bwMode="auto">
          <a:xfrm>
            <a:off x="7929563" y="493713"/>
            <a:ext cx="374650" cy="214312"/>
          </a:xfrm>
          <a:prstGeom prst="rect">
            <a:avLst/>
          </a:prstGeom>
          <a:noFill/>
          <a:ln>
            <a:noFill/>
          </a:ln>
          <a:extLst/>
        </p:spPr>
        <p:txBody>
          <a:bodyPr lIns="64255" tIns="32126" rIns="64255" bIns="32126">
            <a:spAutoFit/>
          </a:bodyPr>
          <a:lstStyle>
            <a:lvl1pPr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0A4FC01-AD93-CB4F-BBAF-8896115A964C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6534150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fld id="{7D2A9465-27CE-4F48-843B-508DC9F68F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32575" y="6457950"/>
            <a:ext cx="179889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rgbClr val="FFFFFF"/>
                </a:solidFill>
                <a:latin typeface="Goudy Old Style" charset="0"/>
              </a:rPr>
              <a:t>Global Thinking</a:t>
            </a:r>
            <a:endParaRPr lang="en-US" sz="1900" baseline="30000" dirty="0">
              <a:solidFill>
                <a:srgbClr val="FFFFFF"/>
              </a:solidFill>
              <a:latin typeface="Goudy Old Style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3926" y="6457949"/>
            <a:ext cx="2813975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rgbClr val="FFFFFF"/>
                </a:solidFill>
                <a:latin typeface="Goudy Old Style" charset="0"/>
              </a:rPr>
              <a:t>University</a:t>
            </a:r>
            <a:r>
              <a:rPr lang="en-US" sz="1900" baseline="0" dirty="0">
                <a:solidFill>
                  <a:srgbClr val="FFFFFF"/>
                </a:solidFill>
                <a:latin typeface="Goudy Old Style" charset="0"/>
              </a:rPr>
              <a:t> of South Florida</a:t>
            </a:r>
            <a:endParaRPr lang="en-US" sz="1900" baseline="30000" dirty="0">
              <a:solidFill>
                <a:srgbClr val="FFFFFF"/>
              </a:solidFill>
              <a:latin typeface="Goudy Old Sty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29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+mj-lt"/>
          <a:ea typeface="+mj-ea"/>
          <a:cs typeface="ヒラギノ明朝 Pro W3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5pPr>
      <a:lvl6pPr marL="4572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6pPr>
      <a:lvl7pPr marL="9144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7pPr>
      <a:lvl8pPr marL="13716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8pPr>
      <a:lvl9pPr marL="18288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9pPr>
    </p:titleStyle>
    <p:bodyStyle>
      <a:lvl1pPr marL="588963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Font typeface="Wingdings 3" charset="0"/>
        <a:buChar char="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901700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»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214438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527175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›"/>
        <a:defRPr sz="18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1839913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2971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7543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2115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6687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3570288" y="-361950"/>
            <a:ext cx="1838325" cy="7229475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Georgia" charset="0"/>
                <a:ea typeface="ヒラギノ明朝 Pro W3" charset="0"/>
              </a:rPr>
              <a:t>Title</a:t>
            </a:r>
            <a:br>
              <a:rPr lang="en-US" sz="4000" dirty="0">
                <a:latin typeface="Georgia" charset="0"/>
                <a:ea typeface="ヒラギノ明朝 Pro W3" charset="0"/>
              </a:rPr>
            </a:br>
            <a:r>
              <a:rPr lang="en-US" sz="4000" dirty="0">
                <a:latin typeface="Georgia" charset="0"/>
                <a:ea typeface="ヒラギノ明朝 Pro W3" charset="0"/>
              </a:rPr>
              <a:t>Day 1</a:t>
            </a:r>
          </a:p>
        </p:txBody>
      </p:sp>
      <p:sp>
        <p:nvSpPr>
          <p:cNvPr id="512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897312" y="1836738"/>
            <a:ext cx="1395413" cy="7450138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  <a:ea typeface="ヒラギノ角ゴ Pro W3" charset="0"/>
              </a:rPr>
              <a:t>Instructor Names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ヒラギノ明朝 Pro W3" charset="0"/>
              </a:rPr>
              <a:t>Agenda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ヒラギノ角ゴ Pro W3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EB397168-A358-0C44-8796-CCE65EA956AB}" type="slidenum"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sz="12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Introduction of instructors and special guests</a:t>
            </a:r>
            <a:endParaRPr lang="en-US" sz="4400" dirty="0"/>
          </a:p>
          <a:p>
            <a:pPr lvl="2"/>
            <a:endParaRPr lang="en-US" dirty="0"/>
          </a:p>
          <a:p>
            <a:pPr lvl="2"/>
            <a:r>
              <a:rPr lang="en-US" dirty="0"/>
              <a:t>Perspective on communication of SOCOM leadership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Why are we here?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To build greater awareness and personal capacity for using strategic communication to build stronger relationships and accomplish your objectives</a:t>
            </a:r>
            <a:endParaRPr lang="en-US" sz="1600" dirty="0"/>
          </a:p>
          <a:p>
            <a:pPr lvl="3"/>
            <a:endParaRPr lang="en-US" dirty="0"/>
          </a:p>
          <a:p>
            <a:pPr lvl="3"/>
            <a:r>
              <a:rPr lang="en-US" dirty="0"/>
              <a:t>To better understand how to apply principles of strategic communication and negotiation to practical challenges that you encounter in your work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390A-8C39-FD41-AA4D-9F47D0517A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171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ings">
  <a:themeElements>
    <a:clrScheme name="Brooking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ookings">
      <a:majorFont>
        <a:latin typeface="Georgia"/>
        <a:ea typeface="ヒラギノ明朝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lnDef>
  </a:objectDefaults>
  <a:extraClrSchemeLst>
    <a:extraClrScheme>
      <a:clrScheme name="Brook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eorgia"/>
        <a:ea typeface="ヒラギノ明朝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Brookings</Template>
  <TotalTime>13132</TotalTime>
  <Words>66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MS PGothic</vt:lpstr>
      <vt:lpstr>Arial</vt:lpstr>
      <vt:lpstr>Georgia</vt:lpstr>
      <vt:lpstr>Gill Sans</vt:lpstr>
      <vt:lpstr>Goudy Old Style</vt:lpstr>
      <vt:lpstr>Times</vt:lpstr>
      <vt:lpstr>Wingdings 3</vt:lpstr>
      <vt:lpstr>ヒラギノ明朝 Pro W3</vt:lpstr>
      <vt:lpstr>ヒラギノ角ゴ Pro W3</vt:lpstr>
      <vt:lpstr>Brookings</vt:lpstr>
      <vt:lpstr>Title &amp; Bullets</vt:lpstr>
      <vt:lpstr>Title Day 1</vt:lpstr>
      <vt:lpstr>Agenda</vt:lpstr>
      <vt:lpstr>Welcome and Introductions</vt:lpstr>
    </vt:vector>
  </TitlesOfParts>
  <Company>The Brookings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Staff</dc:title>
  <dc:creator>Ari Witkin</dc:creator>
  <cp:lastModifiedBy>Dave, Dhairya</cp:lastModifiedBy>
  <cp:revision>230</cp:revision>
  <cp:lastPrinted>2014-09-12T15:44:20Z</cp:lastPrinted>
  <dcterms:created xsi:type="dcterms:W3CDTF">2011-01-19T17:17:30Z</dcterms:created>
  <dcterms:modified xsi:type="dcterms:W3CDTF">2016-10-10T14:49:47Z</dcterms:modified>
</cp:coreProperties>
</file>