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71" r:id="rId4"/>
    <p:sldId id="275" r:id="rId5"/>
    <p:sldId id="276" r:id="rId6"/>
    <p:sldId id="277" r:id="rId7"/>
    <p:sldId id="267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Black" panose="02000000000000000000" pitchFamily="2" charset="0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fL8gyoTdj6o6LrGKztT9mREhZ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AF92B2-C945-46F8-A399-E75278C12F00}">
  <a:tblStyle styleId="{B7AF92B2-C945-46F8-A399-E75278C12F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/>
    <p:restoredTop sz="94697"/>
  </p:normalViewPr>
  <p:slideViewPr>
    <p:cSldViewPr snapToGrid="0" snapToObjects="1">
      <p:cViewPr varScale="1">
        <p:scale>
          <a:sx n="175" d="100"/>
          <a:sy n="175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20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09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1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57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286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alvi96/Prep_Your_Me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75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6260636" y="611775"/>
            <a:ext cx="2529618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Architecture</a:t>
            </a:r>
            <a:endParaRPr sz="3000" b="0" i="0" u="none" strike="noStrike" cap="non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987772" y="1420175"/>
            <a:ext cx="3439726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Stove &amp; Oven</a:t>
            </a:r>
            <a:endParaRPr sz="3000" b="0" i="0" u="none" strike="noStrike" cap="none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57" name="Google Shape;57;p1"/>
          <p:cNvCxnSpPr/>
          <p:nvPr/>
        </p:nvCxnSpPr>
        <p:spPr>
          <a:xfrm rot="10800000">
            <a:off x="925550" y="190767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60;p1"/>
          <p:cNvGraphicFramePr/>
          <p:nvPr>
            <p:extLst>
              <p:ext uri="{D42A27DB-BD31-4B8C-83A1-F6EECF244321}">
                <p14:modId xmlns:p14="http://schemas.microsoft.com/office/powerpoint/2010/main" val="1670685080"/>
              </p:ext>
            </p:extLst>
          </p:nvPr>
        </p:nvGraphicFramePr>
        <p:xfrm>
          <a:off x="3748493" y="2368152"/>
          <a:ext cx="1810525" cy="1857375"/>
        </p:xfrm>
        <a:graphic>
          <a:graphicData uri="http://schemas.openxmlformats.org/drawingml/2006/table">
            <a:tbl>
              <a:tblPr>
                <a:noFill/>
                <a:tableStyleId>{B7AF92B2-C945-46F8-A399-E75278C12F00}</a:tableStyleId>
              </a:tblPr>
              <a:tblGrid>
                <a:gridCol w="181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Robert Chin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Abhijit Amin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Yinghui</a:t>
                      </a:r>
                      <a:r>
                        <a:rPr lang="en-US" sz="1800" b="0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Cai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Tanvi Hanamshet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Sadie Stokes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" name="Google Shape;61;p1"/>
          <p:cNvSpPr txBox="1"/>
          <p:nvPr/>
        </p:nvSpPr>
        <p:spPr>
          <a:xfrm>
            <a:off x="2022325" y="4418725"/>
            <a:ext cx="56463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Github Repository: </a:t>
            </a:r>
            <a:r>
              <a:rPr lang="en-US" sz="14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https://github.com/msalvi96/Prep_Your_Meal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loud 38">
            <a:extLst>
              <a:ext uri="{FF2B5EF4-FFF2-40B4-BE49-F238E27FC236}">
                <a16:creationId xmlns:a16="http://schemas.microsoft.com/office/drawing/2014/main" id="{3798EA5A-7921-AA41-9B24-F2AEB5718CBC}"/>
              </a:ext>
            </a:extLst>
          </p:cNvPr>
          <p:cNvSpPr/>
          <p:nvPr/>
        </p:nvSpPr>
        <p:spPr>
          <a:xfrm>
            <a:off x="3733408" y="3061438"/>
            <a:ext cx="1644873" cy="37223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29AC2593-083F-0843-8207-8127BB18D4E0}"/>
              </a:ext>
            </a:extLst>
          </p:cNvPr>
          <p:cNvSpPr/>
          <p:nvPr/>
        </p:nvSpPr>
        <p:spPr>
          <a:xfrm>
            <a:off x="634525" y="1293750"/>
            <a:ext cx="1709542" cy="50134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 Network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B08E0E86-BFBD-8D42-A3D3-7A30816F7E87}"/>
              </a:ext>
            </a:extLst>
          </p:cNvPr>
          <p:cNvSpPr/>
          <p:nvPr/>
        </p:nvSpPr>
        <p:spPr>
          <a:xfrm>
            <a:off x="6416033" y="2291316"/>
            <a:ext cx="2100875" cy="75259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8B229283-AD07-7748-8376-F63412718251}"/>
              </a:ext>
            </a:extLst>
          </p:cNvPr>
          <p:cNvSpPr/>
          <p:nvPr/>
        </p:nvSpPr>
        <p:spPr>
          <a:xfrm>
            <a:off x="3074665" y="1908334"/>
            <a:ext cx="2707516" cy="7525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(Existing) ARCHITECTURE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5141E3A-6F2D-FC47-AA82-6D33A4A08B27}"/>
              </a:ext>
            </a:extLst>
          </p:cNvPr>
          <p:cNvSpPr/>
          <p:nvPr/>
        </p:nvSpPr>
        <p:spPr>
          <a:xfrm>
            <a:off x="6993771" y="1606472"/>
            <a:ext cx="945397" cy="82915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F7D040-FEAE-AB48-A5CD-A4959C79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38" y="928641"/>
            <a:ext cx="653081" cy="529525"/>
          </a:xfrm>
          <a:prstGeom prst="rect">
            <a:avLst/>
          </a:prstGeom>
        </p:spPr>
      </p:pic>
      <p:sp>
        <p:nvSpPr>
          <p:cNvPr id="24" name="Cloud 23">
            <a:extLst>
              <a:ext uri="{FF2B5EF4-FFF2-40B4-BE49-F238E27FC236}">
                <a16:creationId xmlns:a16="http://schemas.microsoft.com/office/drawing/2014/main" id="{FD29C677-C22E-074A-9F4E-CE91C1562A91}"/>
              </a:ext>
            </a:extLst>
          </p:cNvPr>
          <p:cNvSpPr/>
          <p:nvPr/>
        </p:nvSpPr>
        <p:spPr>
          <a:xfrm>
            <a:off x="1018199" y="4015309"/>
            <a:ext cx="4741111" cy="7525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Private 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C3AAB1-0E28-9249-A533-C1339AF800CB}"/>
              </a:ext>
            </a:extLst>
          </p:cNvPr>
          <p:cNvSpPr/>
          <p:nvPr/>
        </p:nvSpPr>
        <p:spPr>
          <a:xfrm>
            <a:off x="2799859" y="3685334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F41051-7EA9-5641-93C3-C13FF2435C47}"/>
              </a:ext>
            </a:extLst>
          </p:cNvPr>
          <p:cNvSpPr/>
          <p:nvPr/>
        </p:nvSpPr>
        <p:spPr>
          <a:xfrm>
            <a:off x="4838633" y="3685334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ExpressJS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D56B58-520D-C44B-8C85-46D3B751CD12}"/>
              </a:ext>
            </a:extLst>
          </p:cNvPr>
          <p:cNvCxnSpPr/>
          <p:nvPr/>
        </p:nvCxnSpPr>
        <p:spPr>
          <a:xfrm flipV="1">
            <a:off x="5859525" y="2518367"/>
            <a:ext cx="1134246" cy="1124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C74557-0F5D-4949-805B-28CC513AD157}"/>
              </a:ext>
            </a:extLst>
          </p:cNvPr>
          <p:cNvCxnSpPr>
            <a:cxnSpLocks/>
          </p:cNvCxnSpPr>
          <p:nvPr/>
        </p:nvCxnSpPr>
        <p:spPr>
          <a:xfrm>
            <a:off x="3902800" y="3838194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A77AACE-894C-A54B-80BB-0B0DA4B05D20}"/>
              </a:ext>
            </a:extLst>
          </p:cNvPr>
          <p:cNvSpPr/>
          <p:nvPr/>
        </p:nvSpPr>
        <p:spPr>
          <a:xfrm>
            <a:off x="3284476" y="1554707"/>
            <a:ext cx="2293915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ReactJS       </a:t>
            </a:r>
            <a:r>
              <a:rPr lang="en-US" dirty="0" err="1">
                <a:solidFill>
                  <a:schemeClr val="tx1"/>
                </a:solidFill>
              </a:rPr>
              <a:t>ExpressJS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999AA2-AFFB-C240-B8E6-AA6BF13BE1EC}"/>
              </a:ext>
            </a:extLst>
          </p:cNvPr>
          <p:cNvCxnSpPr>
            <a:cxnSpLocks/>
          </p:cNvCxnSpPr>
          <p:nvPr/>
        </p:nvCxnSpPr>
        <p:spPr>
          <a:xfrm>
            <a:off x="1854537" y="3852162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3297A78-DB44-B342-B520-9F63DC300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246" y="3753292"/>
            <a:ext cx="653081" cy="529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7E0C34-332C-064A-9D39-8D299159A85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851419" y="1193404"/>
            <a:ext cx="1533691" cy="526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7278-A627-574D-800D-03A21966F929}"/>
              </a:ext>
            </a:extLst>
          </p:cNvPr>
          <p:cNvCxnSpPr>
            <a:cxnSpLocks/>
          </p:cNvCxnSpPr>
          <p:nvPr/>
        </p:nvCxnSpPr>
        <p:spPr>
          <a:xfrm flipV="1">
            <a:off x="4353419" y="973671"/>
            <a:ext cx="7358" cy="15156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0E875642-CB2C-A64A-9355-CFE415AFF7EC}"/>
              </a:ext>
            </a:extLst>
          </p:cNvPr>
          <p:cNvSpPr/>
          <p:nvPr/>
        </p:nvSpPr>
        <p:spPr>
          <a:xfrm>
            <a:off x="3741941" y="838527"/>
            <a:ext cx="1328527" cy="697424"/>
          </a:xfrm>
          <a:custGeom>
            <a:avLst/>
            <a:gdLst>
              <a:gd name="connsiteX0" fmla="*/ 49917 w 1328527"/>
              <a:gd name="connsiteY0" fmla="*/ 689674 h 697424"/>
              <a:gd name="connsiteX1" fmla="*/ 18920 w 1328527"/>
              <a:gd name="connsiteY1" fmla="*/ 635430 h 697424"/>
              <a:gd name="connsiteX2" fmla="*/ 3422 w 1328527"/>
              <a:gd name="connsiteY2" fmla="*/ 534691 h 697424"/>
              <a:gd name="connsiteX3" fmla="*/ 26669 w 1328527"/>
              <a:gd name="connsiteY3" fmla="*/ 232474 h 697424"/>
              <a:gd name="connsiteX4" fmla="*/ 42167 w 1328527"/>
              <a:gd name="connsiteY4" fmla="*/ 201478 h 697424"/>
              <a:gd name="connsiteX5" fmla="*/ 96411 w 1328527"/>
              <a:gd name="connsiteY5" fmla="*/ 147234 h 697424"/>
              <a:gd name="connsiteX6" fmla="*/ 119659 w 1328527"/>
              <a:gd name="connsiteY6" fmla="*/ 139485 h 697424"/>
              <a:gd name="connsiteX7" fmla="*/ 173903 w 1328527"/>
              <a:gd name="connsiteY7" fmla="*/ 108488 h 697424"/>
              <a:gd name="connsiteX8" fmla="*/ 197150 w 1328527"/>
              <a:gd name="connsiteY8" fmla="*/ 92990 h 697424"/>
              <a:gd name="connsiteX9" fmla="*/ 220398 w 1328527"/>
              <a:gd name="connsiteY9" fmla="*/ 85240 h 697424"/>
              <a:gd name="connsiteX10" fmla="*/ 251395 w 1328527"/>
              <a:gd name="connsiteY10" fmla="*/ 69742 h 697424"/>
              <a:gd name="connsiteX11" fmla="*/ 328886 w 1328527"/>
              <a:gd name="connsiteY11" fmla="*/ 54244 h 697424"/>
              <a:gd name="connsiteX12" fmla="*/ 406378 w 1328527"/>
              <a:gd name="connsiteY12" fmla="*/ 30996 h 697424"/>
              <a:gd name="connsiteX13" fmla="*/ 452872 w 1328527"/>
              <a:gd name="connsiteY13" fmla="*/ 23247 h 697424"/>
              <a:gd name="connsiteX14" fmla="*/ 576859 w 1328527"/>
              <a:gd name="connsiteY14" fmla="*/ 7749 h 697424"/>
              <a:gd name="connsiteX15" fmla="*/ 638852 w 1328527"/>
              <a:gd name="connsiteY15" fmla="*/ 0 h 697424"/>
              <a:gd name="connsiteX16" fmla="*/ 879076 w 1328527"/>
              <a:gd name="connsiteY16" fmla="*/ 7749 h 697424"/>
              <a:gd name="connsiteX17" fmla="*/ 917822 w 1328527"/>
              <a:gd name="connsiteY17" fmla="*/ 15498 h 697424"/>
              <a:gd name="connsiteX18" fmla="*/ 979815 w 1328527"/>
              <a:gd name="connsiteY18" fmla="*/ 30996 h 697424"/>
              <a:gd name="connsiteX19" fmla="*/ 1041808 w 1328527"/>
              <a:gd name="connsiteY19" fmla="*/ 61993 h 697424"/>
              <a:gd name="connsiteX20" fmla="*/ 1088303 w 1328527"/>
              <a:gd name="connsiteY20" fmla="*/ 85240 h 697424"/>
              <a:gd name="connsiteX21" fmla="*/ 1134798 w 1328527"/>
              <a:gd name="connsiteY21" fmla="*/ 116237 h 697424"/>
              <a:gd name="connsiteX22" fmla="*/ 1158045 w 1328527"/>
              <a:gd name="connsiteY22" fmla="*/ 139485 h 697424"/>
              <a:gd name="connsiteX23" fmla="*/ 1204540 w 1328527"/>
              <a:gd name="connsiteY23" fmla="*/ 178230 h 697424"/>
              <a:gd name="connsiteX24" fmla="*/ 1235537 w 1328527"/>
              <a:gd name="connsiteY24" fmla="*/ 224725 h 697424"/>
              <a:gd name="connsiteX25" fmla="*/ 1251035 w 1328527"/>
              <a:gd name="connsiteY25" fmla="*/ 247973 h 697424"/>
              <a:gd name="connsiteX26" fmla="*/ 1274283 w 1328527"/>
              <a:gd name="connsiteY26" fmla="*/ 317715 h 697424"/>
              <a:gd name="connsiteX27" fmla="*/ 1282032 w 1328527"/>
              <a:gd name="connsiteY27" fmla="*/ 340962 h 697424"/>
              <a:gd name="connsiteX28" fmla="*/ 1297530 w 1328527"/>
              <a:gd name="connsiteY28" fmla="*/ 418454 h 697424"/>
              <a:gd name="connsiteX29" fmla="*/ 1305279 w 1328527"/>
              <a:gd name="connsiteY29" fmla="*/ 464949 h 697424"/>
              <a:gd name="connsiteX30" fmla="*/ 1313028 w 1328527"/>
              <a:gd name="connsiteY30" fmla="*/ 495946 h 697424"/>
              <a:gd name="connsiteX31" fmla="*/ 1328527 w 1328527"/>
              <a:gd name="connsiteY31" fmla="*/ 557939 h 697424"/>
              <a:gd name="connsiteX32" fmla="*/ 1313028 w 1328527"/>
              <a:gd name="connsiteY32" fmla="*/ 666427 h 697424"/>
              <a:gd name="connsiteX33" fmla="*/ 1289781 w 1328527"/>
              <a:gd name="connsiteY33" fmla="*/ 697424 h 69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28527" h="697424">
                <a:moveTo>
                  <a:pt x="49917" y="689674"/>
                </a:moveTo>
                <a:cubicBezTo>
                  <a:pt x="39585" y="671593"/>
                  <a:pt x="27538" y="654389"/>
                  <a:pt x="18920" y="635430"/>
                </a:cubicBezTo>
                <a:cubicBezTo>
                  <a:pt x="9051" y="613718"/>
                  <a:pt x="4544" y="544789"/>
                  <a:pt x="3422" y="534691"/>
                </a:cubicBezTo>
                <a:cubicBezTo>
                  <a:pt x="4515" y="498632"/>
                  <a:pt x="-14426" y="314665"/>
                  <a:pt x="26669" y="232474"/>
                </a:cubicBezTo>
                <a:cubicBezTo>
                  <a:pt x="31835" y="222142"/>
                  <a:pt x="34852" y="210418"/>
                  <a:pt x="42167" y="201478"/>
                </a:cubicBezTo>
                <a:cubicBezTo>
                  <a:pt x="58359" y="181687"/>
                  <a:pt x="72152" y="155320"/>
                  <a:pt x="96411" y="147234"/>
                </a:cubicBezTo>
                <a:lnTo>
                  <a:pt x="119659" y="139485"/>
                </a:lnTo>
                <a:cubicBezTo>
                  <a:pt x="176286" y="101731"/>
                  <a:pt x="105095" y="147806"/>
                  <a:pt x="173903" y="108488"/>
                </a:cubicBezTo>
                <a:cubicBezTo>
                  <a:pt x="181989" y="103867"/>
                  <a:pt x="188820" y="97155"/>
                  <a:pt x="197150" y="92990"/>
                </a:cubicBezTo>
                <a:cubicBezTo>
                  <a:pt x="204456" y="89337"/>
                  <a:pt x="212890" y="88458"/>
                  <a:pt x="220398" y="85240"/>
                </a:cubicBezTo>
                <a:cubicBezTo>
                  <a:pt x="231016" y="80689"/>
                  <a:pt x="240579" y="73798"/>
                  <a:pt x="251395" y="69742"/>
                </a:cubicBezTo>
                <a:cubicBezTo>
                  <a:pt x="277154" y="60083"/>
                  <a:pt x="302101" y="60940"/>
                  <a:pt x="328886" y="54244"/>
                </a:cubicBezTo>
                <a:cubicBezTo>
                  <a:pt x="407945" y="34480"/>
                  <a:pt x="344890" y="43294"/>
                  <a:pt x="406378" y="30996"/>
                </a:cubicBezTo>
                <a:cubicBezTo>
                  <a:pt x="421785" y="27915"/>
                  <a:pt x="437343" y="25636"/>
                  <a:pt x="452872" y="23247"/>
                </a:cubicBezTo>
                <a:cubicBezTo>
                  <a:pt x="519163" y="13049"/>
                  <a:pt x="503190" y="16416"/>
                  <a:pt x="576859" y="7749"/>
                </a:cubicBezTo>
                <a:lnTo>
                  <a:pt x="638852" y="0"/>
                </a:lnTo>
                <a:cubicBezTo>
                  <a:pt x="718927" y="2583"/>
                  <a:pt x="799083" y="3305"/>
                  <a:pt x="879076" y="7749"/>
                </a:cubicBezTo>
                <a:cubicBezTo>
                  <a:pt x="892227" y="8480"/>
                  <a:pt x="904988" y="12536"/>
                  <a:pt x="917822" y="15498"/>
                </a:cubicBezTo>
                <a:cubicBezTo>
                  <a:pt x="938577" y="20287"/>
                  <a:pt x="979815" y="30996"/>
                  <a:pt x="979815" y="30996"/>
                </a:cubicBezTo>
                <a:cubicBezTo>
                  <a:pt x="1000479" y="41328"/>
                  <a:pt x="1022584" y="49178"/>
                  <a:pt x="1041808" y="61993"/>
                </a:cubicBezTo>
                <a:cubicBezTo>
                  <a:pt x="1071852" y="82022"/>
                  <a:pt x="1056221" y="74546"/>
                  <a:pt x="1088303" y="85240"/>
                </a:cubicBezTo>
                <a:cubicBezTo>
                  <a:pt x="1129770" y="126710"/>
                  <a:pt x="1069120" y="69324"/>
                  <a:pt x="1134798" y="116237"/>
                </a:cubicBezTo>
                <a:cubicBezTo>
                  <a:pt x="1143716" y="122607"/>
                  <a:pt x="1149626" y="132469"/>
                  <a:pt x="1158045" y="139485"/>
                </a:cubicBezTo>
                <a:cubicBezTo>
                  <a:pt x="1186326" y="163052"/>
                  <a:pt x="1179515" y="146055"/>
                  <a:pt x="1204540" y="178230"/>
                </a:cubicBezTo>
                <a:cubicBezTo>
                  <a:pt x="1215976" y="192933"/>
                  <a:pt x="1225205" y="209227"/>
                  <a:pt x="1235537" y="224725"/>
                </a:cubicBezTo>
                <a:cubicBezTo>
                  <a:pt x="1240703" y="232474"/>
                  <a:pt x="1248090" y="239138"/>
                  <a:pt x="1251035" y="247973"/>
                </a:cubicBezTo>
                <a:lnTo>
                  <a:pt x="1274283" y="317715"/>
                </a:lnTo>
                <a:cubicBezTo>
                  <a:pt x="1276866" y="325464"/>
                  <a:pt x="1280430" y="332952"/>
                  <a:pt x="1282032" y="340962"/>
                </a:cubicBezTo>
                <a:cubicBezTo>
                  <a:pt x="1287198" y="366793"/>
                  <a:pt x="1293199" y="392470"/>
                  <a:pt x="1297530" y="418454"/>
                </a:cubicBezTo>
                <a:cubicBezTo>
                  <a:pt x="1300113" y="433952"/>
                  <a:pt x="1302198" y="449542"/>
                  <a:pt x="1305279" y="464949"/>
                </a:cubicBezTo>
                <a:cubicBezTo>
                  <a:pt x="1307368" y="475392"/>
                  <a:pt x="1310718" y="485549"/>
                  <a:pt x="1313028" y="495946"/>
                </a:cubicBezTo>
                <a:cubicBezTo>
                  <a:pt x="1325496" y="552048"/>
                  <a:pt x="1314681" y="516399"/>
                  <a:pt x="1328527" y="557939"/>
                </a:cubicBezTo>
                <a:cubicBezTo>
                  <a:pt x="1326546" y="579729"/>
                  <a:pt x="1327938" y="636608"/>
                  <a:pt x="1313028" y="666427"/>
                </a:cubicBezTo>
                <a:cubicBezTo>
                  <a:pt x="1304267" y="683950"/>
                  <a:pt x="1300678" y="686526"/>
                  <a:pt x="1289781" y="697424"/>
                </a:cubicBezTo>
              </a:path>
            </a:pathLst>
          </a:custGeom>
          <a:noFill/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67508044-DEBB-B342-B53B-6BA099E458B2}"/>
              </a:ext>
            </a:extLst>
          </p:cNvPr>
          <p:cNvSpPr/>
          <p:nvPr/>
        </p:nvSpPr>
        <p:spPr>
          <a:xfrm>
            <a:off x="4226252" y="2741912"/>
            <a:ext cx="691495" cy="44921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F3E6A7-4599-F742-B4E4-37DBDA5D55F5}"/>
              </a:ext>
            </a:extLst>
          </p:cNvPr>
          <p:cNvCxnSpPr>
            <a:cxnSpLocks/>
          </p:cNvCxnSpPr>
          <p:nvPr/>
        </p:nvCxnSpPr>
        <p:spPr>
          <a:xfrm>
            <a:off x="4792714" y="3184678"/>
            <a:ext cx="384874" cy="636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7471F5-93FA-194E-9437-4611193130A9}"/>
              </a:ext>
            </a:extLst>
          </p:cNvPr>
          <p:cNvCxnSpPr>
            <a:cxnSpLocks/>
          </p:cNvCxnSpPr>
          <p:nvPr/>
        </p:nvCxnSpPr>
        <p:spPr>
          <a:xfrm flipH="1">
            <a:off x="4799618" y="2035353"/>
            <a:ext cx="299605" cy="806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23487A-9CD0-A644-BF58-CED3D2DF58AD}"/>
              </a:ext>
            </a:extLst>
          </p:cNvPr>
          <p:cNvCxnSpPr>
            <a:cxnSpLocks/>
          </p:cNvCxnSpPr>
          <p:nvPr/>
        </p:nvCxnSpPr>
        <p:spPr>
          <a:xfrm>
            <a:off x="5448674" y="1813939"/>
            <a:ext cx="1486818" cy="200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5912EA-E298-FB49-8FE4-F1F1A0965F75}"/>
              </a:ext>
            </a:extLst>
          </p:cNvPr>
          <p:cNvSpPr txBox="1"/>
          <p:nvPr/>
        </p:nvSpPr>
        <p:spPr>
          <a:xfrm>
            <a:off x="2071411" y="892703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Staging/Production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893B90-5E29-864A-A2C1-EA11D0E804FF}"/>
              </a:ext>
            </a:extLst>
          </p:cNvPr>
          <p:cNvSpPr txBox="1"/>
          <p:nvPr/>
        </p:nvSpPr>
        <p:spPr>
          <a:xfrm>
            <a:off x="4161624" y="4709583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76484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loud 50">
            <a:extLst>
              <a:ext uri="{FF2B5EF4-FFF2-40B4-BE49-F238E27FC236}">
                <a16:creationId xmlns:a16="http://schemas.microsoft.com/office/drawing/2014/main" id="{B705439A-1B0D-184C-9092-F7D227AC122F}"/>
              </a:ext>
            </a:extLst>
          </p:cNvPr>
          <p:cNvSpPr/>
          <p:nvPr/>
        </p:nvSpPr>
        <p:spPr>
          <a:xfrm>
            <a:off x="274257" y="1914437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A5FB412E-BE99-2A47-97FC-C4FA807E21AA}"/>
              </a:ext>
            </a:extLst>
          </p:cNvPr>
          <p:cNvSpPr/>
          <p:nvPr/>
        </p:nvSpPr>
        <p:spPr>
          <a:xfrm>
            <a:off x="594360" y="4393886"/>
            <a:ext cx="7100548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 Network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BA3CA3C-8EA5-4246-927F-90A632677A15}"/>
              </a:ext>
            </a:extLst>
          </p:cNvPr>
          <p:cNvSpPr/>
          <p:nvPr/>
        </p:nvSpPr>
        <p:spPr>
          <a:xfrm>
            <a:off x="4309210" y="1962488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B2F5D65D-B699-284C-B456-ED4BBE061BA7}"/>
              </a:ext>
            </a:extLst>
          </p:cNvPr>
          <p:cNvSpPr/>
          <p:nvPr/>
        </p:nvSpPr>
        <p:spPr>
          <a:xfrm>
            <a:off x="2588418" y="1962488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493769" y="450300"/>
            <a:ext cx="30309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(Interim) ARCHITECTURE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7278-A627-574D-800D-03A21966F929}"/>
              </a:ext>
            </a:extLst>
          </p:cNvPr>
          <p:cNvCxnSpPr>
            <a:cxnSpLocks/>
          </p:cNvCxnSpPr>
          <p:nvPr/>
        </p:nvCxnSpPr>
        <p:spPr>
          <a:xfrm flipH="1">
            <a:off x="257604" y="2780178"/>
            <a:ext cx="835170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0F7D040-FEAE-AB48-A5CD-A4959C79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01" y="3915442"/>
            <a:ext cx="653081" cy="529525"/>
          </a:xfrm>
          <a:prstGeom prst="rect">
            <a:avLst/>
          </a:prstGeom>
        </p:spPr>
      </p:pic>
      <p:sp>
        <p:nvSpPr>
          <p:cNvPr id="25" name="Cloud 24">
            <a:extLst>
              <a:ext uri="{FF2B5EF4-FFF2-40B4-BE49-F238E27FC236}">
                <a16:creationId xmlns:a16="http://schemas.microsoft.com/office/drawing/2014/main" id="{8BC3EB8E-CE6F-0243-BFDC-F4425ECAF241}"/>
              </a:ext>
            </a:extLst>
          </p:cNvPr>
          <p:cNvSpPr/>
          <p:nvPr/>
        </p:nvSpPr>
        <p:spPr>
          <a:xfrm>
            <a:off x="6687453" y="1947623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1AC272D-0A1C-7642-BBB6-E9533C7C46E4}"/>
              </a:ext>
            </a:extLst>
          </p:cNvPr>
          <p:cNvSpPr/>
          <p:nvPr/>
        </p:nvSpPr>
        <p:spPr>
          <a:xfrm>
            <a:off x="7164219" y="1525366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19E76E-A4EE-9242-9F59-67001079390F}"/>
              </a:ext>
            </a:extLst>
          </p:cNvPr>
          <p:cNvSpPr/>
          <p:nvPr/>
        </p:nvSpPr>
        <p:spPr>
          <a:xfrm>
            <a:off x="2904874" y="154418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B46E1-D898-1846-AA07-4F2181A5B4C3}"/>
              </a:ext>
            </a:extLst>
          </p:cNvPr>
          <p:cNvSpPr/>
          <p:nvPr/>
        </p:nvSpPr>
        <p:spPr>
          <a:xfrm>
            <a:off x="4625666" y="1544188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3A888423-01BD-C849-AF0A-5534B0809F1E}"/>
              </a:ext>
            </a:extLst>
          </p:cNvPr>
          <p:cNvSpPr/>
          <p:nvPr/>
        </p:nvSpPr>
        <p:spPr>
          <a:xfrm>
            <a:off x="3658942" y="2953823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6F4A6FC8-3D83-524E-A4E6-DDAEF6A43981}"/>
              </a:ext>
            </a:extLst>
          </p:cNvPr>
          <p:cNvSpPr/>
          <p:nvPr/>
        </p:nvSpPr>
        <p:spPr>
          <a:xfrm>
            <a:off x="4081463" y="2579330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764FAB-C4A0-154C-9CA5-0E738A7B4D86}"/>
              </a:ext>
            </a:extLst>
          </p:cNvPr>
          <p:cNvSpPr/>
          <p:nvPr/>
        </p:nvSpPr>
        <p:spPr>
          <a:xfrm>
            <a:off x="2910223" y="396735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682F26-1501-7340-AD95-00F3043C7D24}"/>
              </a:ext>
            </a:extLst>
          </p:cNvPr>
          <p:cNvSpPr/>
          <p:nvPr/>
        </p:nvSpPr>
        <p:spPr>
          <a:xfrm>
            <a:off x="4752075" y="396735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DEC5064D-C7F6-694E-9479-55FDEEE4CED5}"/>
              </a:ext>
            </a:extLst>
          </p:cNvPr>
          <p:cNvSpPr/>
          <p:nvPr/>
        </p:nvSpPr>
        <p:spPr>
          <a:xfrm>
            <a:off x="6766893" y="4102544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CAA351A0-116F-8547-B2AD-82E1838EB448}"/>
              </a:ext>
            </a:extLst>
          </p:cNvPr>
          <p:cNvSpPr/>
          <p:nvPr/>
        </p:nvSpPr>
        <p:spPr>
          <a:xfrm>
            <a:off x="6687453" y="3274350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026F8DFF-B4B1-D744-9977-A361CD1398E2}"/>
              </a:ext>
            </a:extLst>
          </p:cNvPr>
          <p:cNvSpPr/>
          <p:nvPr/>
        </p:nvSpPr>
        <p:spPr>
          <a:xfrm>
            <a:off x="7164219" y="2852093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534D5C-4ABF-5642-8C8F-5DD9CE7B44DE}"/>
              </a:ext>
            </a:extLst>
          </p:cNvPr>
          <p:cNvCxnSpPr>
            <a:cxnSpLocks/>
          </p:cNvCxnSpPr>
          <p:nvPr/>
        </p:nvCxnSpPr>
        <p:spPr>
          <a:xfrm>
            <a:off x="1601356" y="4172537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9F6D144-A372-F343-ABD1-77DA2ADD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15" y="1578166"/>
            <a:ext cx="653081" cy="52952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8595F9-E644-9743-8794-DF508D08A131}"/>
              </a:ext>
            </a:extLst>
          </p:cNvPr>
          <p:cNvCxnSpPr>
            <a:cxnSpLocks/>
          </p:cNvCxnSpPr>
          <p:nvPr/>
        </p:nvCxnSpPr>
        <p:spPr>
          <a:xfrm>
            <a:off x="1604322" y="1788844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0758-B402-D445-9148-65B9EC9162A8}"/>
              </a:ext>
            </a:extLst>
          </p:cNvPr>
          <p:cNvCxnSpPr>
            <a:cxnSpLocks/>
          </p:cNvCxnSpPr>
          <p:nvPr/>
        </p:nvCxnSpPr>
        <p:spPr>
          <a:xfrm>
            <a:off x="3760526" y="1687017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FFDE83-17E0-9746-B0DF-F0203FAE3206}"/>
              </a:ext>
            </a:extLst>
          </p:cNvPr>
          <p:cNvCxnSpPr>
            <a:cxnSpLocks/>
          </p:cNvCxnSpPr>
          <p:nvPr/>
        </p:nvCxnSpPr>
        <p:spPr>
          <a:xfrm>
            <a:off x="5890198" y="1685833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581D3B-AA45-B84E-A260-56006BC548D8}"/>
              </a:ext>
            </a:extLst>
          </p:cNvPr>
          <p:cNvCxnSpPr>
            <a:cxnSpLocks/>
          </p:cNvCxnSpPr>
          <p:nvPr/>
        </p:nvCxnSpPr>
        <p:spPr>
          <a:xfrm flipV="1">
            <a:off x="5669945" y="3176885"/>
            <a:ext cx="1433165" cy="724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8D2864-4CBD-194D-99B9-A9716DDEB8B7}"/>
              </a:ext>
            </a:extLst>
          </p:cNvPr>
          <p:cNvCxnSpPr>
            <a:cxnSpLocks/>
          </p:cNvCxnSpPr>
          <p:nvPr/>
        </p:nvCxnSpPr>
        <p:spPr>
          <a:xfrm>
            <a:off x="5774622" y="4094540"/>
            <a:ext cx="890742" cy="146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0CCC88-0AE8-E64B-950B-309127874CBE}"/>
              </a:ext>
            </a:extLst>
          </p:cNvPr>
          <p:cNvSpPr txBox="1"/>
          <p:nvPr/>
        </p:nvSpPr>
        <p:spPr>
          <a:xfrm>
            <a:off x="257604" y="930106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Staging/Production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5861B1-E021-5A4F-81FF-755F3835FB0A}"/>
              </a:ext>
            </a:extLst>
          </p:cNvPr>
          <p:cNvSpPr txBox="1"/>
          <p:nvPr/>
        </p:nvSpPr>
        <p:spPr>
          <a:xfrm>
            <a:off x="313414" y="2839554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Development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0EA0C5-6845-3643-B3F7-9D9E3D4DEDF6}"/>
              </a:ext>
            </a:extLst>
          </p:cNvPr>
          <p:cNvCxnSpPr>
            <a:cxnSpLocks/>
          </p:cNvCxnSpPr>
          <p:nvPr/>
        </p:nvCxnSpPr>
        <p:spPr>
          <a:xfrm>
            <a:off x="3821941" y="4069316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AFFF15-AC63-0C4E-991E-E39E803FA045}"/>
              </a:ext>
            </a:extLst>
          </p:cNvPr>
          <p:cNvSpPr txBox="1"/>
          <p:nvPr/>
        </p:nvSpPr>
        <p:spPr>
          <a:xfrm>
            <a:off x="6151221" y="3835935"/>
            <a:ext cx="26613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*Possible Local for Express Development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F049CE-F71C-AF4E-9EBC-9743F5E0D6B6}"/>
              </a:ext>
            </a:extLst>
          </p:cNvPr>
          <p:cNvCxnSpPr>
            <a:cxnSpLocks/>
          </p:cNvCxnSpPr>
          <p:nvPr/>
        </p:nvCxnSpPr>
        <p:spPr>
          <a:xfrm flipV="1">
            <a:off x="4512392" y="1997286"/>
            <a:ext cx="528204" cy="617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672DDB-5855-D641-9469-84724B4DD721}"/>
              </a:ext>
            </a:extLst>
          </p:cNvPr>
          <p:cNvCxnSpPr>
            <a:cxnSpLocks/>
          </p:cNvCxnSpPr>
          <p:nvPr/>
        </p:nvCxnSpPr>
        <p:spPr>
          <a:xfrm>
            <a:off x="4625666" y="2939957"/>
            <a:ext cx="602351" cy="985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4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loud 50">
            <a:extLst>
              <a:ext uri="{FF2B5EF4-FFF2-40B4-BE49-F238E27FC236}">
                <a16:creationId xmlns:a16="http://schemas.microsoft.com/office/drawing/2014/main" id="{B705439A-1B0D-184C-9092-F7D227AC122F}"/>
              </a:ext>
            </a:extLst>
          </p:cNvPr>
          <p:cNvSpPr/>
          <p:nvPr/>
        </p:nvSpPr>
        <p:spPr>
          <a:xfrm>
            <a:off x="43916" y="3321948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BA3CA3C-8EA5-4246-927F-90A632677A15}"/>
              </a:ext>
            </a:extLst>
          </p:cNvPr>
          <p:cNvSpPr/>
          <p:nvPr/>
        </p:nvSpPr>
        <p:spPr>
          <a:xfrm>
            <a:off x="4615359" y="3058797"/>
            <a:ext cx="1810700" cy="88378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B2F5D65D-B699-284C-B456-ED4BBE061BA7}"/>
              </a:ext>
            </a:extLst>
          </p:cNvPr>
          <p:cNvSpPr/>
          <p:nvPr/>
        </p:nvSpPr>
        <p:spPr>
          <a:xfrm>
            <a:off x="2153751" y="3177588"/>
            <a:ext cx="2200887" cy="77175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493769" y="450300"/>
            <a:ext cx="30309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(New) ARCHITECTURE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8BC3EB8E-CE6F-0243-BFDC-F4425ECAF241}"/>
              </a:ext>
            </a:extLst>
          </p:cNvPr>
          <p:cNvSpPr/>
          <p:nvPr/>
        </p:nvSpPr>
        <p:spPr>
          <a:xfrm>
            <a:off x="6751461" y="3034513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1AC272D-0A1C-7642-BBB6-E9533C7C46E4}"/>
              </a:ext>
            </a:extLst>
          </p:cNvPr>
          <p:cNvSpPr/>
          <p:nvPr/>
        </p:nvSpPr>
        <p:spPr>
          <a:xfrm>
            <a:off x="7228227" y="2612256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19E76E-A4EE-9242-9F59-67001079390F}"/>
              </a:ext>
            </a:extLst>
          </p:cNvPr>
          <p:cNvSpPr/>
          <p:nvPr/>
        </p:nvSpPr>
        <p:spPr>
          <a:xfrm>
            <a:off x="2463770" y="2722496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B46E1-D898-1846-AA07-4F2181A5B4C3}"/>
              </a:ext>
            </a:extLst>
          </p:cNvPr>
          <p:cNvSpPr/>
          <p:nvPr/>
        </p:nvSpPr>
        <p:spPr>
          <a:xfrm>
            <a:off x="4876234" y="260569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3A888423-01BD-C849-AF0A-5534B0809F1E}"/>
              </a:ext>
            </a:extLst>
          </p:cNvPr>
          <p:cNvSpPr/>
          <p:nvPr/>
        </p:nvSpPr>
        <p:spPr>
          <a:xfrm>
            <a:off x="3402013" y="4419526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6F4A6FC8-3D83-524E-A4E6-DDAEF6A43981}"/>
              </a:ext>
            </a:extLst>
          </p:cNvPr>
          <p:cNvSpPr/>
          <p:nvPr/>
        </p:nvSpPr>
        <p:spPr>
          <a:xfrm>
            <a:off x="3824534" y="4045033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F6D144-A372-F343-ABD1-77DA2ADD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74" y="2985677"/>
            <a:ext cx="653081" cy="52952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FFDE83-17E0-9746-B0DF-F0203FAE3206}"/>
              </a:ext>
            </a:extLst>
          </p:cNvPr>
          <p:cNvCxnSpPr>
            <a:cxnSpLocks/>
          </p:cNvCxnSpPr>
          <p:nvPr/>
        </p:nvCxnSpPr>
        <p:spPr>
          <a:xfrm>
            <a:off x="5954206" y="2772723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0C3EF2-5044-B140-B1CA-27C3F9E7DAE8}"/>
              </a:ext>
            </a:extLst>
          </p:cNvPr>
          <p:cNvCxnSpPr>
            <a:cxnSpLocks/>
          </p:cNvCxnSpPr>
          <p:nvPr/>
        </p:nvCxnSpPr>
        <p:spPr>
          <a:xfrm flipV="1">
            <a:off x="5867463" y="1974954"/>
            <a:ext cx="1033544" cy="529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C65B26-E331-AF4E-9C6D-A1B8304C99F0}"/>
              </a:ext>
            </a:extLst>
          </p:cNvPr>
          <p:cNvSpPr/>
          <p:nvPr/>
        </p:nvSpPr>
        <p:spPr>
          <a:xfrm>
            <a:off x="6580834" y="2070186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5EB4D117-D06B-ED49-9619-4625AED02DB3}"/>
              </a:ext>
            </a:extLst>
          </p:cNvPr>
          <p:cNvSpPr/>
          <p:nvPr/>
        </p:nvSpPr>
        <p:spPr>
          <a:xfrm>
            <a:off x="7057600" y="1647929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4000E0-58D5-BA47-BA8F-5D9D71717932}"/>
              </a:ext>
            </a:extLst>
          </p:cNvPr>
          <p:cNvSpPr/>
          <p:nvPr/>
        </p:nvSpPr>
        <p:spPr>
          <a:xfrm>
            <a:off x="2665301" y="2865325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548066-FC29-6F40-BCE5-2A5FBB1725B9}"/>
              </a:ext>
            </a:extLst>
          </p:cNvPr>
          <p:cNvSpPr/>
          <p:nvPr/>
        </p:nvSpPr>
        <p:spPr>
          <a:xfrm>
            <a:off x="5028634" y="275809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0758-B402-D445-9148-65B9EC9162A8}"/>
              </a:ext>
            </a:extLst>
          </p:cNvPr>
          <p:cNvCxnSpPr>
            <a:cxnSpLocks/>
          </p:cNvCxnSpPr>
          <p:nvPr/>
        </p:nvCxnSpPr>
        <p:spPr>
          <a:xfrm>
            <a:off x="3719247" y="3141027"/>
            <a:ext cx="14485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DD2E2A-0A9E-1F47-B15A-568C802425B6}"/>
              </a:ext>
            </a:extLst>
          </p:cNvPr>
          <p:cNvSpPr txBox="1"/>
          <p:nvPr/>
        </p:nvSpPr>
        <p:spPr>
          <a:xfrm rot="19600635">
            <a:off x="2833404" y="2139944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WORK IN PROGRESS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F049CE-F71C-AF4E-9EBC-9743F5E0D6B6}"/>
              </a:ext>
            </a:extLst>
          </p:cNvPr>
          <p:cNvCxnSpPr>
            <a:cxnSpLocks/>
          </p:cNvCxnSpPr>
          <p:nvPr/>
        </p:nvCxnSpPr>
        <p:spPr>
          <a:xfrm flipV="1">
            <a:off x="4401684" y="3250439"/>
            <a:ext cx="867897" cy="775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A8AFC47A-B398-004E-AF40-C83DEC131069}"/>
              </a:ext>
            </a:extLst>
          </p:cNvPr>
          <p:cNvCxnSpPr>
            <a:stCxn id="28" idx="0"/>
            <a:endCxn id="50" idx="1"/>
          </p:cNvCxnSpPr>
          <p:nvPr/>
        </p:nvCxnSpPr>
        <p:spPr>
          <a:xfrm rot="5400000" flipH="1" flipV="1">
            <a:off x="5961225" y="1151833"/>
            <a:ext cx="957770" cy="1949962"/>
          </a:xfrm>
          <a:prstGeom prst="curvedConnector3">
            <a:avLst>
              <a:gd name="adj1" fmla="val 123868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42BF86-028D-F146-9A81-D8D58E24AAE0}"/>
              </a:ext>
            </a:extLst>
          </p:cNvPr>
          <p:cNvSpPr txBox="1"/>
          <p:nvPr/>
        </p:nvSpPr>
        <p:spPr>
          <a:xfrm>
            <a:off x="6009312" y="1203696"/>
            <a:ext cx="2146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*local auth planned to be implemented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8595F9-E644-9743-8794-DF508D08A131}"/>
              </a:ext>
            </a:extLst>
          </p:cNvPr>
          <p:cNvCxnSpPr>
            <a:cxnSpLocks/>
          </p:cNvCxnSpPr>
          <p:nvPr/>
        </p:nvCxnSpPr>
        <p:spPr>
          <a:xfrm>
            <a:off x="1400335" y="3136985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4D438F8-9AB4-A94D-BF42-E922C738683D}"/>
              </a:ext>
            </a:extLst>
          </p:cNvPr>
          <p:cNvSpPr/>
          <p:nvPr/>
        </p:nvSpPr>
        <p:spPr>
          <a:xfrm>
            <a:off x="1903845" y="2858011"/>
            <a:ext cx="45915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794644-A436-C441-A2E2-72DBF93E8A5F}"/>
              </a:ext>
            </a:extLst>
          </p:cNvPr>
          <p:cNvSpPr/>
          <p:nvPr/>
        </p:nvSpPr>
        <p:spPr>
          <a:xfrm>
            <a:off x="4387745" y="2865325"/>
            <a:ext cx="45915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LB</a:t>
            </a:r>
          </a:p>
        </p:txBody>
      </p:sp>
    </p:spTree>
    <p:extLst>
      <p:ext uri="{BB962C8B-B14F-4D97-AF65-F5344CB8AC3E}">
        <p14:creationId xmlns:p14="http://schemas.microsoft.com/office/powerpoint/2010/main" val="195903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>
            <a:extLst>
              <a:ext uri="{FF2B5EF4-FFF2-40B4-BE49-F238E27FC236}">
                <a16:creationId xmlns:a16="http://schemas.microsoft.com/office/drawing/2014/main" id="{B2F5D65D-B699-284C-B456-ED4BBE061BA7}"/>
              </a:ext>
            </a:extLst>
          </p:cNvPr>
          <p:cNvSpPr/>
          <p:nvPr/>
        </p:nvSpPr>
        <p:spPr>
          <a:xfrm>
            <a:off x="1236564" y="3091454"/>
            <a:ext cx="2200887" cy="5893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4000E0-58D5-BA47-BA8F-5D9D71717932}"/>
              </a:ext>
            </a:extLst>
          </p:cNvPr>
          <p:cNvSpPr/>
          <p:nvPr/>
        </p:nvSpPr>
        <p:spPr>
          <a:xfrm>
            <a:off x="1717252" y="2697278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BA3CA3C-8EA5-4246-927F-90A632677A15}"/>
              </a:ext>
            </a:extLst>
          </p:cNvPr>
          <p:cNvSpPr/>
          <p:nvPr/>
        </p:nvSpPr>
        <p:spPr>
          <a:xfrm>
            <a:off x="3533746" y="3020924"/>
            <a:ext cx="1810700" cy="6599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969474" y="450300"/>
            <a:ext cx="5555195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(New) SECURITY ARCHITECTURE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User Access Control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8BC3EB8E-CE6F-0243-BFDC-F4425ECAF241}"/>
              </a:ext>
            </a:extLst>
          </p:cNvPr>
          <p:cNvSpPr/>
          <p:nvPr/>
        </p:nvSpPr>
        <p:spPr>
          <a:xfrm>
            <a:off x="5788975" y="3093838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1AC272D-0A1C-7642-BBB6-E9533C7C46E4}"/>
              </a:ext>
            </a:extLst>
          </p:cNvPr>
          <p:cNvSpPr/>
          <p:nvPr/>
        </p:nvSpPr>
        <p:spPr>
          <a:xfrm>
            <a:off x="6265741" y="2671581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Recipes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FFDE83-17E0-9746-B0DF-F0203FAE3206}"/>
              </a:ext>
            </a:extLst>
          </p:cNvPr>
          <p:cNvCxnSpPr>
            <a:cxnSpLocks/>
          </p:cNvCxnSpPr>
          <p:nvPr/>
        </p:nvCxnSpPr>
        <p:spPr>
          <a:xfrm>
            <a:off x="5030081" y="2905081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0C3EF2-5044-B140-B1CA-27C3F9E7DAE8}"/>
              </a:ext>
            </a:extLst>
          </p:cNvPr>
          <p:cNvCxnSpPr>
            <a:cxnSpLocks/>
          </p:cNvCxnSpPr>
          <p:nvPr/>
        </p:nvCxnSpPr>
        <p:spPr>
          <a:xfrm flipV="1">
            <a:off x="4717238" y="1880471"/>
            <a:ext cx="1177789" cy="69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C65B26-E331-AF4E-9C6D-A1B8304C99F0}"/>
              </a:ext>
            </a:extLst>
          </p:cNvPr>
          <p:cNvSpPr/>
          <p:nvPr/>
        </p:nvSpPr>
        <p:spPr>
          <a:xfrm>
            <a:off x="5574854" y="1975702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5EB4D117-D06B-ED49-9619-4625AED02DB3}"/>
              </a:ext>
            </a:extLst>
          </p:cNvPr>
          <p:cNvSpPr/>
          <p:nvPr/>
        </p:nvSpPr>
        <p:spPr>
          <a:xfrm>
            <a:off x="6051620" y="1553445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548066-FC29-6F40-BCE5-2A5FBB1725B9}"/>
              </a:ext>
            </a:extLst>
          </p:cNvPr>
          <p:cNvSpPr/>
          <p:nvPr/>
        </p:nvSpPr>
        <p:spPr>
          <a:xfrm>
            <a:off x="3836094" y="2688994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0758-B402-D445-9148-65B9EC9162A8}"/>
              </a:ext>
            </a:extLst>
          </p:cNvPr>
          <p:cNvCxnSpPr>
            <a:cxnSpLocks/>
          </p:cNvCxnSpPr>
          <p:nvPr/>
        </p:nvCxnSpPr>
        <p:spPr>
          <a:xfrm>
            <a:off x="2697947" y="2950266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DD2E2A-0A9E-1F47-B15A-568C802425B6}"/>
              </a:ext>
            </a:extLst>
          </p:cNvPr>
          <p:cNvSpPr txBox="1"/>
          <p:nvPr/>
        </p:nvSpPr>
        <p:spPr>
          <a:xfrm rot="19600635">
            <a:off x="2303117" y="2564313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WORK IN PROGRESS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4332975-7B40-D14C-BFFA-6C1FC53F3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526" y="1678408"/>
            <a:ext cx="352342" cy="285683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514C92-33D6-684F-876C-820EDB32F278}"/>
              </a:ext>
            </a:extLst>
          </p:cNvPr>
          <p:cNvCxnSpPr>
            <a:cxnSpLocks/>
          </p:cNvCxnSpPr>
          <p:nvPr/>
        </p:nvCxnSpPr>
        <p:spPr>
          <a:xfrm flipV="1">
            <a:off x="6941555" y="1859539"/>
            <a:ext cx="1208995" cy="2888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08C0A0-112E-AA4F-AB8E-C5620CD2C7B3}"/>
              </a:ext>
            </a:extLst>
          </p:cNvPr>
          <p:cNvCxnSpPr>
            <a:cxnSpLocks/>
          </p:cNvCxnSpPr>
          <p:nvPr/>
        </p:nvCxnSpPr>
        <p:spPr>
          <a:xfrm flipV="1">
            <a:off x="7117910" y="1924967"/>
            <a:ext cx="1041556" cy="13081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072B6F-F2DE-9241-ACB1-198D48A5CE57}"/>
              </a:ext>
            </a:extLst>
          </p:cNvPr>
          <p:cNvSpPr txBox="1"/>
          <p:nvPr/>
        </p:nvSpPr>
        <p:spPr>
          <a:xfrm>
            <a:off x="6915937" y="890170"/>
            <a:ext cx="2210862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MongoDB Cloud Atlas / Project Access:</a:t>
            </a:r>
          </a:p>
          <a:p>
            <a:pPr marL="228600" indent="-228600">
              <a:buAutoNum type="arabicPeriod"/>
            </a:pPr>
            <a:r>
              <a:rPr lang="en-US" sz="900" dirty="0"/>
              <a:t>Project Owner/Cluster </a:t>
            </a:r>
            <a:r>
              <a:rPr lang="en-US" sz="900" dirty="0" err="1"/>
              <a:t>Mgr</a:t>
            </a:r>
            <a:endParaRPr lang="en-US" sz="900" dirty="0"/>
          </a:p>
          <a:p>
            <a:pPr marL="228600" indent="-228600">
              <a:buAutoNum type="arabicPeriod"/>
            </a:pPr>
            <a:r>
              <a:rPr lang="en-US" sz="900" dirty="0"/>
              <a:t>Data Access (R)</a:t>
            </a:r>
          </a:p>
          <a:p>
            <a:pPr marL="228600" indent="-228600">
              <a:buAutoNum type="arabicPeriod"/>
            </a:pPr>
            <a:r>
              <a:rPr lang="en-US" sz="900" dirty="0"/>
              <a:t>Data Access (R/W)</a:t>
            </a:r>
          </a:p>
          <a:p>
            <a:pPr marL="228600" indent="-228600">
              <a:buAutoNum type="arabicPeriod"/>
            </a:pPr>
            <a:r>
              <a:rPr lang="en-US" sz="900" dirty="0"/>
              <a:t>Project (R)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B7E728-1B84-404D-99D1-F0D310903EE7}"/>
              </a:ext>
            </a:extLst>
          </p:cNvPr>
          <p:cNvSpPr/>
          <p:nvPr/>
        </p:nvSpPr>
        <p:spPr>
          <a:xfrm rot="20020354">
            <a:off x="7535598" y="1764671"/>
            <a:ext cx="184124" cy="93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UAM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499CAEF-0BFF-E84D-AF99-6DAFC2E21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86" y="4243813"/>
            <a:ext cx="352342" cy="285683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D792B2-381A-8A4F-B36C-F06E1BE0B758}"/>
              </a:ext>
            </a:extLst>
          </p:cNvPr>
          <p:cNvCxnSpPr>
            <a:cxnSpLocks/>
          </p:cNvCxnSpPr>
          <p:nvPr/>
        </p:nvCxnSpPr>
        <p:spPr>
          <a:xfrm flipH="1" flipV="1">
            <a:off x="2004183" y="3507762"/>
            <a:ext cx="1257444" cy="6571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475E739-64DE-D841-B872-AB2E33183D2F}"/>
              </a:ext>
            </a:extLst>
          </p:cNvPr>
          <p:cNvCxnSpPr>
            <a:cxnSpLocks/>
          </p:cNvCxnSpPr>
          <p:nvPr/>
        </p:nvCxnSpPr>
        <p:spPr>
          <a:xfrm flipV="1">
            <a:off x="3477124" y="3535719"/>
            <a:ext cx="1104243" cy="6520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1B5DBF5-B7E7-AE42-B269-F82BAD31CCCF}"/>
              </a:ext>
            </a:extLst>
          </p:cNvPr>
          <p:cNvSpPr/>
          <p:nvPr/>
        </p:nvSpPr>
        <p:spPr>
          <a:xfrm rot="16200000">
            <a:off x="3260751" y="3024646"/>
            <a:ext cx="194798" cy="1810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UAM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3160C9-18DC-8244-8915-A64550EB6F22}"/>
              </a:ext>
            </a:extLst>
          </p:cNvPr>
          <p:cNvSpPr txBox="1"/>
          <p:nvPr/>
        </p:nvSpPr>
        <p:spPr>
          <a:xfrm>
            <a:off x="3840228" y="4076992"/>
            <a:ext cx="1504218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Heroku Access:</a:t>
            </a:r>
          </a:p>
          <a:p>
            <a:pPr marL="228600" indent="-228600">
              <a:buAutoNum type="arabicPeriod"/>
            </a:pPr>
            <a:r>
              <a:rPr lang="en-US" sz="900" dirty="0"/>
              <a:t>View</a:t>
            </a:r>
          </a:p>
          <a:p>
            <a:pPr marL="228600" indent="-228600">
              <a:buAutoNum type="arabicPeriod"/>
            </a:pPr>
            <a:r>
              <a:rPr lang="en-US" sz="900" dirty="0"/>
              <a:t>Deploy</a:t>
            </a:r>
          </a:p>
          <a:p>
            <a:pPr marL="228600" indent="-228600">
              <a:buAutoNum type="arabicPeriod"/>
            </a:pPr>
            <a:r>
              <a:rPr lang="en-US" sz="900" dirty="0"/>
              <a:t>Operate</a:t>
            </a:r>
          </a:p>
          <a:p>
            <a:pPr marL="228600" indent="-228600">
              <a:buAutoNum type="arabicPeriod"/>
            </a:pPr>
            <a:r>
              <a:rPr lang="en-US" sz="900" dirty="0"/>
              <a:t>Manage</a:t>
            </a:r>
          </a:p>
        </p:txBody>
      </p:sp>
    </p:spTree>
    <p:extLst>
      <p:ext uri="{BB962C8B-B14F-4D97-AF65-F5344CB8AC3E}">
        <p14:creationId xmlns:p14="http://schemas.microsoft.com/office/powerpoint/2010/main" val="117371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>
            <a:extLst>
              <a:ext uri="{FF2B5EF4-FFF2-40B4-BE49-F238E27FC236}">
                <a16:creationId xmlns:a16="http://schemas.microsoft.com/office/drawing/2014/main" id="{B2F5D65D-B699-284C-B456-ED4BBE061BA7}"/>
              </a:ext>
            </a:extLst>
          </p:cNvPr>
          <p:cNvSpPr/>
          <p:nvPr/>
        </p:nvSpPr>
        <p:spPr>
          <a:xfrm>
            <a:off x="2153751" y="3177588"/>
            <a:ext cx="2200887" cy="77175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4000E0-58D5-BA47-BA8F-5D9D71717932}"/>
              </a:ext>
            </a:extLst>
          </p:cNvPr>
          <p:cNvSpPr/>
          <p:nvPr/>
        </p:nvSpPr>
        <p:spPr>
          <a:xfrm>
            <a:off x="2723232" y="2791762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B705439A-1B0D-184C-9092-F7D227AC122F}"/>
              </a:ext>
            </a:extLst>
          </p:cNvPr>
          <p:cNvSpPr/>
          <p:nvPr/>
        </p:nvSpPr>
        <p:spPr>
          <a:xfrm>
            <a:off x="338265" y="3001327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BA3CA3C-8EA5-4246-927F-90A632677A15}"/>
              </a:ext>
            </a:extLst>
          </p:cNvPr>
          <p:cNvSpPr/>
          <p:nvPr/>
        </p:nvSpPr>
        <p:spPr>
          <a:xfrm>
            <a:off x="4525618" y="3135923"/>
            <a:ext cx="1810700" cy="76030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668330" y="450300"/>
            <a:ext cx="4856339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(New) SECURITY ARCHITECTURE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Data Encryption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5</a:t>
            </a:r>
            <a:endParaRPr sz="2400" b="0" i="0" u="none" strike="noStrike" cap="none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8BC3EB8E-CE6F-0243-BFDC-F4425ECAF241}"/>
              </a:ext>
            </a:extLst>
          </p:cNvPr>
          <p:cNvSpPr/>
          <p:nvPr/>
        </p:nvSpPr>
        <p:spPr>
          <a:xfrm>
            <a:off x="6751461" y="3034513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1AC272D-0A1C-7642-BBB6-E9533C7C46E4}"/>
              </a:ext>
            </a:extLst>
          </p:cNvPr>
          <p:cNvSpPr/>
          <p:nvPr/>
        </p:nvSpPr>
        <p:spPr>
          <a:xfrm>
            <a:off x="7228227" y="2612256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3A888423-01BD-C849-AF0A-5534B0809F1E}"/>
              </a:ext>
            </a:extLst>
          </p:cNvPr>
          <p:cNvSpPr/>
          <p:nvPr/>
        </p:nvSpPr>
        <p:spPr>
          <a:xfrm>
            <a:off x="3590889" y="1582382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6F4A6FC8-3D83-524E-A4E6-DDAEF6A43981}"/>
              </a:ext>
            </a:extLst>
          </p:cNvPr>
          <p:cNvSpPr/>
          <p:nvPr/>
        </p:nvSpPr>
        <p:spPr>
          <a:xfrm>
            <a:off x="4013410" y="1207889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F6D144-A372-F343-ABD1-77DA2ADD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23" y="2665056"/>
            <a:ext cx="653081" cy="52952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8595F9-E644-9743-8794-DF508D08A131}"/>
              </a:ext>
            </a:extLst>
          </p:cNvPr>
          <p:cNvCxnSpPr>
            <a:cxnSpLocks/>
          </p:cNvCxnSpPr>
          <p:nvPr/>
        </p:nvCxnSpPr>
        <p:spPr>
          <a:xfrm>
            <a:off x="1668330" y="2875734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FFDE83-17E0-9746-B0DF-F0203FAE3206}"/>
              </a:ext>
            </a:extLst>
          </p:cNvPr>
          <p:cNvCxnSpPr>
            <a:cxnSpLocks/>
          </p:cNvCxnSpPr>
          <p:nvPr/>
        </p:nvCxnSpPr>
        <p:spPr>
          <a:xfrm>
            <a:off x="6040949" y="2970426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0C3EF2-5044-B140-B1CA-27C3F9E7DAE8}"/>
              </a:ext>
            </a:extLst>
          </p:cNvPr>
          <p:cNvCxnSpPr>
            <a:cxnSpLocks/>
          </p:cNvCxnSpPr>
          <p:nvPr/>
        </p:nvCxnSpPr>
        <p:spPr>
          <a:xfrm flipV="1">
            <a:off x="5723218" y="1974955"/>
            <a:ext cx="1177789" cy="69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C65B26-E331-AF4E-9C6D-A1B8304C99F0}"/>
              </a:ext>
            </a:extLst>
          </p:cNvPr>
          <p:cNvSpPr/>
          <p:nvPr/>
        </p:nvSpPr>
        <p:spPr>
          <a:xfrm>
            <a:off x="6580834" y="2070186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5EB4D117-D06B-ED49-9619-4625AED02DB3}"/>
              </a:ext>
            </a:extLst>
          </p:cNvPr>
          <p:cNvSpPr/>
          <p:nvPr/>
        </p:nvSpPr>
        <p:spPr>
          <a:xfrm>
            <a:off x="7057600" y="1647929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548066-FC29-6F40-BCE5-2A5FBB1725B9}"/>
              </a:ext>
            </a:extLst>
          </p:cNvPr>
          <p:cNvSpPr/>
          <p:nvPr/>
        </p:nvSpPr>
        <p:spPr>
          <a:xfrm>
            <a:off x="4842074" y="2783478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0758-B402-D445-9148-65B9EC9162A8}"/>
              </a:ext>
            </a:extLst>
          </p:cNvPr>
          <p:cNvCxnSpPr>
            <a:cxnSpLocks/>
          </p:cNvCxnSpPr>
          <p:nvPr/>
        </p:nvCxnSpPr>
        <p:spPr>
          <a:xfrm>
            <a:off x="3703927" y="3044750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F049CE-F71C-AF4E-9EBC-9743F5E0D6B6}"/>
              </a:ext>
            </a:extLst>
          </p:cNvPr>
          <p:cNvCxnSpPr>
            <a:cxnSpLocks/>
          </p:cNvCxnSpPr>
          <p:nvPr/>
        </p:nvCxnSpPr>
        <p:spPr>
          <a:xfrm flipH="1" flipV="1">
            <a:off x="4709157" y="1776676"/>
            <a:ext cx="581449" cy="933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5C52A-53A3-5947-912F-DC803D3C4270}"/>
              </a:ext>
            </a:extLst>
          </p:cNvPr>
          <p:cNvSpPr txBox="1"/>
          <p:nvPr/>
        </p:nvSpPr>
        <p:spPr>
          <a:xfrm>
            <a:off x="6228066" y="2770398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MongoDB</a:t>
            </a:r>
          </a:p>
          <a:p>
            <a:r>
              <a:rPr lang="en-US" sz="1050" b="1" dirty="0"/>
              <a:t>TLS/SSL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EFB712-8DAB-8D46-9F23-0435C06347B1}"/>
              </a:ext>
            </a:extLst>
          </p:cNvPr>
          <p:cNvSpPr txBox="1"/>
          <p:nvPr/>
        </p:nvSpPr>
        <p:spPr>
          <a:xfrm>
            <a:off x="4107517" y="2794475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HTTPS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02E4EA-89DB-DC48-B650-65FFD9FCE8A8}"/>
              </a:ext>
            </a:extLst>
          </p:cNvPr>
          <p:cNvSpPr txBox="1"/>
          <p:nvPr/>
        </p:nvSpPr>
        <p:spPr>
          <a:xfrm>
            <a:off x="1910085" y="2622209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HTTPS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FACA8C-35F6-7143-ABFB-ED89ABBFCC1A}"/>
              </a:ext>
            </a:extLst>
          </p:cNvPr>
          <p:cNvSpPr txBox="1"/>
          <p:nvPr/>
        </p:nvSpPr>
        <p:spPr>
          <a:xfrm rot="19695379">
            <a:off x="5842792" y="2137567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MongoDB</a:t>
            </a:r>
          </a:p>
          <a:p>
            <a:r>
              <a:rPr lang="en-US" sz="1050" b="1" dirty="0"/>
              <a:t>TLS/SSL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D6A97-3C21-4643-B5AB-82AF6B261C55}"/>
              </a:ext>
            </a:extLst>
          </p:cNvPr>
          <p:cNvSpPr txBox="1"/>
          <p:nvPr/>
        </p:nvSpPr>
        <p:spPr>
          <a:xfrm>
            <a:off x="7234503" y="1214157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*Local User Password Hashed, </a:t>
            </a:r>
          </a:p>
          <a:p>
            <a:r>
              <a:rPr lang="en-US" sz="900" b="1" dirty="0"/>
              <a:t>*Password Enforce Complexity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752C5096-59D8-5F4A-B5A0-055156A450E2}"/>
              </a:ext>
            </a:extLst>
          </p:cNvPr>
          <p:cNvCxnSpPr>
            <a:cxnSpLocks/>
            <a:stCxn id="61" idx="0"/>
            <a:endCxn id="50" idx="1"/>
          </p:cNvCxnSpPr>
          <p:nvPr/>
        </p:nvCxnSpPr>
        <p:spPr>
          <a:xfrm rot="5400000" flipH="1" flipV="1">
            <a:off x="5855256" y="1223643"/>
            <a:ext cx="1135549" cy="1984122"/>
          </a:xfrm>
          <a:prstGeom prst="curvedConnector3">
            <a:avLst>
              <a:gd name="adj1" fmla="val 120131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29F95A1-069F-D849-9F80-871B7BEABEA2}"/>
              </a:ext>
            </a:extLst>
          </p:cNvPr>
          <p:cNvSpPr txBox="1"/>
          <p:nvPr/>
        </p:nvSpPr>
        <p:spPr>
          <a:xfrm>
            <a:off x="5875910" y="139396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*Local Auth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70C46E-A1FA-DB45-AE9A-8E076465290A}"/>
              </a:ext>
            </a:extLst>
          </p:cNvPr>
          <p:cNvSpPr txBox="1"/>
          <p:nvPr/>
        </p:nvSpPr>
        <p:spPr>
          <a:xfrm rot="3610292">
            <a:off x="4841004" y="2126177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HTTPS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D2E2A-0A9E-1F47-B15A-568C802425B6}"/>
              </a:ext>
            </a:extLst>
          </p:cNvPr>
          <p:cNvSpPr txBox="1"/>
          <p:nvPr/>
        </p:nvSpPr>
        <p:spPr>
          <a:xfrm rot="19600635">
            <a:off x="2662171" y="2539566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93572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75B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1915568" y="1955615"/>
            <a:ext cx="51126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241</Words>
  <Application>Microsoft Macintosh PowerPoint</Application>
  <PresentationFormat>On-screen Show (16:9)</PresentationFormat>
  <Paragraphs>117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 Black</vt:lpstr>
      <vt:lpstr>Calibri</vt:lpstr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Sadie Stokes</dc:creator>
  <cp:lastModifiedBy>Robert Chin</cp:lastModifiedBy>
  <cp:revision>13</cp:revision>
  <dcterms:modified xsi:type="dcterms:W3CDTF">2020-02-12T21:28:49Z</dcterms:modified>
</cp:coreProperties>
</file>