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78" r:id="rId4"/>
    <p:sldId id="279" r:id="rId5"/>
    <p:sldId id="281" r:id="rId6"/>
    <p:sldId id="282" r:id="rId7"/>
    <p:sldId id="283" r:id="rId8"/>
    <p:sldId id="267" r:id="rId9"/>
    <p:sldId id="280" r:id="rId10"/>
    <p:sldId id="273" r:id="rId11"/>
    <p:sldId id="271" r:id="rId12"/>
    <p:sldId id="275" r:id="rId13"/>
    <p:sldId id="276" r:id="rId14"/>
    <p:sldId id="277" r:id="rId15"/>
    <p:sldId id="285" r:id="rId16"/>
    <p:sldId id="28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lack" panose="02000000000000000000" pitchFamily="2" charset="0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jfL8gyoTdj6o6LrGKztT9mREh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AF92B2-C945-46F8-A399-E75278C12F00}">
  <a:tblStyle styleId="{B7AF92B2-C945-46F8-A399-E75278C12F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Robert Chin</a:t>
            </a: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Abhijit Amin</a:t>
            </a:r>
          </a:p>
          <a:p>
            <a:pPr rtl="0" fontAlgn="t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Yinghui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Cai</a:t>
            </a: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Tanvi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Hanamshet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Sadie Stokes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0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9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57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86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766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14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63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1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3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6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6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4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4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pareYourMe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260636" y="611775"/>
            <a:ext cx="2529618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Architecture</a:t>
            </a:r>
            <a:endParaRPr sz="3000" b="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987772" y="1420175"/>
            <a:ext cx="3439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Stove &amp; Oven</a:t>
            </a:r>
            <a:endParaRPr sz="30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7" name="Google Shape;57;p1"/>
          <p:cNvCxnSpPr/>
          <p:nvPr/>
        </p:nvCxnSpPr>
        <p:spPr>
          <a:xfrm rot="10800000">
            <a:off x="925550" y="190767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/>
          <p:nvPr>
            <p:extLst>
              <p:ext uri="{D42A27DB-BD31-4B8C-83A1-F6EECF244321}">
                <p14:modId xmlns:p14="http://schemas.microsoft.com/office/powerpoint/2010/main" val="2629163741"/>
              </p:ext>
            </p:extLst>
          </p:nvPr>
        </p:nvGraphicFramePr>
        <p:xfrm>
          <a:off x="3748493" y="2368152"/>
          <a:ext cx="1810525" cy="1857375"/>
        </p:xfrm>
        <a:graphic>
          <a:graphicData uri="http://schemas.openxmlformats.org/drawingml/2006/table">
            <a:tbl>
              <a:tblPr>
                <a:noFill/>
                <a:tableStyleId>{B7AF92B2-C945-46F8-A399-E75278C12F00}</a:tableStyleId>
              </a:tblPr>
              <a:tblGrid>
                <a:gridCol w="181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 Chin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2022325" y="4418725"/>
            <a:ext cx="5646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sz="1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Repository: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https://github.com/PrepareYourMeal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buSzPts val="1400"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>
            <a:extLst>
              <a:ext uri="{FF2B5EF4-FFF2-40B4-BE49-F238E27FC236}">
                <a16:creationId xmlns:a16="http://schemas.microsoft.com/office/drawing/2014/main" id="{3798EA5A-7921-AA41-9B24-F2AEB5718CBC}"/>
              </a:ext>
            </a:extLst>
          </p:cNvPr>
          <p:cNvSpPr/>
          <p:nvPr/>
        </p:nvSpPr>
        <p:spPr>
          <a:xfrm>
            <a:off x="3733408" y="3061438"/>
            <a:ext cx="1644873" cy="3722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29AC2593-083F-0843-8207-8127BB18D4E0}"/>
              </a:ext>
            </a:extLst>
          </p:cNvPr>
          <p:cNvSpPr/>
          <p:nvPr/>
        </p:nvSpPr>
        <p:spPr>
          <a:xfrm>
            <a:off x="634525" y="1293750"/>
            <a:ext cx="1709542" cy="50134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08E0E86-BFBD-8D42-A3D3-7A30816F7E87}"/>
              </a:ext>
            </a:extLst>
          </p:cNvPr>
          <p:cNvSpPr/>
          <p:nvPr/>
        </p:nvSpPr>
        <p:spPr>
          <a:xfrm>
            <a:off x="6416033" y="2291316"/>
            <a:ext cx="2100875" cy="75259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B229283-AD07-7748-8376-F63412718251}"/>
              </a:ext>
            </a:extLst>
          </p:cNvPr>
          <p:cNvSpPr/>
          <p:nvPr/>
        </p:nvSpPr>
        <p:spPr>
          <a:xfrm>
            <a:off x="3074665" y="1908334"/>
            <a:ext cx="2707516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(Existing)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141E3A-6F2D-FC47-AA82-6D33A4A08B27}"/>
              </a:ext>
            </a:extLst>
          </p:cNvPr>
          <p:cNvSpPr/>
          <p:nvPr/>
        </p:nvSpPr>
        <p:spPr>
          <a:xfrm>
            <a:off x="6993771" y="1606472"/>
            <a:ext cx="945397" cy="8291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38" y="928641"/>
            <a:ext cx="653081" cy="529525"/>
          </a:xfrm>
          <a:prstGeom prst="rect">
            <a:avLst/>
          </a:prstGeom>
        </p:spPr>
      </p:pic>
      <p:sp>
        <p:nvSpPr>
          <p:cNvPr id="24" name="Cloud 23">
            <a:extLst>
              <a:ext uri="{FF2B5EF4-FFF2-40B4-BE49-F238E27FC236}">
                <a16:creationId xmlns:a16="http://schemas.microsoft.com/office/drawing/2014/main" id="{FD29C677-C22E-074A-9F4E-CE91C1562A91}"/>
              </a:ext>
            </a:extLst>
          </p:cNvPr>
          <p:cNvSpPr/>
          <p:nvPr/>
        </p:nvSpPr>
        <p:spPr>
          <a:xfrm>
            <a:off x="1018199" y="4015309"/>
            <a:ext cx="4741111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C3AAB1-0E28-9249-A533-C1339AF800CB}"/>
              </a:ext>
            </a:extLst>
          </p:cNvPr>
          <p:cNvSpPr/>
          <p:nvPr/>
        </p:nvSpPr>
        <p:spPr>
          <a:xfrm>
            <a:off x="2799859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F41051-7EA9-5641-93C3-C13FF2435C47}"/>
              </a:ext>
            </a:extLst>
          </p:cNvPr>
          <p:cNvSpPr/>
          <p:nvPr/>
        </p:nvSpPr>
        <p:spPr>
          <a:xfrm>
            <a:off x="4838633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56B58-520D-C44B-8C85-46D3B751CD12}"/>
              </a:ext>
            </a:extLst>
          </p:cNvPr>
          <p:cNvCxnSpPr/>
          <p:nvPr/>
        </p:nvCxnSpPr>
        <p:spPr>
          <a:xfrm flipV="1">
            <a:off x="5859525" y="2518367"/>
            <a:ext cx="1134246" cy="1124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C74557-0F5D-4949-805B-28CC513AD157}"/>
              </a:ext>
            </a:extLst>
          </p:cNvPr>
          <p:cNvCxnSpPr>
            <a:cxnSpLocks/>
          </p:cNvCxnSpPr>
          <p:nvPr/>
        </p:nvCxnSpPr>
        <p:spPr>
          <a:xfrm>
            <a:off x="3902800" y="383819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77AACE-894C-A54B-80BB-0B0DA4B05D20}"/>
              </a:ext>
            </a:extLst>
          </p:cNvPr>
          <p:cNvSpPr/>
          <p:nvPr/>
        </p:nvSpPr>
        <p:spPr>
          <a:xfrm>
            <a:off x="3284476" y="1554707"/>
            <a:ext cx="2293915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       </a:t>
            </a:r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999AA2-AFFB-C240-B8E6-AA6BF13BE1EC}"/>
              </a:ext>
            </a:extLst>
          </p:cNvPr>
          <p:cNvCxnSpPr>
            <a:cxnSpLocks/>
          </p:cNvCxnSpPr>
          <p:nvPr/>
        </p:nvCxnSpPr>
        <p:spPr>
          <a:xfrm>
            <a:off x="1854537" y="3852162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3297A78-DB44-B342-B520-9F63DC30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46" y="3753292"/>
            <a:ext cx="653081" cy="529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E0C34-332C-064A-9D39-8D299159A85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851419" y="1193404"/>
            <a:ext cx="1533691" cy="526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V="1">
            <a:off x="4353419" y="973671"/>
            <a:ext cx="7358" cy="1515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0E875642-CB2C-A64A-9355-CFE415AFF7EC}"/>
              </a:ext>
            </a:extLst>
          </p:cNvPr>
          <p:cNvSpPr/>
          <p:nvPr/>
        </p:nvSpPr>
        <p:spPr>
          <a:xfrm>
            <a:off x="3741941" y="838527"/>
            <a:ext cx="1328527" cy="697424"/>
          </a:xfrm>
          <a:custGeom>
            <a:avLst/>
            <a:gdLst>
              <a:gd name="connsiteX0" fmla="*/ 49917 w 1328527"/>
              <a:gd name="connsiteY0" fmla="*/ 689674 h 697424"/>
              <a:gd name="connsiteX1" fmla="*/ 18920 w 1328527"/>
              <a:gd name="connsiteY1" fmla="*/ 635430 h 697424"/>
              <a:gd name="connsiteX2" fmla="*/ 3422 w 1328527"/>
              <a:gd name="connsiteY2" fmla="*/ 534691 h 697424"/>
              <a:gd name="connsiteX3" fmla="*/ 26669 w 1328527"/>
              <a:gd name="connsiteY3" fmla="*/ 232474 h 697424"/>
              <a:gd name="connsiteX4" fmla="*/ 42167 w 1328527"/>
              <a:gd name="connsiteY4" fmla="*/ 201478 h 697424"/>
              <a:gd name="connsiteX5" fmla="*/ 96411 w 1328527"/>
              <a:gd name="connsiteY5" fmla="*/ 147234 h 697424"/>
              <a:gd name="connsiteX6" fmla="*/ 119659 w 1328527"/>
              <a:gd name="connsiteY6" fmla="*/ 139485 h 697424"/>
              <a:gd name="connsiteX7" fmla="*/ 173903 w 1328527"/>
              <a:gd name="connsiteY7" fmla="*/ 108488 h 697424"/>
              <a:gd name="connsiteX8" fmla="*/ 197150 w 1328527"/>
              <a:gd name="connsiteY8" fmla="*/ 92990 h 697424"/>
              <a:gd name="connsiteX9" fmla="*/ 220398 w 1328527"/>
              <a:gd name="connsiteY9" fmla="*/ 85240 h 697424"/>
              <a:gd name="connsiteX10" fmla="*/ 251395 w 1328527"/>
              <a:gd name="connsiteY10" fmla="*/ 69742 h 697424"/>
              <a:gd name="connsiteX11" fmla="*/ 328886 w 1328527"/>
              <a:gd name="connsiteY11" fmla="*/ 54244 h 697424"/>
              <a:gd name="connsiteX12" fmla="*/ 406378 w 1328527"/>
              <a:gd name="connsiteY12" fmla="*/ 30996 h 697424"/>
              <a:gd name="connsiteX13" fmla="*/ 452872 w 1328527"/>
              <a:gd name="connsiteY13" fmla="*/ 23247 h 697424"/>
              <a:gd name="connsiteX14" fmla="*/ 576859 w 1328527"/>
              <a:gd name="connsiteY14" fmla="*/ 7749 h 697424"/>
              <a:gd name="connsiteX15" fmla="*/ 638852 w 1328527"/>
              <a:gd name="connsiteY15" fmla="*/ 0 h 697424"/>
              <a:gd name="connsiteX16" fmla="*/ 879076 w 1328527"/>
              <a:gd name="connsiteY16" fmla="*/ 7749 h 697424"/>
              <a:gd name="connsiteX17" fmla="*/ 917822 w 1328527"/>
              <a:gd name="connsiteY17" fmla="*/ 15498 h 697424"/>
              <a:gd name="connsiteX18" fmla="*/ 979815 w 1328527"/>
              <a:gd name="connsiteY18" fmla="*/ 30996 h 697424"/>
              <a:gd name="connsiteX19" fmla="*/ 1041808 w 1328527"/>
              <a:gd name="connsiteY19" fmla="*/ 61993 h 697424"/>
              <a:gd name="connsiteX20" fmla="*/ 1088303 w 1328527"/>
              <a:gd name="connsiteY20" fmla="*/ 85240 h 697424"/>
              <a:gd name="connsiteX21" fmla="*/ 1134798 w 1328527"/>
              <a:gd name="connsiteY21" fmla="*/ 116237 h 697424"/>
              <a:gd name="connsiteX22" fmla="*/ 1158045 w 1328527"/>
              <a:gd name="connsiteY22" fmla="*/ 139485 h 697424"/>
              <a:gd name="connsiteX23" fmla="*/ 1204540 w 1328527"/>
              <a:gd name="connsiteY23" fmla="*/ 178230 h 697424"/>
              <a:gd name="connsiteX24" fmla="*/ 1235537 w 1328527"/>
              <a:gd name="connsiteY24" fmla="*/ 224725 h 697424"/>
              <a:gd name="connsiteX25" fmla="*/ 1251035 w 1328527"/>
              <a:gd name="connsiteY25" fmla="*/ 247973 h 697424"/>
              <a:gd name="connsiteX26" fmla="*/ 1274283 w 1328527"/>
              <a:gd name="connsiteY26" fmla="*/ 317715 h 697424"/>
              <a:gd name="connsiteX27" fmla="*/ 1282032 w 1328527"/>
              <a:gd name="connsiteY27" fmla="*/ 340962 h 697424"/>
              <a:gd name="connsiteX28" fmla="*/ 1297530 w 1328527"/>
              <a:gd name="connsiteY28" fmla="*/ 418454 h 697424"/>
              <a:gd name="connsiteX29" fmla="*/ 1305279 w 1328527"/>
              <a:gd name="connsiteY29" fmla="*/ 464949 h 697424"/>
              <a:gd name="connsiteX30" fmla="*/ 1313028 w 1328527"/>
              <a:gd name="connsiteY30" fmla="*/ 495946 h 697424"/>
              <a:gd name="connsiteX31" fmla="*/ 1328527 w 1328527"/>
              <a:gd name="connsiteY31" fmla="*/ 557939 h 697424"/>
              <a:gd name="connsiteX32" fmla="*/ 1313028 w 1328527"/>
              <a:gd name="connsiteY32" fmla="*/ 666427 h 697424"/>
              <a:gd name="connsiteX33" fmla="*/ 1289781 w 1328527"/>
              <a:gd name="connsiteY33" fmla="*/ 697424 h 69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28527" h="697424">
                <a:moveTo>
                  <a:pt x="49917" y="689674"/>
                </a:moveTo>
                <a:cubicBezTo>
                  <a:pt x="39585" y="671593"/>
                  <a:pt x="27538" y="654389"/>
                  <a:pt x="18920" y="635430"/>
                </a:cubicBezTo>
                <a:cubicBezTo>
                  <a:pt x="9051" y="613718"/>
                  <a:pt x="4544" y="544789"/>
                  <a:pt x="3422" y="534691"/>
                </a:cubicBezTo>
                <a:cubicBezTo>
                  <a:pt x="4515" y="498632"/>
                  <a:pt x="-14426" y="314665"/>
                  <a:pt x="26669" y="232474"/>
                </a:cubicBezTo>
                <a:cubicBezTo>
                  <a:pt x="31835" y="222142"/>
                  <a:pt x="34852" y="210418"/>
                  <a:pt x="42167" y="201478"/>
                </a:cubicBezTo>
                <a:cubicBezTo>
                  <a:pt x="58359" y="181687"/>
                  <a:pt x="72152" y="155320"/>
                  <a:pt x="96411" y="147234"/>
                </a:cubicBezTo>
                <a:lnTo>
                  <a:pt x="119659" y="139485"/>
                </a:lnTo>
                <a:cubicBezTo>
                  <a:pt x="176286" y="101731"/>
                  <a:pt x="105095" y="147806"/>
                  <a:pt x="173903" y="108488"/>
                </a:cubicBezTo>
                <a:cubicBezTo>
                  <a:pt x="181989" y="103867"/>
                  <a:pt x="188820" y="97155"/>
                  <a:pt x="197150" y="92990"/>
                </a:cubicBezTo>
                <a:cubicBezTo>
                  <a:pt x="204456" y="89337"/>
                  <a:pt x="212890" y="88458"/>
                  <a:pt x="220398" y="85240"/>
                </a:cubicBezTo>
                <a:cubicBezTo>
                  <a:pt x="231016" y="80689"/>
                  <a:pt x="240579" y="73798"/>
                  <a:pt x="251395" y="69742"/>
                </a:cubicBezTo>
                <a:cubicBezTo>
                  <a:pt x="277154" y="60083"/>
                  <a:pt x="302101" y="60940"/>
                  <a:pt x="328886" y="54244"/>
                </a:cubicBezTo>
                <a:cubicBezTo>
                  <a:pt x="407945" y="34480"/>
                  <a:pt x="344890" y="43294"/>
                  <a:pt x="406378" y="30996"/>
                </a:cubicBezTo>
                <a:cubicBezTo>
                  <a:pt x="421785" y="27915"/>
                  <a:pt x="437343" y="25636"/>
                  <a:pt x="452872" y="23247"/>
                </a:cubicBezTo>
                <a:cubicBezTo>
                  <a:pt x="519163" y="13049"/>
                  <a:pt x="503190" y="16416"/>
                  <a:pt x="576859" y="7749"/>
                </a:cubicBezTo>
                <a:lnTo>
                  <a:pt x="638852" y="0"/>
                </a:lnTo>
                <a:cubicBezTo>
                  <a:pt x="718927" y="2583"/>
                  <a:pt x="799083" y="3305"/>
                  <a:pt x="879076" y="7749"/>
                </a:cubicBezTo>
                <a:cubicBezTo>
                  <a:pt x="892227" y="8480"/>
                  <a:pt x="904988" y="12536"/>
                  <a:pt x="917822" y="15498"/>
                </a:cubicBezTo>
                <a:cubicBezTo>
                  <a:pt x="938577" y="20287"/>
                  <a:pt x="979815" y="30996"/>
                  <a:pt x="979815" y="30996"/>
                </a:cubicBezTo>
                <a:cubicBezTo>
                  <a:pt x="1000479" y="41328"/>
                  <a:pt x="1022584" y="49178"/>
                  <a:pt x="1041808" y="61993"/>
                </a:cubicBezTo>
                <a:cubicBezTo>
                  <a:pt x="1071852" y="82022"/>
                  <a:pt x="1056221" y="74546"/>
                  <a:pt x="1088303" y="85240"/>
                </a:cubicBezTo>
                <a:cubicBezTo>
                  <a:pt x="1129770" y="126710"/>
                  <a:pt x="1069120" y="69324"/>
                  <a:pt x="1134798" y="116237"/>
                </a:cubicBezTo>
                <a:cubicBezTo>
                  <a:pt x="1143716" y="122607"/>
                  <a:pt x="1149626" y="132469"/>
                  <a:pt x="1158045" y="139485"/>
                </a:cubicBezTo>
                <a:cubicBezTo>
                  <a:pt x="1186326" y="163052"/>
                  <a:pt x="1179515" y="146055"/>
                  <a:pt x="1204540" y="178230"/>
                </a:cubicBezTo>
                <a:cubicBezTo>
                  <a:pt x="1215976" y="192933"/>
                  <a:pt x="1225205" y="209227"/>
                  <a:pt x="1235537" y="224725"/>
                </a:cubicBezTo>
                <a:cubicBezTo>
                  <a:pt x="1240703" y="232474"/>
                  <a:pt x="1248090" y="239138"/>
                  <a:pt x="1251035" y="247973"/>
                </a:cubicBezTo>
                <a:lnTo>
                  <a:pt x="1274283" y="317715"/>
                </a:lnTo>
                <a:cubicBezTo>
                  <a:pt x="1276866" y="325464"/>
                  <a:pt x="1280430" y="332952"/>
                  <a:pt x="1282032" y="340962"/>
                </a:cubicBezTo>
                <a:cubicBezTo>
                  <a:pt x="1287198" y="366793"/>
                  <a:pt x="1293199" y="392470"/>
                  <a:pt x="1297530" y="418454"/>
                </a:cubicBezTo>
                <a:cubicBezTo>
                  <a:pt x="1300113" y="433952"/>
                  <a:pt x="1302198" y="449542"/>
                  <a:pt x="1305279" y="464949"/>
                </a:cubicBezTo>
                <a:cubicBezTo>
                  <a:pt x="1307368" y="475392"/>
                  <a:pt x="1310718" y="485549"/>
                  <a:pt x="1313028" y="495946"/>
                </a:cubicBezTo>
                <a:cubicBezTo>
                  <a:pt x="1325496" y="552048"/>
                  <a:pt x="1314681" y="516399"/>
                  <a:pt x="1328527" y="557939"/>
                </a:cubicBezTo>
                <a:cubicBezTo>
                  <a:pt x="1326546" y="579729"/>
                  <a:pt x="1327938" y="636608"/>
                  <a:pt x="1313028" y="666427"/>
                </a:cubicBezTo>
                <a:cubicBezTo>
                  <a:pt x="1304267" y="683950"/>
                  <a:pt x="1300678" y="686526"/>
                  <a:pt x="1289781" y="697424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67508044-DEBB-B342-B53B-6BA099E458B2}"/>
              </a:ext>
            </a:extLst>
          </p:cNvPr>
          <p:cNvSpPr/>
          <p:nvPr/>
        </p:nvSpPr>
        <p:spPr>
          <a:xfrm>
            <a:off x="4226252" y="2741912"/>
            <a:ext cx="691495" cy="44921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3E6A7-4599-F742-B4E4-37DBDA5D55F5}"/>
              </a:ext>
            </a:extLst>
          </p:cNvPr>
          <p:cNvCxnSpPr>
            <a:cxnSpLocks/>
          </p:cNvCxnSpPr>
          <p:nvPr/>
        </p:nvCxnSpPr>
        <p:spPr>
          <a:xfrm>
            <a:off x="4792714" y="3184678"/>
            <a:ext cx="384874" cy="636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7471F5-93FA-194E-9437-4611193130A9}"/>
              </a:ext>
            </a:extLst>
          </p:cNvPr>
          <p:cNvCxnSpPr>
            <a:cxnSpLocks/>
          </p:cNvCxnSpPr>
          <p:nvPr/>
        </p:nvCxnSpPr>
        <p:spPr>
          <a:xfrm flipH="1">
            <a:off x="4799618" y="2035353"/>
            <a:ext cx="299605" cy="806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23487A-9CD0-A644-BF58-CED3D2DF58AD}"/>
              </a:ext>
            </a:extLst>
          </p:cNvPr>
          <p:cNvCxnSpPr>
            <a:cxnSpLocks/>
          </p:cNvCxnSpPr>
          <p:nvPr/>
        </p:nvCxnSpPr>
        <p:spPr>
          <a:xfrm>
            <a:off x="5448674" y="1813939"/>
            <a:ext cx="1486818" cy="200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5912EA-E298-FB49-8FE4-F1F1A0965F75}"/>
              </a:ext>
            </a:extLst>
          </p:cNvPr>
          <p:cNvSpPr txBox="1"/>
          <p:nvPr/>
        </p:nvSpPr>
        <p:spPr>
          <a:xfrm>
            <a:off x="2071411" y="892703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893B90-5E29-864A-A2C1-EA11D0E804FF}"/>
              </a:ext>
            </a:extLst>
          </p:cNvPr>
          <p:cNvSpPr txBox="1"/>
          <p:nvPr/>
        </p:nvSpPr>
        <p:spPr>
          <a:xfrm>
            <a:off x="4161624" y="4709583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76484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274257" y="191443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A5FB412E-BE99-2A47-97FC-C4FA807E21AA}"/>
              </a:ext>
            </a:extLst>
          </p:cNvPr>
          <p:cNvSpPr/>
          <p:nvPr/>
        </p:nvSpPr>
        <p:spPr>
          <a:xfrm>
            <a:off x="594360" y="4393886"/>
            <a:ext cx="7100548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309210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588418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(Interim)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H="1">
            <a:off x="257604" y="2780178"/>
            <a:ext cx="83517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01" y="3915442"/>
            <a:ext cx="653081" cy="529525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687453" y="19476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164219" y="152536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904874" y="154418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625666" y="154418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658942" y="29538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81463" y="2579330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764FAB-C4A0-154C-9CA5-0E738A7B4D86}"/>
              </a:ext>
            </a:extLst>
          </p:cNvPr>
          <p:cNvSpPr/>
          <p:nvPr/>
        </p:nvSpPr>
        <p:spPr>
          <a:xfrm>
            <a:off x="2910223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682F26-1501-7340-AD95-00F3043C7D24}"/>
              </a:ext>
            </a:extLst>
          </p:cNvPr>
          <p:cNvSpPr/>
          <p:nvPr/>
        </p:nvSpPr>
        <p:spPr>
          <a:xfrm>
            <a:off x="4752075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DEC5064D-C7F6-694E-9479-55FDEEE4CED5}"/>
              </a:ext>
            </a:extLst>
          </p:cNvPr>
          <p:cNvSpPr/>
          <p:nvPr/>
        </p:nvSpPr>
        <p:spPr>
          <a:xfrm>
            <a:off x="6766893" y="4102544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CAA351A0-116F-8547-B2AD-82E1838EB448}"/>
              </a:ext>
            </a:extLst>
          </p:cNvPr>
          <p:cNvSpPr/>
          <p:nvPr/>
        </p:nvSpPr>
        <p:spPr>
          <a:xfrm>
            <a:off x="6687453" y="3274350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26F8DFF-B4B1-D744-9977-A361CD1398E2}"/>
              </a:ext>
            </a:extLst>
          </p:cNvPr>
          <p:cNvSpPr/>
          <p:nvPr/>
        </p:nvSpPr>
        <p:spPr>
          <a:xfrm>
            <a:off x="7164219" y="285209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534D5C-4ABF-5642-8C8F-5DD9CE7B44DE}"/>
              </a:ext>
            </a:extLst>
          </p:cNvPr>
          <p:cNvCxnSpPr>
            <a:cxnSpLocks/>
          </p:cNvCxnSpPr>
          <p:nvPr/>
        </p:nvCxnSpPr>
        <p:spPr>
          <a:xfrm>
            <a:off x="1601356" y="417253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5" y="157816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04322" y="178884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60526" y="168701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890198" y="168583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581D3B-AA45-B84E-A260-56006BC548D8}"/>
              </a:ext>
            </a:extLst>
          </p:cNvPr>
          <p:cNvCxnSpPr>
            <a:cxnSpLocks/>
          </p:cNvCxnSpPr>
          <p:nvPr/>
        </p:nvCxnSpPr>
        <p:spPr>
          <a:xfrm flipV="1">
            <a:off x="5669945" y="3176885"/>
            <a:ext cx="1433165" cy="724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8D2864-4CBD-194D-99B9-A9716DDEB8B7}"/>
              </a:ext>
            </a:extLst>
          </p:cNvPr>
          <p:cNvCxnSpPr>
            <a:cxnSpLocks/>
          </p:cNvCxnSpPr>
          <p:nvPr/>
        </p:nvCxnSpPr>
        <p:spPr>
          <a:xfrm>
            <a:off x="5774622" y="4094540"/>
            <a:ext cx="890742" cy="146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0CCC88-0AE8-E64B-950B-309127874CBE}"/>
              </a:ext>
            </a:extLst>
          </p:cNvPr>
          <p:cNvSpPr txBox="1"/>
          <p:nvPr/>
        </p:nvSpPr>
        <p:spPr>
          <a:xfrm>
            <a:off x="257604" y="930106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861B1-E021-5A4F-81FF-755F3835FB0A}"/>
              </a:ext>
            </a:extLst>
          </p:cNvPr>
          <p:cNvSpPr txBox="1"/>
          <p:nvPr/>
        </p:nvSpPr>
        <p:spPr>
          <a:xfrm>
            <a:off x="313414" y="2839554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0EA0C5-6845-3643-B3F7-9D9E3D4DEDF6}"/>
              </a:ext>
            </a:extLst>
          </p:cNvPr>
          <p:cNvCxnSpPr>
            <a:cxnSpLocks/>
          </p:cNvCxnSpPr>
          <p:nvPr/>
        </p:nvCxnSpPr>
        <p:spPr>
          <a:xfrm>
            <a:off x="3821941" y="406931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AFFF15-AC63-0C4E-991E-E39E803FA045}"/>
              </a:ext>
            </a:extLst>
          </p:cNvPr>
          <p:cNvSpPr txBox="1"/>
          <p:nvPr/>
        </p:nvSpPr>
        <p:spPr>
          <a:xfrm>
            <a:off x="6151221" y="3835935"/>
            <a:ext cx="26613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*Possible Local for Express Development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512392" y="1997286"/>
            <a:ext cx="528204" cy="61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672DDB-5855-D641-9469-84724B4DD721}"/>
              </a:ext>
            </a:extLst>
          </p:cNvPr>
          <p:cNvCxnSpPr>
            <a:cxnSpLocks/>
          </p:cNvCxnSpPr>
          <p:nvPr/>
        </p:nvCxnSpPr>
        <p:spPr>
          <a:xfrm>
            <a:off x="4625666" y="2939957"/>
            <a:ext cx="602351" cy="985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4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43916" y="332194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615359" y="3058797"/>
            <a:ext cx="1810700" cy="88378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463770" y="2722496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876234" y="26056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402013" y="441952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3824534" y="404503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4" y="2985677"/>
            <a:ext cx="653081" cy="52952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954206" y="277272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867463" y="1974954"/>
            <a:ext cx="1033544" cy="529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665301" y="2865325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5028634" y="27580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19247" y="3141027"/>
            <a:ext cx="1448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833404" y="2139944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401684" y="3250439"/>
            <a:ext cx="867897" cy="775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8AFC47A-B398-004E-AF40-C83DEC131069}"/>
              </a:ext>
            </a:extLst>
          </p:cNvPr>
          <p:cNvCxnSpPr>
            <a:stCxn id="28" idx="0"/>
            <a:endCxn id="50" idx="1"/>
          </p:cNvCxnSpPr>
          <p:nvPr/>
        </p:nvCxnSpPr>
        <p:spPr>
          <a:xfrm rot="5400000" flipH="1" flipV="1">
            <a:off x="5961225" y="1151833"/>
            <a:ext cx="957770" cy="1949962"/>
          </a:xfrm>
          <a:prstGeom prst="curvedConnector3">
            <a:avLst>
              <a:gd name="adj1" fmla="val 123868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2BF86-028D-F146-9A81-D8D58E24AAE0}"/>
              </a:ext>
            </a:extLst>
          </p:cNvPr>
          <p:cNvSpPr txBox="1"/>
          <p:nvPr/>
        </p:nvSpPr>
        <p:spPr>
          <a:xfrm>
            <a:off x="6009312" y="1203696"/>
            <a:ext cx="2146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 planned to be implemented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400335" y="3136985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438F8-9AB4-A94D-BF42-E922C738683D}"/>
              </a:ext>
            </a:extLst>
          </p:cNvPr>
          <p:cNvSpPr/>
          <p:nvPr/>
        </p:nvSpPr>
        <p:spPr>
          <a:xfrm>
            <a:off x="1903845" y="2858011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794644-A436-C441-A2E2-72DBF93E8A5F}"/>
              </a:ext>
            </a:extLst>
          </p:cNvPr>
          <p:cNvSpPr/>
          <p:nvPr/>
        </p:nvSpPr>
        <p:spPr>
          <a:xfrm>
            <a:off x="4387745" y="2865325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19590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1236564" y="3091454"/>
            <a:ext cx="2200887" cy="5893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1717252" y="26972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3533746" y="3020924"/>
            <a:ext cx="1810700" cy="6599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969474" y="450300"/>
            <a:ext cx="5555195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User Access Control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5788975" y="3093838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6265741" y="2671581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030081" y="2905081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4717238" y="1880471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5574854" y="197570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6051620" y="1553445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3836094" y="268899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2697947" y="295026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303117" y="2564313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4332975-7B40-D14C-BFFA-6C1FC53F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26" y="1678408"/>
            <a:ext cx="352342" cy="28568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514C92-33D6-684F-876C-820EDB32F278}"/>
              </a:ext>
            </a:extLst>
          </p:cNvPr>
          <p:cNvCxnSpPr>
            <a:cxnSpLocks/>
          </p:cNvCxnSpPr>
          <p:nvPr/>
        </p:nvCxnSpPr>
        <p:spPr>
          <a:xfrm flipV="1">
            <a:off x="6941555" y="1859539"/>
            <a:ext cx="1208995" cy="2888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08C0A0-112E-AA4F-AB8E-C5620CD2C7B3}"/>
              </a:ext>
            </a:extLst>
          </p:cNvPr>
          <p:cNvCxnSpPr>
            <a:cxnSpLocks/>
          </p:cNvCxnSpPr>
          <p:nvPr/>
        </p:nvCxnSpPr>
        <p:spPr>
          <a:xfrm flipV="1">
            <a:off x="7117910" y="1924967"/>
            <a:ext cx="1041556" cy="1308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072B6F-F2DE-9241-ACB1-198D48A5CE57}"/>
              </a:ext>
            </a:extLst>
          </p:cNvPr>
          <p:cNvSpPr txBox="1"/>
          <p:nvPr/>
        </p:nvSpPr>
        <p:spPr>
          <a:xfrm>
            <a:off x="6915937" y="890170"/>
            <a:ext cx="2210862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MongoDB Cloud Atlas / Project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Owner/Cluster </a:t>
            </a:r>
            <a:r>
              <a:rPr lang="en-US" sz="900" dirty="0" err="1"/>
              <a:t>Mgr</a:t>
            </a:r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Data Access (R)</a:t>
            </a:r>
          </a:p>
          <a:p>
            <a:pPr marL="228600" indent="-228600">
              <a:buAutoNum type="arabicPeriod"/>
            </a:pPr>
            <a:r>
              <a:rPr lang="en-US" sz="900" dirty="0"/>
              <a:t>Data Access (R/W)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(R)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B7E728-1B84-404D-99D1-F0D310903EE7}"/>
              </a:ext>
            </a:extLst>
          </p:cNvPr>
          <p:cNvSpPr/>
          <p:nvPr/>
        </p:nvSpPr>
        <p:spPr>
          <a:xfrm rot="20020354">
            <a:off x="7535598" y="1764671"/>
            <a:ext cx="184124" cy="93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499CAEF-0BFF-E84D-AF99-6DAFC2E2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86" y="4243813"/>
            <a:ext cx="352342" cy="28568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D792B2-381A-8A4F-B36C-F06E1BE0B758}"/>
              </a:ext>
            </a:extLst>
          </p:cNvPr>
          <p:cNvCxnSpPr>
            <a:cxnSpLocks/>
          </p:cNvCxnSpPr>
          <p:nvPr/>
        </p:nvCxnSpPr>
        <p:spPr>
          <a:xfrm flipH="1" flipV="1">
            <a:off x="2004183" y="3507762"/>
            <a:ext cx="1257444" cy="6571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75E739-64DE-D841-B872-AB2E33183D2F}"/>
              </a:ext>
            </a:extLst>
          </p:cNvPr>
          <p:cNvCxnSpPr>
            <a:cxnSpLocks/>
          </p:cNvCxnSpPr>
          <p:nvPr/>
        </p:nvCxnSpPr>
        <p:spPr>
          <a:xfrm flipV="1">
            <a:off x="3477124" y="3535719"/>
            <a:ext cx="1104243" cy="652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1B5DBF5-B7E7-AE42-B269-F82BAD31CCCF}"/>
              </a:ext>
            </a:extLst>
          </p:cNvPr>
          <p:cNvSpPr/>
          <p:nvPr/>
        </p:nvSpPr>
        <p:spPr>
          <a:xfrm rot="16200000">
            <a:off x="3260751" y="3024646"/>
            <a:ext cx="194798" cy="1810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3160C9-18DC-8244-8915-A64550EB6F22}"/>
              </a:ext>
            </a:extLst>
          </p:cNvPr>
          <p:cNvSpPr txBox="1"/>
          <p:nvPr/>
        </p:nvSpPr>
        <p:spPr>
          <a:xfrm>
            <a:off x="3840228" y="4076992"/>
            <a:ext cx="1504218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Heroku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View</a:t>
            </a:r>
          </a:p>
          <a:p>
            <a:pPr marL="228600" indent="-228600">
              <a:buAutoNum type="arabicPeriod"/>
            </a:pPr>
            <a:r>
              <a:rPr lang="en-US" sz="900" dirty="0"/>
              <a:t>Deploy</a:t>
            </a:r>
          </a:p>
          <a:p>
            <a:pPr marL="228600" indent="-228600">
              <a:buAutoNum type="arabicPeriod"/>
            </a:pPr>
            <a:r>
              <a:rPr lang="en-US" sz="900" dirty="0"/>
              <a:t>Operate</a:t>
            </a:r>
          </a:p>
          <a:p>
            <a:pPr marL="228600" indent="-228600">
              <a:buAutoNum type="arabicPeriod"/>
            </a:pPr>
            <a:r>
              <a:rPr lang="en-US" sz="900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117371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723232" y="2791762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338265" y="300132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525618" y="3135923"/>
            <a:ext cx="1810700" cy="76030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668330" y="450300"/>
            <a:ext cx="4856339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Data Encryption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24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590889" y="158238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13410" y="120788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3" y="266505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68330" y="287573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6040949" y="297042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723218" y="1974955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4842074" y="27834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03927" y="3044750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H="1" flipV="1">
            <a:off x="4709157" y="1776676"/>
            <a:ext cx="581449" cy="933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5C52A-53A3-5947-912F-DC803D3C4270}"/>
              </a:ext>
            </a:extLst>
          </p:cNvPr>
          <p:cNvSpPr txBox="1"/>
          <p:nvPr/>
        </p:nvSpPr>
        <p:spPr>
          <a:xfrm>
            <a:off x="6228066" y="2770398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EFB712-8DAB-8D46-9F23-0435C06347B1}"/>
              </a:ext>
            </a:extLst>
          </p:cNvPr>
          <p:cNvSpPr txBox="1"/>
          <p:nvPr/>
        </p:nvSpPr>
        <p:spPr>
          <a:xfrm>
            <a:off x="4107517" y="2794475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02E4EA-89DB-DC48-B650-65FFD9FCE8A8}"/>
              </a:ext>
            </a:extLst>
          </p:cNvPr>
          <p:cNvSpPr txBox="1"/>
          <p:nvPr/>
        </p:nvSpPr>
        <p:spPr>
          <a:xfrm>
            <a:off x="1910085" y="2622209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FACA8C-35F6-7143-ABFB-ED89ABBFCC1A}"/>
              </a:ext>
            </a:extLst>
          </p:cNvPr>
          <p:cNvSpPr txBox="1"/>
          <p:nvPr/>
        </p:nvSpPr>
        <p:spPr>
          <a:xfrm rot="19695379">
            <a:off x="5842792" y="2137567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D6A97-3C21-4643-B5AB-82AF6B261C55}"/>
              </a:ext>
            </a:extLst>
          </p:cNvPr>
          <p:cNvSpPr txBox="1"/>
          <p:nvPr/>
        </p:nvSpPr>
        <p:spPr>
          <a:xfrm>
            <a:off x="7234503" y="121415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*Local User Password Hashed, </a:t>
            </a:r>
          </a:p>
          <a:p>
            <a:r>
              <a:rPr lang="en-US" sz="900" b="1" dirty="0"/>
              <a:t>*Password Enforce Complexity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52C5096-59D8-5F4A-B5A0-055156A450E2}"/>
              </a:ext>
            </a:extLst>
          </p:cNvPr>
          <p:cNvCxnSpPr>
            <a:cxnSpLocks/>
            <a:stCxn id="61" idx="0"/>
            <a:endCxn id="50" idx="1"/>
          </p:cNvCxnSpPr>
          <p:nvPr/>
        </p:nvCxnSpPr>
        <p:spPr>
          <a:xfrm rot="5400000" flipH="1" flipV="1">
            <a:off x="5855256" y="1223643"/>
            <a:ext cx="1135549" cy="1984122"/>
          </a:xfrm>
          <a:prstGeom prst="curvedConnector3">
            <a:avLst>
              <a:gd name="adj1" fmla="val 12013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9F95A1-069F-D849-9F80-871B7BEABEA2}"/>
              </a:ext>
            </a:extLst>
          </p:cNvPr>
          <p:cNvSpPr txBox="1"/>
          <p:nvPr/>
        </p:nvSpPr>
        <p:spPr>
          <a:xfrm>
            <a:off x="5875910" y="139396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70C46E-A1FA-DB45-AE9A-8E076465290A}"/>
              </a:ext>
            </a:extLst>
          </p:cNvPr>
          <p:cNvSpPr txBox="1"/>
          <p:nvPr/>
        </p:nvSpPr>
        <p:spPr>
          <a:xfrm rot="3610292">
            <a:off x="4841004" y="2126177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662171" y="2539566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3572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PHYSICAL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308416" y="2862222"/>
            <a:ext cx="653080" cy="64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1631708" y="1321697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 (React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5493293" y="1338920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Express 2 VM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C8E526-6979-0549-85DB-1A0893E464E0}"/>
              </a:ext>
            </a:extLst>
          </p:cNvPr>
          <p:cNvSpPr/>
          <p:nvPr/>
        </p:nvSpPr>
        <p:spPr>
          <a:xfrm>
            <a:off x="2889986" y="1318965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 (React 2)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2F27A663-DA41-9B46-87FD-8EA07F1F9C42}"/>
              </a:ext>
            </a:extLst>
          </p:cNvPr>
          <p:cNvSpPr/>
          <p:nvPr/>
        </p:nvSpPr>
        <p:spPr>
          <a:xfrm>
            <a:off x="6976530" y="131897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VM with MongoDB on port 27017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62C2A6-BF1C-E94B-8583-BAD84031BC60}"/>
              </a:ext>
            </a:extLst>
          </p:cNvPr>
          <p:cNvSpPr/>
          <p:nvPr/>
        </p:nvSpPr>
        <p:spPr>
          <a:xfrm>
            <a:off x="4273417" y="1326631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Express 1 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5A4BC-AF40-F542-BF9A-EAA18E5FD292}"/>
              </a:ext>
            </a:extLst>
          </p:cNvPr>
          <p:cNvSpPr txBox="1"/>
          <p:nvPr/>
        </p:nvSpPr>
        <p:spPr>
          <a:xfrm>
            <a:off x="2172328" y="2624963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92E9BF-F9F1-1B4C-97E9-9BB5E9130ABB}"/>
              </a:ext>
            </a:extLst>
          </p:cNvPr>
          <p:cNvSpPr txBox="1"/>
          <p:nvPr/>
        </p:nvSpPr>
        <p:spPr>
          <a:xfrm>
            <a:off x="4696234" y="3544977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12.132.231.241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D7C6F2-20A9-854D-BD1A-3502A907040E}"/>
              </a:ext>
            </a:extLst>
          </p:cNvPr>
          <p:cNvSpPr/>
          <p:nvPr/>
        </p:nvSpPr>
        <p:spPr>
          <a:xfrm>
            <a:off x="4902853" y="2878246"/>
            <a:ext cx="653080" cy="64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C6E52B-E111-1B45-911D-C357DE8FF43E}"/>
              </a:ext>
            </a:extLst>
          </p:cNvPr>
          <p:cNvSpPr txBox="1"/>
          <p:nvPr/>
        </p:nvSpPr>
        <p:spPr>
          <a:xfrm>
            <a:off x="2101797" y="3544977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12.132.231.240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CBFC42-A9FC-204C-A56E-719D5A5D9EA1}"/>
              </a:ext>
            </a:extLst>
          </p:cNvPr>
          <p:cNvSpPr txBox="1"/>
          <p:nvPr/>
        </p:nvSpPr>
        <p:spPr>
          <a:xfrm>
            <a:off x="1517798" y="1968541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5FABC7-200E-8B4E-A7EE-5746AA589E04}"/>
              </a:ext>
            </a:extLst>
          </p:cNvPr>
          <p:cNvSpPr txBox="1"/>
          <p:nvPr/>
        </p:nvSpPr>
        <p:spPr>
          <a:xfrm>
            <a:off x="2782046" y="196580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A65C32-A964-AF4C-BF0D-C24BED965B7B}"/>
              </a:ext>
            </a:extLst>
          </p:cNvPr>
          <p:cNvSpPr txBox="1"/>
          <p:nvPr/>
        </p:nvSpPr>
        <p:spPr>
          <a:xfrm>
            <a:off x="4194773" y="1965069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B11898-238C-0B4E-BAAB-6D92971241DA}"/>
              </a:ext>
            </a:extLst>
          </p:cNvPr>
          <p:cNvSpPr txBox="1"/>
          <p:nvPr/>
        </p:nvSpPr>
        <p:spPr>
          <a:xfrm>
            <a:off x="5379383" y="1965069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9F9875-8697-0245-AE8E-1B8478534BDF}"/>
              </a:ext>
            </a:extLst>
          </p:cNvPr>
          <p:cNvSpPr txBox="1"/>
          <p:nvPr/>
        </p:nvSpPr>
        <p:spPr>
          <a:xfrm>
            <a:off x="4766766" y="2644426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13E6B-30D6-634A-8985-65CBF8F27E70}"/>
              </a:ext>
            </a:extLst>
          </p:cNvPr>
          <p:cNvCxnSpPr>
            <a:cxnSpLocks/>
          </p:cNvCxnSpPr>
          <p:nvPr/>
        </p:nvCxnSpPr>
        <p:spPr>
          <a:xfrm>
            <a:off x="1979166" y="2417668"/>
            <a:ext cx="541063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11844A-7167-3E4E-9C51-806EB990DBF4}"/>
              </a:ext>
            </a:extLst>
          </p:cNvPr>
          <p:cNvCxnSpPr>
            <a:cxnSpLocks/>
          </p:cNvCxnSpPr>
          <p:nvPr/>
        </p:nvCxnSpPr>
        <p:spPr>
          <a:xfrm flipV="1">
            <a:off x="1979166" y="2187776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45A29F-3AB7-B040-A8E7-5B9AC338ACB5}"/>
              </a:ext>
            </a:extLst>
          </p:cNvPr>
          <p:cNvCxnSpPr>
            <a:cxnSpLocks/>
          </p:cNvCxnSpPr>
          <p:nvPr/>
        </p:nvCxnSpPr>
        <p:spPr>
          <a:xfrm flipV="1">
            <a:off x="3240455" y="2187776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1EB999-8C10-534A-A658-3A498BD78C4B}"/>
              </a:ext>
            </a:extLst>
          </p:cNvPr>
          <p:cNvCxnSpPr>
            <a:cxnSpLocks/>
          </p:cNvCxnSpPr>
          <p:nvPr/>
        </p:nvCxnSpPr>
        <p:spPr>
          <a:xfrm flipV="1">
            <a:off x="4657399" y="2211290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010D8F9-5D95-A249-9672-A231E18BFBAA}"/>
              </a:ext>
            </a:extLst>
          </p:cNvPr>
          <p:cNvCxnSpPr>
            <a:cxnSpLocks/>
          </p:cNvCxnSpPr>
          <p:nvPr/>
        </p:nvCxnSpPr>
        <p:spPr>
          <a:xfrm flipV="1">
            <a:off x="5928688" y="2211290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5D1E4ED-CE7B-F64E-80E2-4E985C69FB15}"/>
              </a:ext>
            </a:extLst>
          </p:cNvPr>
          <p:cNvCxnSpPr>
            <a:cxnSpLocks/>
          </p:cNvCxnSpPr>
          <p:nvPr/>
        </p:nvCxnSpPr>
        <p:spPr>
          <a:xfrm flipV="1">
            <a:off x="5229393" y="2417668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EFB5D3-7AE3-FC40-9F9B-41E5A882D71A}"/>
              </a:ext>
            </a:extLst>
          </p:cNvPr>
          <p:cNvCxnSpPr>
            <a:cxnSpLocks/>
          </p:cNvCxnSpPr>
          <p:nvPr/>
        </p:nvCxnSpPr>
        <p:spPr>
          <a:xfrm flipV="1">
            <a:off x="2634955" y="2417668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3EC668-BF74-AF48-8FF9-CF17CDAB8503}"/>
              </a:ext>
            </a:extLst>
          </p:cNvPr>
          <p:cNvCxnSpPr>
            <a:cxnSpLocks/>
          </p:cNvCxnSpPr>
          <p:nvPr/>
        </p:nvCxnSpPr>
        <p:spPr>
          <a:xfrm flipV="1">
            <a:off x="7389799" y="2211290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A01657C-E647-F944-8A90-BFB3F3BB481F}"/>
              </a:ext>
            </a:extLst>
          </p:cNvPr>
          <p:cNvSpPr txBox="1"/>
          <p:nvPr/>
        </p:nvSpPr>
        <p:spPr>
          <a:xfrm>
            <a:off x="6932560" y="195457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192.168.1.5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32FA94-67EB-564D-B446-761EC1FEC276}"/>
              </a:ext>
            </a:extLst>
          </p:cNvPr>
          <p:cNvCxnSpPr>
            <a:cxnSpLocks/>
          </p:cNvCxnSpPr>
          <p:nvPr/>
        </p:nvCxnSpPr>
        <p:spPr>
          <a:xfrm flipV="1">
            <a:off x="2634955" y="3791198"/>
            <a:ext cx="0" cy="2298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4897F32-5EFB-5C41-97A7-7EC830FA2000}"/>
              </a:ext>
            </a:extLst>
          </p:cNvPr>
          <p:cNvCxnSpPr>
            <a:cxnSpLocks/>
          </p:cNvCxnSpPr>
          <p:nvPr/>
        </p:nvCxnSpPr>
        <p:spPr>
          <a:xfrm flipV="1">
            <a:off x="5229393" y="3798728"/>
            <a:ext cx="0" cy="2298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AD21163-2BCE-B941-ADEE-1A2D2A237520}"/>
              </a:ext>
            </a:extLst>
          </p:cNvPr>
          <p:cNvCxnSpPr>
            <a:cxnSpLocks/>
          </p:cNvCxnSpPr>
          <p:nvPr/>
        </p:nvCxnSpPr>
        <p:spPr>
          <a:xfrm>
            <a:off x="1842943" y="4063491"/>
            <a:ext cx="41923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77E33DF-E77F-7B4B-BBF3-15004CDE3779}"/>
              </a:ext>
            </a:extLst>
          </p:cNvPr>
          <p:cNvSpPr/>
          <p:nvPr/>
        </p:nvSpPr>
        <p:spPr>
          <a:xfrm>
            <a:off x="1204720" y="3706464"/>
            <a:ext cx="653080" cy="64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AEE5D2-E689-CB47-9B98-1AD4DB5E7675}"/>
              </a:ext>
            </a:extLst>
          </p:cNvPr>
          <p:cNvSpPr txBox="1"/>
          <p:nvPr/>
        </p:nvSpPr>
        <p:spPr>
          <a:xfrm>
            <a:off x="3384487" y="2471656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Private Tenant Network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300C1B-8380-3E4B-A840-72C4D812B46B}"/>
              </a:ext>
            </a:extLst>
          </p:cNvPr>
          <p:cNvSpPr txBox="1"/>
          <p:nvPr/>
        </p:nvSpPr>
        <p:spPr>
          <a:xfrm>
            <a:off x="3285270" y="3767845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Provider (External Network)</a:t>
            </a:r>
          </a:p>
        </p:txBody>
      </p:sp>
    </p:spTree>
    <p:extLst>
      <p:ext uri="{BB962C8B-B14F-4D97-AF65-F5344CB8AC3E}">
        <p14:creationId xmlns:p14="http://schemas.microsoft.com/office/powerpoint/2010/main" val="291965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PHYSICAL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308416" y="2862222"/>
            <a:ext cx="653080" cy="64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1631708" y="1321697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 (React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6121217" y="1300246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Express 2 VM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C8E526-6979-0549-85DB-1A0893E464E0}"/>
              </a:ext>
            </a:extLst>
          </p:cNvPr>
          <p:cNvSpPr/>
          <p:nvPr/>
        </p:nvSpPr>
        <p:spPr>
          <a:xfrm>
            <a:off x="2889986" y="1318965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 (React 2)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62C2A6-BF1C-E94B-8583-BAD84031BC60}"/>
              </a:ext>
            </a:extLst>
          </p:cNvPr>
          <p:cNvSpPr/>
          <p:nvPr/>
        </p:nvSpPr>
        <p:spPr>
          <a:xfrm>
            <a:off x="5047836" y="1304026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Express 1 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5A4BC-AF40-F542-BF9A-EAA18E5FD292}"/>
              </a:ext>
            </a:extLst>
          </p:cNvPr>
          <p:cNvSpPr txBox="1"/>
          <p:nvPr/>
        </p:nvSpPr>
        <p:spPr>
          <a:xfrm>
            <a:off x="2172328" y="2624963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92E9BF-F9F1-1B4C-97E9-9BB5E9130ABB}"/>
              </a:ext>
            </a:extLst>
          </p:cNvPr>
          <p:cNvSpPr txBox="1"/>
          <p:nvPr/>
        </p:nvSpPr>
        <p:spPr>
          <a:xfrm>
            <a:off x="4696234" y="3544977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12.132.231.241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D7C6F2-20A9-854D-BD1A-3502A907040E}"/>
              </a:ext>
            </a:extLst>
          </p:cNvPr>
          <p:cNvSpPr/>
          <p:nvPr/>
        </p:nvSpPr>
        <p:spPr>
          <a:xfrm>
            <a:off x="4902853" y="2878246"/>
            <a:ext cx="653080" cy="64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C6E52B-E111-1B45-911D-C357DE8FF43E}"/>
              </a:ext>
            </a:extLst>
          </p:cNvPr>
          <p:cNvSpPr txBox="1"/>
          <p:nvPr/>
        </p:nvSpPr>
        <p:spPr>
          <a:xfrm>
            <a:off x="2101797" y="3544977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12.132.231.240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CBFC42-A9FC-204C-A56E-719D5A5D9EA1}"/>
              </a:ext>
            </a:extLst>
          </p:cNvPr>
          <p:cNvSpPr txBox="1"/>
          <p:nvPr/>
        </p:nvSpPr>
        <p:spPr>
          <a:xfrm>
            <a:off x="1517798" y="1968541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5FABC7-200E-8B4E-A7EE-5746AA589E04}"/>
              </a:ext>
            </a:extLst>
          </p:cNvPr>
          <p:cNvSpPr txBox="1"/>
          <p:nvPr/>
        </p:nvSpPr>
        <p:spPr>
          <a:xfrm>
            <a:off x="2782046" y="196580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A65C32-A964-AF4C-BF0D-C24BED965B7B}"/>
              </a:ext>
            </a:extLst>
          </p:cNvPr>
          <p:cNvSpPr txBox="1"/>
          <p:nvPr/>
        </p:nvSpPr>
        <p:spPr>
          <a:xfrm>
            <a:off x="4969192" y="1942464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B11898-238C-0B4E-BAAB-6D92971241DA}"/>
              </a:ext>
            </a:extLst>
          </p:cNvPr>
          <p:cNvSpPr txBox="1"/>
          <p:nvPr/>
        </p:nvSpPr>
        <p:spPr>
          <a:xfrm>
            <a:off x="6007307" y="1926395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9F9875-8697-0245-AE8E-1B8478534BDF}"/>
              </a:ext>
            </a:extLst>
          </p:cNvPr>
          <p:cNvSpPr txBox="1"/>
          <p:nvPr/>
        </p:nvSpPr>
        <p:spPr>
          <a:xfrm>
            <a:off x="4766766" y="2644426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13E6B-30D6-634A-8985-65CBF8F27E70}"/>
              </a:ext>
            </a:extLst>
          </p:cNvPr>
          <p:cNvCxnSpPr>
            <a:cxnSpLocks/>
          </p:cNvCxnSpPr>
          <p:nvPr/>
        </p:nvCxnSpPr>
        <p:spPr>
          <a:xfrm>
            <a:off x="1979166" y="2417668"/>
            <a:ext cx="590003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11844A-7167-3E4E-9C51-806EB990DBF4}"/>
              </a:ext>
            </a:extLst>
          </p:cNvPr>
          <p:cNvCxnSpPr>
            <a:cxnSpLocks/>
          </p:cNvCxnSpPr>
          <p:nvPr/>
        </p:nvCxnSpPr>
        <p:spPr>
          <a:xfrm flipV="1">
            <a:off x="1979166" y="2187776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45A29F-3AB7-B040-A8E7-5B9AC338ACB5}"/>
              </a:ext>
            </a:extLst>
          </p:cNvPr>
          <p:cNvCxnSpPr>
            <a:cxnSpLocks/>
          </p:cNvCxnSpPr>
          <p:nvPr/>
        </p:nvCxnSpPr>
        <p:spPr>
          <a:xfrm flipV="1">
            <a:off x="3240455" y="2187776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1EB999-8C10-534A-A658-3A498BD78C4B}"/>
              </a:ext>
            </a:extLst>
          </p:cNvPr>
          <p:cNvCxnSpPr>
            <a:cxnSpLocks/>
          </p:cNvCxnSpPr>
          <p:nvPr/>
        </p:nvCxnSpPr>
        <p:spPr>
          <a:xfrm flipV="1">
            <a:off x="5431818" y="2188685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010D8F9-5D95-A249-9672-A231E18BFBAA}"/>
              </a:ext>
            </a:extLst>
          </p:cNvPr>
          <p:cNvCxnSpPr>
            <a:cxnSpLocks/>
          </p:cNvCxnSpPr>
          <p:nvPr/>
        </p:nvCxnSpPr>
        <p:spPr>
          <a:xfrm flipV="1">
            <a:off x="6556612" y="2172616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5D1E4ED-CE7B-F64E-80E2-4E985C69FB15}"/>
              </a:ext>
            </a:extLst>
          </p:cNvPr>
          <p:cNvCxnSpPr>
            <a:cxnSpLocks/>
          </p:cNvCxnSpPr>
          <p:nvPr/>
        </p:nvCxnSpPr>
        <p:spPr>
          <a:xfrm flipV="1">
            <a:off x="5229393" y="2417668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EFB5D3-7AE3-FC40-9F9B-41E5A882D71A}"/>
              </a:ext>
            </a:extLst>
          </p:cNvPr>
          <p:cNvCxnSpPr>
            <a:cxnSpLocks/>
          </p:cNvCxnSpPr>
          <p:nvPr/>
        </p:nvCxnSpPr>
        <p:spPr>
          <a:xfrm flipV="1">
            <a:off x="2634955" y="2417668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3EC668-BF74-AF48-8FF9-CF17CDAB8503}"/>
              </a:ext>
            </a:extLst>
          </p:cNvPr>
          <p:cNvCxnSpPr>
            <a:cxnSpLocks/>
          </p:cNvCxnSpPr>
          <p:nvPr/>
        </p:nvCxnSpPr>
        <p:spPr>
          <a:xfrm flipV="1">
            <a:off x="7853060" y="2212030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32FA94-67EB-564D-B446-761EC1FEC276}"/>
              </a:ext>
            </a:extLst>
          </p:cNvPr>
          <p:cNvCxnSpPr>
            <a:cxnSpLocks/>
          </p:cNvCxnSpPr>
          <p:nvPr/>
        </p:nvCxnSpPr>
        <p:spPr>
          <a:xfrm flipV="1">
            <a:off x="2634955" y="3791198"/>
            <a:ext cx="0" cy="2298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4897F32-5EFB-5C41-97A7-7EC830FA2000}"/>
              </a:ext>
            </a:extLst>
          </p:cNvPr>
          <p:cNvCxnSpPr>
            <a:cxnSpLocks/>
          </p:cNvCxnSpPr>
          <p:nvPr/>
        </p:nvCxnSpPr>
        <p:spPr>
          <a:xfrm flipV="1">
            <a:off x="5229393" y="3798728"/>
            <a:ext cx="0" cy="2298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AD21163-2BCE-B941-ADEE-1A2D2A237520}"/>
              </a:ext>
            </a:extLst>
          </p:cNvPr>
          <p:cNvCxnSpPr>
            <a:cxnSpLocks/>
          </p:cNvCxnSpPr>
          <p:nvPr/>
        </p:nvCxnSpPr>
        <p:spPr>
          <a:xfrm>
            <a:off x="1842943" y="4063491"/>
            <a:ext cx="41923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77E33DF-E77F-7B4B-BBF3-15004CDE3779}"/>
              </a:ext>
            </a:extLst>
          </p:cNvPr>
          <p:cNvSpPr/>
          <p:nvPr/>
        </p:nvSpPr>
        <p:spPr>
          <a:xfrm>
            <a:off x="1204720" y="3706464"/>
            <a:ext cx="653080" cy="64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AEE5D2-E689-CB47-9B98-1AD4DB5E7675}"/>
              </a:ext>
            </a:extLst>
          </p:cNvPr>
          <p:cNvSpPr txBox="1"/>
          <p:nvPr/>
        </p:nvSpPr>
        <p:spPr>
          <a:xfrm>
            <a:off x="3384487" y="2471656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Private Tenant Network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300C1B-8380-3E4B-A840-72C4D812B46B}"/>
              </a:ext>
            </a:extLst>
          </p:cNvPr>
          <p:cNvSpPr txBox="1"/>
          <p:nvPr/>
        </p:nvSpPr>
        <p:spPr>
          <a:xfrm>
            <a:off x="3285270" y="3767845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Provider (External Network)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464470-FF5F-0F46-8AF3-E9C34DB3AB71}"/>
              </a:ext>
            </a:extLst>
          </p:cNvPr>
          <p:cNvCxnSpPr>
            <a:cxnSpLocks/>
          </p:cNvCxnSpPr>
          <p:nvPr/>
        </p:nvCxnSpPr>
        <p:spPr>
          <a:xfrm flipV="1">
            <a:off x="4326901" y="2169098"/>
            <a:ext cx="0" cy="2298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B887082-5F45-0445-A424-83DA49179786}"/>
              </a:ext>
            </a:extLst>
          </p:cNvPr>
          <p:cNvSpPr/>
          <p:nvPr/>
        </p:nvSpPr>
        <p:spPr>
          <a:xfrm>
            <a:off x="3938024" y="131178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Nginx VM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(React </a:t>
            </a:r>
            <a:r>
              <a:rPr lang="en-US" sz="800" b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F611A7-597D-B445-9537-7B19B238BFC4}"/>
              </a:ext>
            </a:extLst>
          </p:cNvPr>
          <p:cNvSpPr txBox="1"/>
          <p:nvPr/>
        </p:nvSpPr>
        <p:spPr>
          <a:xfrm>
            <a:off x="3859380" y="1950222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BA20C1-3BE9-7C49-BC7F-94385C79BD2E}"/>
              </a:ext>
            </a:extLst>
          </p:cNvPr>
          <p:cNvSpPr/>
          <p:nvPr/>
        </p:nvSpPr>
        <p:spPr>
          <a:xfrm>
            <a:off x="7423466" y="1277587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Express </a:t>
            </a:r>
            <a:r>
              <a:rPr lang="en-US" sz="800" b="1" dirty="0">
                <a:solidFill>
                  <a:schemeClr val="tx1"/>
                </a:solidFill>
              </a:rPr>
              <a:t>N</a:t>
            </a:r>
            <a:r>
              <a:rPr lang="en-US" sz="800" dirty="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745DEE-38EE-D34E-9CF3-482E6AE18599}"/>
              </a:ext>
            </a:extLst>
          </p:cNvPr>
          <p:cNvSpPr txBox="1"/>
          <p:nvPr/>
        </p:nvSpPr>
        <p:spPr>
          <a:xfrm>
            <a:off x="7309556" y="190373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192.168.1.N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06FE1-1BC5-0448-90FA-9E6EA413FF5A}"/>
              </a:ext>
            </a:extLst>
          </p:cNvPr>
          <p:cNvSpPr txBox="1"/>
          <p:nvPr/>
        </p:nvSpPr>
        <p:spPr>
          <a:xfrm>
            <a:off x="3580621" y="14585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530E84-E87D-7342-94E7-009163B0F449}"/>
              </a:ext>
            </a:extLst>
          </p:cNvPr>
          <p:cNvSpPr txBox="1"/>
          <p:nvPr/>
        </p:nvSpPr>
        <p:spPr>
          <a:xfrm>
            <a:off x="6933876" y="145024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337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CONTEXT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08F794-F6A3-6D43-871C-79CD4B907876}"/>
              </a:ext>
            </a:extLst>
          </p:cNvPr>
          <p:cNvSpPr/>
          <p:nvPr/>
        </p:nvSpPr>
        <p:spPr>
          <a:xfrm>
            <a:off x="3919511" y="1277218"/>
            <a:ext cx="2204185" cy="2011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Stove &amp; Oven Application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D1F5A7-4875-E74E-A4F5-DD26EEB65B81}"/>
              </a:ext>
            </a:extLst>
          </p:cNvPr>
          <p:cNvSpPr/>
          <p:nvPr/>
        </p:nvSpPr>
        <p:spPr>
          <a:xfrm>
            <a:off x="309254" y="1820286"/>
            <a:ext cx="1368392" cy="117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A98AF3C-DB55-AA46-9F57-BF37448E623C}"/>
              </a:ext>
            </a:extLst>
          </p:cNvPr>
          <p:cNvCxnSpPr>
            <a:cxnSpLocks/>
            <a:stCxn id="31" idx="0"/>
            <a:endCxn id="3" idx="0"/>
          </p:cNvCxnSpPr>
          <p:nvPr/>
        </p:nvCxnSpPr>
        <p:spPr>
          <a:xfrm rot="5400000" flipH="1" flipV="1">
            <a:off x="2735993" y="-465325"/>
            <a:ext cx="543068" cy="4028154"/>
          </a:xfrm>
          <a:prstGeom prst="curvedConnector3">
            <a:avLst>
              <a:gd name="adj1" fmla="val 14209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EC7B388-9823-ED4C-8096-7FC757F206F1}"/>
              </a:ext>
            </a:extLst>
          </p:cNvPr>
          <p:cNvSpPr/>
          <p:nvPr/>
        </p:nvSpPr>
        <p:spPr>
          <a:xfrm>
            <a:off x="6082110" y="3091514"/>
            <a:ext cx="1797089" cy="139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 / Ingredient Data Sources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EC11C7C-ABEA-1949-8F52-986424FF8EB2}"/>
              </a:ext>
            </a:extLst>
          </p:cNvPr>
          <p:cNvCxnSpPr>
            <a:cxnSpLocks/>
            <a:stCxn id="3" idx="6"/>
            <a:endCxn id="39" idx="7"/>
          </p:cNvCxnSpPr>
          <p:nvPr/>
        </p:nvCxnSpPr>
        <p:spPr>
          <a:xfrm>
            <a:off x="6123696" y="2283058"/>
            <a:ext cx="1492325" cy="101292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7667BE-CE3C-4D44-A78D-5C858440D356}"/>
              </a:ext>
            </a:extLst>
          </p:cNvPr>
          <p:cNvSpPr txBox="1"/>
          <p:nvPr/>
        </p:nvSpPr>
        <p:spPr>
          <a:xfrm>
            <a:off x="553956" y="928536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Public Recipes</a:t>
            </a:r>
          </a:p>
          <a:p>
            <a:endParaRPr lang="en-US" sz="1100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D86E528-3861-814F-B1AF-6A7E7D9AC4A5}"/>
              </a:ext>
            </a:extLst>
          </p:cNvPr>
          <p:cNvCxnSpPr>
            <a:cxnSpLocks/>
            <a:stCxn id="31" idx="4"/>
            <a:endCxn id="3" idx="4"/>
          </p:cNvCxnSpPr>
          <p:nvPr/>
        </p:nvCxnSpPr>
        <p:spPr>
          <a:xfrm rot="16200000" flipH="1">
            <a:off x="2863148" y="1130442"/>
            <a:ext cx="288758" cy="4028154"/>
          </a:xfrm>
          <a:prstGeom prst="curvedConnector3">
            <a:avLst>
              <a:gd name="adj1" fmla="val 17916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A9A633-F261-9B4C-9F5A-085641F408E4}"/>
              </a:ext>
            </a:extLst>
          </p:cNvPr>
          <p:cNvSpPr txBox="1"/>
          <p:nvPr/>
        </p:nvSpPr>
        <p:spPr>
          <a:xfrm>
            <a:off x="2019617" y="3548982"/>
            <a:ext cx="18918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Recipes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Meal Planner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Refrigerator Inventory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Recipe Suggestions</a:t>
            </a:r>
          </a:p>
          <a:p>
            <a:endParaRPr 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B87036-8FEC-9B44-A7F1-302A3BE2A403}"/>
              </a:ext>
            </a:extLst>
          </p:cNvPr>
          <p:cNvSpPr txBox="1"/>
          <p:nvPr/>
        </p:nvSpPr>
        <p:spPr>
          <a:xfrm>
            <a:off x="1881355" y="118862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Customers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9F7F76-0FA0-2A41-80DE-290904C7FDD2}"/>
              </a:ext>
            </a:extLst>
          </p:cNvPr>
          <p:cNvSpPr txBox="1"/>
          <p:nvPr/>
        </p:nvSpPr>
        <p:spPr>
          <a:xfrm>
            <a:off x="2024062" y="3165173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Private Customers</a:t>
            </a:r>
          </a:p>
        </p:txBody>
      </p:sp>
    </p:spTree>
    <p:extLst>
      <p:ext uri="{BB962C8B-B14F-4D97-AF65-F5344CB8AC3E}">
        <p14:creationId xmlns:p14="http://schemas.microsoft.com/office/powerpoint/2010/main" val="222507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351176" y="450300"/>
            <a:ext cx="5173493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ARCHITECTURAL LOGICAL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0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85E77E-7468-E149-949C-A5778D3E3EDB}"/>
              </a:ext>
            </a:extLst>
          </p:cNvPr>
          <p:cNvSpPr/>
          <p:nvPr/>
        </p:nvSpPr>
        <p:spPr>
          <a:xfrm>
            <a:off x="2332495" y="1022888"/>
            <a:ext cx="3990813" cy="9996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Layer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358613-AEA9-2A44-90D3-BCF522A28214}"/>
              </a:ext>
            </a:extLst>
          </p:cNvPr>
          <p:cNvSpPr/>
          <p:nvPr/>
        </p:nvSpPr>
        <p:spPr>
          <a:xfrm>
            <a:off x="2332494" y="2235256"/>
            <a:ext cx="3990813" cy="110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 Service Layer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36C5F03-5176-A24F-A680-F6A4B7ECAB60}"/>
              </a:ext>
            </a:extLst>
          </p:cNvPr>
          <p:cNvSpPr/>
          <p:nvPr/>
        </p:nvSpPr>
        <p:spPr>
          <a:xfrm>
            <a:off x="2332495" y="3546829"/>
            <a:ext cx="3990813" cy="126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Datastore Layer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26E357C-ED0D-8043-B9A0-6FEDE810CE99}"/>
              </a:ext>
            </a:extLst>
          </p:cNvPr>
          <p:cNvSpPr/>
          <p:nvPr/>
        </p:nvSpPr>
        <p:spPr>
          <a:xfrm>
            <a:off x="203392" y="1034943"/>
            <a:ext cx="1977702" cy="3715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7F239F7-DCF4-F142-BC36-7B10B66C49AB}"/>
              </a:ext>
            </a:extLst>
          </p:cNvPr>
          <p:cNvSpPr/>
          <p:nvPr/>
        </p:nvSpPr>
        <p:spPr>
          <a:xfrm>
            <a:off x="6524669" y="969420"/>
            <a:ext cx="1977702" cy="3780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Operations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30855-DD43-BF41-BB88-D618E39A0A5F}"/>
              </a:ext>
            </a:extLst>
          </p:cNvPr>
          <p:cNvSpPr/>
          <p:nvPr/>
        </p:nvSpPr>
        <p:spPr>
          <a:xfrm>
            <a:off x="3204639" y="1341742"/>
            <a:ext cx="815607" cy="452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Unauthenticated Frontend Graphical Interface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E207EA-4370-0B49-9028-70141E345781}"/>
              </a:ext>
            </a:extLst>
          </p:cNvPr>
          <p:cNvSpPr/>
          <p:nvPr/>
        </p:nvSpPr>
        <p:spPr>
          <a:xfrm>
            <a:off x="2620677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Users/ Profile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141E3A-6F2D-FC47-AA82-6D33A4A08B27}"/>
              </a:ext>
            </a:extLst>
          </p:cNvPr>
          <p:cNvSpPr/>
          <p:nvPr/>
        </p:nvSpPr>
        <p:spPr>
          <a:xfrm>
            <a:off x="2696766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A54138EF-BDA0-3742-AC48-A96DE8E9AA68}"/>
              </a:ext>
            </a:extLst>
          </p:cNvPr>
          <p:cNvSpPr/>
          <p:nvPr/>
        </p:nvSpPr>
        <p:spPr>
          <a:xfrm>
            <a:off x="4079861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63D9C613-65B9-5942-AA28-30C96F12B10C}"/>
              </a:ext>
            </a:extLst>
          </p:cNvPr>
          <p:cNvSpPr/>
          <p:nvPr/>
        </p:nvSpPr>
        <p:spPr>
          <a:xfrm>
            <a:off x="5462957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EC57C-877A-6644-A7D3-9FD6E5A435E2}"/>
              </a:ext>
            </a:extLst>
          </p:cNvPr>
          <p:cNvSpPr txBox="1"/>
          <p:nvPr/>
        </p:nvSpPr>
        <p:spPr>
          <a:xfrm>
            <a:off x="2332494" y="4153858"/>
            <a:ext cx="11641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Customer Users / Profile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818CE-F867-314C-BF83-03A89059A9C5}"/>
              </a:ext>
            </a:extLst>
          </p:cNvPr>
          <p:cNvSpPr/>
          <p:nvPr/>
        </p:nvSpPr>
        <p:spPr>
          <a:xfrm>
            <a:off x="3326804" y="2529181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5189F8-8B5B-AC42-85DA-CA64594BC9BD}"/>
              </a:ext>
            </a:extLst>
          </p:cNvPr>
          <p:cNvSpPr/>
          <p:nvPr/>
        </p:nvSpPr>
        <p:spPr>
          <a:xfrm>
            <a:off x="4002797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30FD4A-ED46-E149-AB9A-A7B7D4F5C3AC}"/>
              </a:ext>
            </a:extLst>
          </p:cNvPr>
          <p:cNvSpPr/>
          <p:nvPr/>
        </p:nvSpPr>
        <p:spPr>
          <a:xfrm>
            <a:off x="4666880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A5B61B-DA7A-FA42-8CC7-D3B7CBE5B54A}"/>
              </a:ext>
            </a:extLst>
          </p:cNvPr>
          <p:cNvSpPr/>
          <p:nvPr/>
        </p:nvSpPr>
        <p:spPr>
          <a:xfrm>
            <a:off x="5349375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DDC97D98-20D2-054F-AEC0-7F1CEF333BBA}"/>
              </a:ext>
            </a:extLst>
          </p:cNvPr>
          <p:cNvSpPr/>
          <p:nvPr/>
        </p:nvSpPr>
        <p:spPr>
          <a:xfrm>
            <a:off x="2804645" y="1879198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>
            <a:extLst>
              <a:ext uri="{FF2B5EF4-FFF2-40B4-BE49-F238E27FC236}">
                <a16:creationId xmlns:a16="http://schemas.microsoft.com/office/drawing/2014/main" id="{1F9EC03B-2E45-B54B-B20A-189258BC512D}"/>
              </a:ext>
            </a:extLst>
          </p:cNvPr>
          <p:cNvSpPr/>
          <p:nvPr/>
        </p:nvSpPr>
        <p:spPr>
          <a:xfrm>
            <a:off x="3489847" y="188879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A562CBB3-8185-0A44-A649-39FBE0F350EF}"/>
              </a:ext>
            </a:extLst>
          </p:cNvPr>
          <p:cNvSpPr/>
          <p:nvPr/>
        </p:nvSpPr>
        <p:spPr>
          <a:xfrm>
            <a:off x="4165840" y="1879197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68661FB3-1318-6948-B2FA-65020EA322D5}"/>
              </a:ext>
            </a:extLst>
          </p:cNvPr>
          <p:cNvSpPr/>
          <p:nvPr/>
        </p:nvSpPr>
        <p:spPr>
          <a:xfrm>
            <a:off x="4829923" y="1868124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44FCA6B2-EB10-0048-808B-955BE8F679B4}"/>
              </a:ext>
            </a:extLst>
          </p:cNvPr>
          <p:cNvSpPr/>
          <p:nvPr/>
        </p:nvSpPr>
        <p:spPr>
          <a:xfrm>
            <a:off x="5515125" y="187035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08ACBE0E-7A17-0247-A86F-B6FA696C5092}"/>
              </a:ext>
            </a:extLst>
          </p:cNvPr>
          <p:cNvSpPr/>
          <p:nvPr/>
        </p:nvSpPr>
        <p:spPr>
          <a:xfrm>
            <a:off x="2821764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>
            <a:extLst>
              <a:ext uri="{FF2B5EF4-FFF2-40B4-BE49-F238E27FC236}">
                <a16:creationId xmlns:a16="http://schemas.microsoft.com/office/drawing/2014/main" id="{92332C05-9ED4-DD41-93E9-AE2DF0D28F02}"/>
              </a:ext>
            </a:extLst>
          </p:cNvPr>
          <p:cNvSpPr/>
          <p:nvPr/>
        </p:nvSpPr>
        <p:spPr>
          <a:xfrm>
            <a:off x="4198526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89EDEF4C-336D-F043-A833-309876E20F3B}"/>
              </a:ext>
            </a:extLst>
          </p:cNvPr>
          <p:cNvSpPr/>
          <p:nvPr/>
        </p:nvSpPr>
        <p:spPr>
          <a:xfrm>
            <a:off x="5575288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880649-E168-BE43-A34D-5BFE76DDBEFB}"/>
              </a:ext>
            </a:extLst>
          </p:cNvPr>
          <p:cNvSpPr txBox="1"/>
          <p:nvPr/>
        </p:nvSpPr>
        <p:spPr>
          <a:xfrm>
            <a:off x="3999197" y="4170679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API Users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FA43B8-CFC5-D54C-90BF-786259753BF3}"/>
              </a:ext>
            </a:extLst>
          </p:cNvPr>
          <p:cNvSpPr txBox="1"/>
          <p:nvPr/>
        </p:nvSpPr>
        <p:spPr>
          <a:xfrm>
            <a:off x="5195150" y="4145179"/>
            <a:ext cx="9829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Recipe / Ingredients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4F177E-0276-DC44-AAAC-3E8D7F5982BD}"/>
              </a:ext>
            </a:extLst>
          </p:cNvPr>
          <p:cNvSpPr/>
          <p:nvPr/>
        </p:nvSpPr>
        <p:spPr>
          <a:xfrm>
            <a:off x="7218980" y="1852023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67" name="Up-Down Arrow 66">
            <a:extLst>
              <a:ext uri="{FF2B5EF4-FFF2-40B4-BE49-F238E27FC236}">
                <a16:creationId xmlns:a16="http://schemas.microsoft.com/office/drawing/2014/main" id="{A48E11BB-9BED-624A-9AF8-ADA0E0DB16D5}"/>
              </a:ext>
            </a:extLst>
          </p:cNvPr>
          <p:cNvSpPr/>
          <p:nvPr/>
        </p:nvSpPr>
        <p:spPr>
          <a:xfrm rot="5400000">
            <a:off x="2153244" y="128618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F293204D-5266-054E-975B-1DFB3D507608}"/>
              </a:ext>
            </a:extLst>
          </p:cNvPr>
          <p:cNvSpPr/>
          <p:nvPr/>
        </p:nvSpPr>
        <p:spPr>
          <a:xfrm rot="5400000">
            <a:off x="2126281" y="250272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2796CA00-1396-CD41-9901-1A729DE271F1}"/>
              </a:ext>
            </a:extLst>
          </p:cNvPr>
          <p:cNvSpPr/>
          <p:nvPr/>
        </p:nvSpPr>
        <p:spPr>
          <a:xfrm rot="5400000">
            <a:off x="2121997" y="3723077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-Down Arrow 70">
            <a:extLst>
              <a:ext uri="{FF2B5EF4-FFF2-40B4-BE49-F238E27FC236}">
                <a16:creationId xmlns:a16="http://schemas.microsoft.com/office/drawing/2014/main" id="{03D56E48-4C33-A74A-A5EB-B7CFA718C29F}"/>
              </a:ext>
            </a:extLst>
          </p:cNvPr>
          <p:cNvSpPr/>
          <p:nvPr/>
        </p:nvSpPr>
        <p:spPr>
          <a:xfrm rot="5400000">
            <a:off x="6354588" y="1286179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>
            <a:extLst>
              <a:ext uri="{FF2B5EF4-FFF2-40B4-BE49-F238E27FC236}">
                <a16:creationId xmlns:a16="http://schemas.microsoft.com/office/drawing/2014/main" id="{50B3B077-F76D-1442-A6C0-0258272E2239}"/>
              </a:ext>
            </a:extLst>
          </p:cNvPr>
          <p:cNvSpPr/>
          <p:nvPr/>
        </p:nvSpPr>
        <p:spPr>
          <a:xfrm rot="5400000">
            <a:off x="6338444" y="2502725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>
            <a:extLst>
              <a:ext uri="{FF2B5EF4-FFF2-40B4-BE49-F238E27FC236}">
                <a16:creationId xmlns:a16="http://schemas.microsoft.com/office/drawing/2014/main" id="{E71245F0-3025-0846-9B9B-F9EA3B5E70A0}"/>
              </a:ext>
            </a:extLst>
          </p:cNvPr>
          <p:cNvSpPr/>
          <p:nvPr/>
        </p:nvSpPr>
        <p:spPr>
          <a:xfrm rot="5400000">
            <a:off x="6324348" y="371027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DAE777-8886-544B-A63C-BE85E0CA9424}"/>
              </a:ext>
            </a:extLst>
          </p:cNvPr>
          <p:cNvSpPr/>
          <p:nvPr/>
        </p:nvSpPr>
        <p:spPr>
          <a:xfrm>
            <a:off x="7199866" y="1327080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Configuration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1E0C5C-AFC0-1747-BDD7-28C23DD9464A}"/>
              </a:ext>
            </a:extLst>
          </p:cNvPr>
          <p:cNvSpPr/>
          <p:nvPr/>
        </p:nvSpPr>
        <p:spPr>
          <a:xfrm>
            <a:off x="7229216" y="2376966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Fault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46EC2D-198B-974C-8BEE-BE82315935B4}"/>
              </a:ext>
            </a:extLst>
          </p:cNvPr>
          <p:cNvSpPr/>
          <p:nvPr/>
        </p:nvSpPr>
        <p:spPr>
          <a:xfrm>
            <a:off x="868960" y="1972624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Scanning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E7AB84-4B57-AA45-A429-D6BE1238B98D}"/>
              </a:ext>
            </a:extLst>
          </p:cNvPr>
          <p:cNvSpPr/>
          <p:nvPr/>
        </p:nvSpPr>
        <p:spPr>
          <a:xfrm>
            <a:off x="7229619" y="2892587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..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3BD0351-2161-624A-AAF3-47EB63EB7138}"/>
              </a:ext>
            </a:extLst>
          </p:cNvPr>
          <p:cNvSpPr/>
          <p:nvPr/>
        </p:nvSpPr>
        <p:spPr>
          <a:xfrm>
            <a:off x="866956" y="2487585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Logging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EA075-857A-B342-BF2B-F49CADD719E6}"/>
              </a:ext>
            </a:extLst>
          </p:cNvPr>
          <p:cNvSpPr/>
          <p:nvPr/>
        </p:nvSpPr>
        <p:spPr>
          <a:xfrm>
            <a:off x="855074" y="2978194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Alarming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4AFCA5-831F-0E4A-B155-D56CA9A85497}"/>
              </a:ext>
            </a:extLst>
          </p:cNvPr>
          <p:cNvSpPr/>
          <p:nvPr/>
        </p:nvSpPr>
        <p:spPr>
          <a:xfrm>
            <a:off x="850248" y="3516320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…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894283-689C-CE4C-8B75-82D19A097389}"/>
              </a:ext>
            </a:extLst>
          </p:cNvPr>
          <p:cNvSpPr/>
          <p:nvPr/>
        </p:nvSpPr>
        <p:spPr>
          <a:xfrm>
            <a:off x="4561322" y="1340558"/>
            <a:ext cx="815607" cy="452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Authenticated Frontend Graphical Interface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C288E9-7BE4-0742-8EBB-618FFE81AF56}"/>
              </a:ext>
            </a:extLst>
          </p:cNvPr>
          <p:cNvSpPr/>
          <p:nvPr/>
        </p:nvSpPr>
        <p:spPr>
          <a:xfrm>
            <a:off x="885360" y="1434498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Identity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58924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PROCESS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DEF13-9E14-E242-AFF6-AC58C3E64D98}"/>
              </a:ext>
            </a:extLst>
          </p:cNvPr>
          <p:cNvCxnSpPr/>
          <p:nvPr/>
        </p:nvCxnSpPr>
        <p:spPr>
          <a:xfrm>
            <a:off x="1852048" y="906249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2618D2-9678-5F4A-8554-A61A0990306A}"/>
              </a:ext>
            </a:extLst>
          </p:cNvPr>
          <p:cNvCxnSpPr/>
          <p:nvPr/>
        </p:nvCxnSpPr>
        <p:spPr>
          <a:xfrm>
            <a:off x="4026879" y="917854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A2792B-CD04-D14B-9367-893975E31058}"/>
              </a:ext>
            </a:extLst>
          </p:cNvPr>
          <p:cNvSpPr txBox="1"/>
          <p:nvPr/>
        </p:nvSpPr>
        <p:spPr>
          <a:xfrm>
            <a:off x="583759" y="87547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Customer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3EFC39-1975-8B4F-BEAE-DE5A2DE72459}"/>
              </a:ext>
            </a:extLst>
          </p:cNvPr>
          <p:cNvSpPr txBox="1"/>
          <p:nvPr/>
        </p:nvSpPr>
        <p:spPr>
          <a:xfrm>
            <a:off x="2631764" y="87547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Frontend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51A3C2-DB26-7244-9D11-D6FC21B3B37C}"/>
              </a:ext>
            </a:extLst>
          </p:cNvPr>
          <p:cNvCxnSpPr/>
          <p:nvPr/>
        </p:nvCxnSpPr>
        <p:spPr>
          <a:xfrm>
            <a:off x="6550500" y="906249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C2595F-AEE6-354F-8437-68C8067A98C3}"/>
              </a:ext>
            </a:extLst>
          </p:cNvPr>
          <p:cNvSpPr txBox="1"/>
          <p:nvPr/>
        </p:nvSpPr>
        <p:spPr>
          <a:xfrm>
            <a:off x="4915490" y="908356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Middleware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2C1A7-1F16-A94A-AD9F-035FFFC3EC3E}"/>
              </a:ext>
            </a:extLst>
          </p:cNvPr>
          <p:cNvSpPr txBox="1"/>
          <p:nvPr/>
        </p:nvSpPr>
        <p:spPr>
          <a:xfrm>
            <a:off x="7563117" y="925554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Backend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545A739-6707-1F4B-AB65-6582D2ADCACC}"/>
              </a:ext>
            </a:extLst>
          </p:cNvPr>
          <p:cNvSpPr/>
          <p:nvPr/>
        </p:nvSpPr>
        <p:spPr>
          <a:xfrm>
            <a:off x="7098801" y="1233058"/>
            <a:ext cx="1515653" cy="3117686"/>
          </a:xfrm>
          <a:prstGeom prst="can">
            <a:avLst>
              <a:gd name="adj" fmla="val 86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0705-701D-E347-999E-578AB2AFC557}"/>
              </a:ext>
            </a:extLst>
          </p:cNvPr>
          <p:cNvSpPr/>
          <p:nvPr/>
        </p:nvSpPr>
        <p:spPr>
          <a:xfrm>
            <a:off x="4530863" y="1775737"/>
            <a:ext cx="1559971" cy="257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API Server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247CC-BF69-E64A-9787-F200BDBD4412}"/>
              </a:ext>
            </a:extLst>
          </p:cNvPr>
          <p:cNvSpPr/>
          <p:nvPr/>
        </p:nvSpPr>
        <p:spPr>
          <a:xfrm>
            <a:off x="2159478" y="1233058"/>
            <a:ext cx="1559971" cy="3117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Frontend Server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AD5164B-AC99-F841-ACBA-DA10875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6" y="1246211"/>
            <a:ext cx="653081" cy="52952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48328" y="2806828"/>
            <a:ext cx="1251914" cy="624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F3C333D7-BDDC-EB40-815C-66D034A53A3D}"/>
              </a:ext>
            </a:extLst>
          </p:cNvPr>
          <p:cNvSpPr/>
          <p:nvPr/>
        </p:nvSpPr>
        <p:spPr>
          <a:xfrm>
            <a:off x="793354" y="1775736"/>
            <a:ext cx="170084" cy="93646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B7694F-6359-7D47-87DE-48B63645CC8A}"/>
              </a:ext>
            </a:extLst>
          </p:cNvPr>
          <p:cNvSpPr/>
          <p:nvPr/>
        </p:nvSpPr>
        <p:spPr>
          <a:xfrm>
            <a:off x="2490037" y="161444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Landing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1960E2-263F-0E41-871B-638191FECC16}"/>
              </a:ext>
            </a:extLst>
          </p:cNvPr>
          <p:cNvSpPr/>
          <p:nvPr/>
        </p:nvSpPr>
        <p:spPr>
          <a:xfrm>
            <a:off x="2499381" y="247150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88" name="Can 87">
            <a:extLst>
              <a:ext uri="{FF2B5EF4-FFF2-40B4-BE49-F238E27FC236}">
                <a16:creationId xmlns:a16="http://schemas.microsoft.com/office/drawing/2014/main" id="{A16F076F-95D3-9444-90BA-0345EAC40B76}"/>
              </a:ext>
            </a:extLst>
          </p:cNvPr>
          <p:cNvSpPr/>
          <p:nvPr/>
        </p:nvSpPr>
        <p:spPr>
          <a:xfrm>
            <a:off x="5076172" y="117990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Google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202C34F-2914-D94F-99D5-0DEF518D0585}"/>
              </a:ext>
            </a:extLst>
          </p:cNvPr>
          <p:cNvCxnSpPr>
            <a:cxnSpLocks/>
          </p:cNvCxnSpPr>
          <p:nvPr/>
        </p:nvCxnSpPr>
        <p:spPr>
          <a:xfrm flipH="1">
            <a:off x="4250457" y="1713433"/>
            <a:ext cx="21207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64764C0-A006-904F-B4A0-264F1E177CA0}"/>
              </a:ext>
            </a:extLst>
          </p:cNvPr>
          <p:cNvSpPr/>
          <p:nvPr/>
        </p:nvSpPr>
        <p:spPr>
          <a:xfrm>
            <a:off x="2503172" y="2881375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82E22E9-9C5A-314E-ADC7-94E560DEBA6E}"/>
              </a:ext>
            </a:extLst>
          </p:cNvPr>
          <p:cNvSpPr/>
          <p:nvPr/>
        </p:nvSpPr>
        <p:spPr>
          <a:xfrm>
            <a:off x="2501145" y="330219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3B8977-4184-4348-A3DC-C740B3D38803}"/>
              </a:ext>
            </a:extLst>
          </p:cNvPr>
          <p:cNvSpPr/>
          <p:nvPr/>
        </p:nvSpPr>
        <p:spPr>
          <a:xfrm>
            <a:off x="2499381" y="3717533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7A3C39-56F0-8846-9691-A5C1F8EE4ECE}"/>
              </a:ext>
            </a:extLst>
          </p:cNvPr>
          <p:cNvSpPr/>
          <p:nvPr/>
        </p:nvSpPr>
        <p:spPr>
          <a:xfrm>
            <a:off x="4924624" y="3717533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FB806BC-7BA4-8640-BAAB-A9D0C6A3C080}"/>
              </a:ext>
            </a:extLst>
          </p:cNvPr>
          <p:cNvSpPr/>
          <p:nvPr/>
        </p:nvSpPr>
        <p:spPr>
          <a:xfrm>
            <a:off x="4926545" y="3313412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5BFCE3-AF16-0D4D-B3AB-73AF112547DF}"/>
              </a:ext>
            </a:extLst>
          </p:cNvPr>
          <p:cNvSpPr/>
          <p:nvPr/>
        </p:nvSpPr>
        <p:spPr>
          <a:xfrm>
            <a:off x="4924624" y="288011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A19101-2E2B-3542-AAB4-96DD80DE35B8}"/>
              </a:ext>
            </a:extLst>
          </p:cNvPr>
          <p:cNvSpPr/>
          <p:nvPr/>
        </p:nvSpPr>
        <p:spPr>
          <a:xfrm>
            <a:off x="4924624" y="244682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User/Profile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4A15A3-19F2-DA4F-9262-C8DA36D86966}"/>
              </a:ext>
            </a:extLst>
          </p:cNvPr>
          <p:cNvSpPr/>
          <p:nvPr/>
        </p:nvSpPr>
        <p:spPr>
          <a:xfrm>
            <a:off x="4927270" y="2004095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DB640C-D56A-A74E-8832-D4CD7EE2F731}"/>
              </a:ext>
            </a:extLst>
          </p:cNvPr>
          <p:cNvSpPr/>
          <p:nvPr/>
        </p:nvSpPr>
        <p:spPr>
          <a:xfrm>
            <a:off x="7443432" y="1629889"/>
            <a:ext cx="826390" cy="1456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Users / Profile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2F2227-0E4F-AB44-86DC-CD782718AA6E}"/>
              </a:ext>
            </a:extLst>
          </p:cNvPr>
          <p:cNvSpPr/>
          <p:nvPr/>
        </p:nvSpPr>
        <p:spPr>
          <a:xfrm>
            <a:off x="7464075" y="3233020"/>
            <a:ext cx="826390" cy="352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109E83-81AA-004E-AF2C-77D701127FF6}"/>
              </a:ext>
            </a:extLst>
          </p:cNvPr>
          <p:cNvSpPr/>
          <p:nvPr/>
        </p:nvSpPr>
        <p:spPr>
          <a:xfrm>
            <a:off x="7464075" y="3683321"/>
            <a:ext cx="826390" cy="358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101" name="Up-Down Arrow 100">
            <a:extLst>
              <a:ext uri="{FF2B5EF4-FFF2-40B4-BE49-F238E27FC236}">
                <a16:creationId xmlns:a16="http://schemas.microsoft.com/office/drawing/2014/main" id="{1E21FC75-43EE-8B41-9B45-828F87FD79CA}"/>
              </a:ext>
            </a:extLst>
          </p:cNvPr>
          <p:cNvSpPr/>
          <p:nvPr/>
        </p:nvSpPr>
        <p:spPr>
          <a:xfrm rot="5400000">
            <a:off x="1756961" y="2621340"/>
            <a:ext cx="178692" cy="101886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114C7E97-EFE7-C34E-9F5B-39002D2FD12F}"/>
              </a:ext>
            </a:extLst>
          </p:cNvPr>
          <p:cNvSpPr/>
          <p:nvPr/>
        </p:nvSpPr>
        <p:spPr>
          <a:xfrm>
            <a:off x="5198741" y="1567802"/>
            <a:ext cx="170084" cy="39309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p-Down Arrow 104">
            <a:extLst>
              <a:ext uri="{FF2B5EF4-FFF2-40B4-BE49-F238E27FC236}">
                <a16:creationId xmlns:a16="http://schemas.microsoft.com/office/drawing/2014/main" id="{D700A175-A3BC-F241-8FAD-4DCCF1C4B680}"/>
              </a:ext>
            </a:extLst>
          </p:cNvPr>
          <p:cNvSpPr/>
          <p:nvPr/>
        </p:nvSpPr>
        <p:spPr>
          <a:xfrm rot="5400000">
            <a:off x="6532829" y="1477172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BCB31FDE-9919-B742-9210-91EF889DEEA7}"/>
              </a:ext>
            </a:extLst>
          </p:cNvPr>
          <p:cNvSpPr/>
          <p:nvPr/>
        </p:nvSpPr>
        <p:spPr>
          <a:xfrm rot="5400000">
            <a:off x="6532829" y="1835949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>
            <a:extLst>
              <a:ext uri="{FF2B5EF4-FFF2-40B4-BE49-F238E27FC236}">
                <a16:creationId xmlns:a16="http://schemas.microsoft.com/office/drawing/2014/main" id="{2EAC6A6E-BD8B-414B-9831-CC3FE3EA9FA0}"/>
              </a:ext>
            </a:extLst>
          </p:cNvPr>
          <p:cNvSpPr/>
          <p:nvPr/>
        </p:nvSpPr>
        <p:spPr>
          <a:xfrm rot="5400000">
            <a:off x="6535365" y="2299497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>
            <a:extLst>
              <a:ext uri="{FF2B5EF4-FFF2-40B4-BE49-F238E27FC236}">
                <a16:creationId xmlns:a16="http://schemas.microsoft.com/office/drawing/2014/main" id="{5390B6FD-D77B-2749-BF00-B6EC8FB25C44}"/>
              </a:ext>
            </a:extLst>
          </p:cNvPr>
          <p:cNvSpPr/>
          <p:nvPr/>
        </p:nvSpPr>
        <p:spPr>
          <a:xfrm rot="5400000">
            <a:off x="6527614" y="2763045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-Down Arrow 109">
            <a:extLst>
              <a:ext uri="{FF2B5EF4-FFF2-40B4-BE49-F238E27FC236}">
                <a16:creationId xmlns:a16="http://schemas.microsoft.com/office/drawing/2014/main" id="{54EF91FE-4C3E-9E4C-B7FD-75F68AD53261}"/>
              </a:ext>
            </a:extLst>
          </p:cNvPr>
          <p:cNvSpPr/>
          <p:nvPr/>
        </p:nvSpPr>
        <p:spPr>
          <a:xfrm rot="5400000">
            <a:off x="6527613" y="3205120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8DAA4C-6354-C545-8385-12ADADBC31CB}"/>
              </a:ext>
            </a:extLst>
          </p:cNvPr>
          <p:cNvCxnSpPr>
            <a:cxnSpLocks/>
            <a:stCxn id="84" idx="2"/>
          </p:cNvCxnSpPr>
          <p:nvPr/>
        </p:nvCxnSpPr>
        <p:spPr>
          <a:xfrm rot="16200000" flipH="1">
            <a:off x="2759167" y="1546294"/>
            <a:ext cx="497738" cy="426750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B2B6B62-884C-BE46-9727-DAABC39E4EA9}"/>
              </a:ext>
            </a:extLst>
          </p:cNvPr>
          <p:cNvCxnSpPr>
            <a:cxnSpLocks/>
            <a:stCxn id="84" idx="2"/>
          </p:cNvCxnSpPr>
          <p:nvPr/>
        </p:nvCxnSpPr>
        <p:spPr>
          <a:xfrm rot="16200000" flipH="1">
            <a:off x="2962545" y="1342916"/>
            <a:ext cx="90982" cy="426750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94C8BD66-7397-A748-8A42-FDCCE4581322}"/>
              </a:ext>
            </a:extLst>
          </p:cNvPr>
          <p:cNvCxnSpPr>
            <a:cxnSpLocks/>
            <a:stCxn id="84" idx="0"/>
          </p:cNvCxnSpPr>
          <p:nvPr/>
        </p:nvCxnSpPr>
        <p:spPr>
          <a:xfrm rot="5400000" flipH="1" flipV="1">
            <a:off x="2882904" y="613559"/>
            <a:ext cx="184651" cy="4201889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619F88-5613-F048-AC6C-75F4F213F1D2}"/>
              </a:ext>
            </a:extLst>
          </p:cNvPr>
          <p:cNvCxnSpPr/>
          <p:nvPr/>
        </p:nvCxnSpPr>
        <p:spPr>
          <a:xfrm flipV="1">
            <a:off x="1174716" y="3070135"/>
            <a:ext cx="3896272" cy="448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15B54A15-CA54-F740-802C-47AA95925ADF}"/>
              </a:ext>
            </a:extLst>
          </p:cNvPr>
          <p:cNvSpPr/>
          <p:nvPr/>
        </p:nvSpPr>
        <p:spPr>
          <a:xfrm>
            <a:off x="7068840" y="3581667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3E6FE76E-8443-164B-A522-703A54BF5DF4}"/>
              </a:ext>
            </a:extLst>
          </p:cNvPr>
          <p:cNvSpPr/>
          <p:nvPr/>
        </p:nvSpPr>
        <p:spPr>
          <a:xfrm>
            <a:off x="7068840" y="2452524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EB8C3B75-22C6-AF48-ADD3-BBC93BC9DAA0}"/>
              </a:ext>
            </a:extLst>
          </p:cNvPr>
          <p:cNvSpPr/>
          <p:nvPr/>
        </p:nvSpPr>
        <p:spPr>
          <a:xfrm>
            <a:off x="4379354" y="3234140"/>
            <a:ext cx="836137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6155A0A9-3DE2-9046-9662-0ED57929C639}"/>
              </a:ext>
            </a:extLst>
          </p:cNvPr>
          <p:cNvSpPr/>
          <p:nvPr/>
        </p:nvSpPr>
        <p:spPr>
          <a:xfrm>
            <a:off x="1772426" y="3258229"/>
            <a:ext cx="836137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PHYSICAL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AD5164B-AC99-F841-ACBA-DA10875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8" y="2974805"/>
            <a:ext cx="653081" cy="52952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061969" y="3045891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F3C333D7-BDDC-EB40-815C-66D034A53A3D}"/>
              </a:ext>
            </a:extLst>
          </p:cNvPr>
          <p:cNvSpPr/>
          <p:nvPr/>
        </p:nvSpPr>
        <p:spPr>
          <a:xfrm rot="5400000">
            <a:off x="1593292" y="301591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3057849" y="2662639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3210249" y="2815039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4585393" y="3025998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5536172" y="2662638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5688572" y="2815038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B41458AE-FE54-0242-B954-19613639CA25}"/>
              </a:ext>
            </a:extLst>
          </p:cNvPr>
          <p:cNvSpPr/>
          <p:nvPr/>
        </p:nvSpPr>
        <p:spPr>
          <a:xfrm>
            <a:off x="7222825" y="199023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7222826" y="3139789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2620576" y="300735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5137041" y="3014872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277668D6-65B1-CA49-B3BF-9DEC331DCC0E}"/>
              </a:ext>
            </a:extLst>
          </p:cNvPr>
          <p:cNvSpPr/>
          <p:nvPr/>
        </p:nvSpPr>
        <p:spPr>
          <a:xfrm rot="3419155">
            <a:off x="6682845" y="2591386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>
            <a:extLst>
              <a:ext uri="{FF2B5EF4-FFF2-40B4-BE49-F238E27FC236}">
                <a16:creationId xmlns:a16="http://schemas.microsoft.com/office/drawing/2014/main" id="{E2AAC4B4-553E-804D-A3D8-E7466F3FF0C6}"/>
              </a:ext>
            </a:extLst>
          </p:cNvPr>
          <p:cNvSpPr/>
          <p:nvPr/>
        </p:nvSpPr>
        <p:spPr>
          <a:xfrm rot="7687794">
            <a:off x="6711162" y="30252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B56851-35C3-FD49-9C71-B380093ECA99}"/>
              </a:ext>
            </a:extLst>
          </p:cNvPr>
          <p:cNvCxnSpPr/>
          <p:nvPr/>
        </p:nvCxnSpPr>
        <p:spPr>
          <a:xfrm>
            <a:off x="2839453" y="1990230"/>
            <a:ext cx="370796" cy="56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6D3C72-5122-D840-93FF-E27FBEC57D8E}"/>
              </a:ext>
            </a:extLst>
          </p:cNvPr>
          <p:cNvCxnSpPr>
            <a:cxnSpLocks/>
          </p:cNvCxnSpPr>
          <p:nvPr/>
        </p:nvCxnSpPr>
        <p:spPr>
          <a:xfrm>
            <a:off x="2839453" y="2022864"/>
            <a:ext cx="2373867" cy="47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AF3071-CD4C-2948-88C9-B4E26618736E}"/>
              </a:ext>
            </a:extLst>
          </p:cNvPr>
          <p:cNvSpPr txBox="1"/>
          <p:nvPr/>
        </p:nvSpPr>
        <p:spPr>
          <a:xfrm>
            <a:off x="1286946" y="1605548"/>
            <a:ext cx="21099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Physical / Virtual Containers or Servers, same for LB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A38AC0-FC72-294E-8986-DE46CC096D15}"/>
              </a:ext>
            </a:extLst>
          </p:cNvPr>
          <p:cNvCxnSpPr>
            <a:cxnSpLocks/>
          </p:cNvCxnSpPr>
          <p:nvPr/>
        </p:nvCxnSpPr>
        <p:spPr>
          <a:xfrm flipH="1">
            <a:off x="7548738" y="1234604"/>
            <a:ext cx="500626" cy="638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B6223B-2517-7044-AE15-BD99E779D31D}"/>
              </a:ext>
            </a:extLst>
          </p:cNvPr>
          <p:cNvCxnSpPr>
            <a:cxnSpLocks/>
          </p:cNvCxnSpPr>
          <p:nvPr/>
        </p:nvCxnSpPr>
        <p:spPr>
          <a:xfrm>
            <a:off x="8053800" y="1269847"/>
            <a:ext cx="41007" cy="1878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CCC35E-7D5A-3A40-AA8C-33D61D88AF54}"/>
              </a:ext>
            </a:extLst>
          </p:cNvPr>
          <p:cNvSpPr txBox="1"/>
          <p:nvPr/>
        </p:nvSpPr>
        <p:spPr>
          <a:xfrm>
            <a:off x="6961303" y="841292"/>
            <a:ext cx="13851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Physical / Virtual DB servers, or DBaaS </a:t>
            </a:r>
          </a:p>
        </p:txBody>
      </p: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A2390F82-F806-B942-9FA5-B471CD43A90D}"/>
              </a:ext>
            </a:extLst>
          </p:cNvPr>
          <p:cNvSpPr/>
          <p:nvPr/>
        </p:nvSpPr>
        <p:spPr>
          <a:xfrm>
            <a:off x="852211" y="3534143"/>
            <a:ext cx="4012727" cy="928561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7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OPERATIONAL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729149" y="737456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1110993" y="3956716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2106873" y="35734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2259273" y="37258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3634417" y="3936823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4585196" y="35734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4737596" y="37258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613794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1669600" y="391817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3200943" y="3926738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4186065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782894D3-FCE0-8840-BAE5-A037C0ED5626}"/>
              </a:ext>
            </a:extLst>
          </p:cNvPr>
          <p:cNvSpPr/>
          <p:nvPr/>
        </p:nvSpPr>
        <p:spPr>
          <a:xfrm rot="5400000">
            <a:off x="5703932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8A127C-44EE-1046-A6B0-8214625E79F5}"/>
              </a:ext>
            </a:extLst>
          </p:cNvPr>
          <p:cNvSpPr/>
          <p:nvPr/>
        </p:nvSpPr>
        <p:spPr>
          <a:xfrm>
            <a:off x="811554" y="909907"/>
            <a:ext cx="7362972" cy="822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Operations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7805D3-5B7F-7541-B562-3B69A73CA4B9}"/>
              </a:ext>
            </a:extLst>
          </p:cNvPr>
          <p:cNvSpPr/>
          <p:nvPr/>
        </p:nvSpPr>
        <p:spPr>
          <a:xfrm>
            <a:off x="811554" y="1893132"/>
            <a:ext cx="4751280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Heroku Dashboard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5E3F0A-B4D3-054B-A489-74B8F3886864}"/>
              </a:ext>
            </a:extLst>
          </p:cNvPr>
          <p:cNvSpPr/>
          <p:nvPr/>
        </p:nvSpPr>
        <p:spPr>
          <a:xfrm>
            <a:off x="5652285" y="1893132"/>
            <a:ext cx="2522241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Cloud Portal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70A5E61F-F76D-9F4F-9C3E-E8A7F5F808ED}"/>
              </a:ext>
            </a:extLst>
          </p:cNvPr>
          <p:cNvSpPr/>
          <p:nvPr/>
        </p:nvSpPr>
        <p:spPr>
          <a:xfrm>
            <a:off x="1461089" y="158929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>
            <a:extLst>
              <a:ext uri="{FF2B5EF4-FFF2-40B4-BE49-F238E27FC236}">
                <a16:creationId xmlns:a16="http://schemas.microsoft.com/office/drawing/2014/main" id="{9EC5E047-0822-D349-BBC0-192B97A43764}"/>
              </a:ext>
            </a:extLst>
          </p:cNvPr>
          <p:cNvSpPr/>
          <p:nvPr/>
        </p:nvSpPr>
        <p:spPr>
          <a:xfrm>
            <a:off x="6799373" y="15503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E62C9F6-1D66-424D-9C64-ED01C50E1683}"/>
              </a:ext>
            </a:extLst>
          </p:cNvPr>
          <p:cNvSpPr/>
          <p:nvPr/>
        </p:nvSpPr>
        <p:spPr>
          <a:xfrm>
            <a:off x="4327163" y="158078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B06BF-DB58-0941-A73D-7F9F1F0C4D1F}"/>
              </a:ext>
            </a:extLst>
          </p:cNvPr>
          <p:cNvSpPr/>
          <p:nvPr/>
        </p:nvSpPr>
        <p:spPr>
          <a:xfrm>
            <a:off x="2130317" y="120880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Fault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A859C-F5BD-3440-848A-2947BE11708B}"/>
              </a:ext>
            </a:extLst>
          </p:cNvPr>
          <p:cNvSpPr/>
          <p:nvPr/>
        </p:nvSpPr>
        <p:spPr>
          <a:xfrm>
            <a:off x="3111376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4FE2EE-969D-E94C-B455-F1F7528DEFAD}"/>
              </a:ext>
            </a:extLst>
          </p:cNvPr>
          <p:cNvSpPr/>
          <p:nvPr/>
        </p:nvSpPr>
        <p:spPr>
          <a:xfrm>
            <a:off x="2266782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FEFEB-90B8-B945-A92C-4D7F7070EA31}"/>
              </a:ext>
            </a:extLst>
          </p:cNvPr>
          <p:cNvSpPr/>
          <p:nvPr/>
        </p:nvSpPr>
        <p:spPr>
          <a:xfrm>
            <a:off x="1213001" y="2192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1FE18D-9FA8-3443-A574-CA92A9774B51}"/>
              </a:ext>
            </a:extLst>
          </p:cNvPr>
          <p:cNvSpPr/>
          <p:nvPr/>
        </p:nvSpPr>
        <p:spPr>
          <a:xfrm>
            <a:off x="1146776" y="122129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3B652-ECED-7C42-86E2-C28AC8AEFC80}"/>
              </a:ext>
            </a:extLst>
          </p:cNvPr>
          <p:cNvSpPr/>
          <p:nvPr/>
        </p:nvSpPr>
        <p:spPr>
          <a:xfrm>
            <a:off x="3298754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4AE855-23C0-0A41-AD64-1FDF1C646F7D}"/>
              </a:ext>
            </a:extLst>
          </p:cNvPr>
          <p:cNvSpPr/>
          <p:nvPr/>
        </p:nvSpPr>
        <p:spPr>
          <a:xfrm>
            <a:off x="4268618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ED8312-EC91-1747-875D-63699A7CFD40}"/>
              </a:ext>
            </a:extLst>
          </p:cNvPr>
          <p:cNvSpPr/>
          <p:nvPr/>
        </p:nvSpPr>
        <p:spPr>
          <a:xfrm>
            <a:off x="4079075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65FF222-BEDF-4E45-9A1B-15FDEE525B42}"/>
              </a:ext>
            </a:extLst>
          </p:cNvPr>
          <p:cNvSpPr/>
          <p:nvPr/>
        </p:nvSpPr>
        <p:spPr>
          <a:xfrm>
            <a:off x="705266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E98B74-4CC3-F047-AE4D-41E000F8D4E2}"/>
              </a:ext>
            </a:extLst>
          </p:cNvPr>
          <p:cNvSpPr/>
          <p:nvPr/>
        </p:nvSpPr>
        <p:spPr>
          <a:xfrm>
            <a:off x="1213001" y="2671102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75736-59B0-7F47-A85C-E5740A3A02D1}"/>
              </a:ext>
            </a:extLst>
          </p:cNvPr>
          <p:cNvSpPr/>
          <p:nvPr/>
        </p:nvSpPr>
        <p:spPr>
          <a:xfrm>
            <a:off x="5791950" y="220516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 Management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5479C-8829-ED45-BB7E-E4BDBC155BF3}"/>
              </a:ext>
            </a:extLst>
          </p:cNvPr>
          <p:cNvSpPr/>
          <p:nvPr/>
        </p:nvSpPr>
        <p:spPr>
          <a:xfrm>
            <a:off x="6994163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 Feed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AE454E-EA69-4C43-9549-129F41E98D68}"/>
              </a:ext>
            </a:extLst>
          </p:cNvPr>
          <p:cNvSpPr/>
          <p:nvPr/>
        </p:nvSpPr>
        <p:spPr>
          <a:xfrm>
            <a:off x="5793523" y="27342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0342C3-DBE0-C743-8D31-A6D49D536FB3}"/>
              </a:ext>
            </a:extLst>
          </p:cNvPr>
          <p:cNvSpPr/>
          <p:nvPr/>
        </p:nvSpPr>
        <p:spPr>
          <a:xfrm>
            <a:off x="7010225" y="272355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F8587C-96BA-CD49-8580-8F29D9FED4AB}"/>
              </a:ext>
            </a:extLst>
          </p:cNvPr>
          <p:cNvSpPr/>
          <p:nvPr/>
        </p:nvSpPr>
        <p:spPr>
          <a:xfrm>
            <a:off x="5090363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C42014-57DF-7F45-A5F2-7D42EF6A499B}"/>
              </a:ext>
            </a:extLst>
          </p:cNvPr>
          <p:cNvSpPr/>
          <p:nvPr/>
        </p:nvSpPr>
        <p:spPr>
          <a:xfrm>
            <a:off x="6137941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3087A1-5CEE-E44F-8919-AF47172AA728}"/>
              </a:ext>
            </a:extLst>
          </p:cNvPr>
          <p:cNvSpPr/>
          <p:nvPr/>
        </p:nvSpPr>
        <p:spPr>
          <a:xfrm>
            <a:off x="7135607" y="118460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91E4D4-C4D4-A844-B7D1-EC572DEA2DE7}"/>
              </a:ext>
            </a:extLst>
          </p:cNvPr>
          <p:cNvCxnSpPr>
            <a:cxnSpLocks/>
          </p:cNvCxnSpPr>
          <p:nvPr/>
        </p:nvCxnSpPr>
        <p:spPr>
          <a:xfrm>
            <a:off x="5652285" y="3447729"/>
            <a:ext cx="0" cy="1238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SECURITY VIEW / INFRASTRUCTURE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729149" y="737456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1110993" y="3956716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2106873" y="35734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2259273" y="37258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3634417" y="3936823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4585196" y="35734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4737596" y="37258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613794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1669600" y="391817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3200943" y="3926738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4186065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782894D3-FCE0-8840-BAE5-A037C0ED5626}"/>
              </a:ext>
            </a:extLst>
          </p:cNvPr>
          <p:cNvSpPr/>
          <p:nvPr/>
        </p:nvSpPr>
        <p:spPr>
          <a:xfrm rot="5400000">
            <a:off x="5703932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8A127C-44EE-1046-A6B0-8214625E79F5}"/>
              </a:ext>
            </a:extLst>
          </p:cNvPr>
          <p:cNvSpPr/>
          <p:nvPr/>
        </p:nvSpPr>
        <p:spPr>
          <a:xfrm>
            <a:off x="811554" y="909907"/>
            <a:ext cx="7362972" cy="822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7805D3-5B7F-7541-B562-3B69A73CA4B9}"/>
              </a:ext>
            </a:extLst>
          </p:cNvPr>
          <p:cNvSpPr/>
          <p:nvPr/>
        </p:nvSpPr>
        <p:spPr>
          <a:xfrm>
            <a:off x="811554" y="1893132"/>
            <a:ext cx="4751280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Heroku Dashboard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5E3F0A-B4D3-054B-A489-74B8F3886864}"/>
              </a:ext>
            </a:extLst>
          </p:cNvPr>
          <p:cNvSpPr/>
          <p:nvPr/>
        </p:nvSpPr>
        <p:spPr>
          <a:xfrm>
            <a:off x="5652285" y="1893132"/>
            <a:ext cx="2522241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Cloud Portal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70A5E61F-F76D-9F4F-9C3E-E8A7F5F808ED}"/>
              </a:ext>
            </a:extLst>
          </p:cNvPr>
          <p:cNvSpPr/>
          <p:nvPr/>
        </p:nvSpPr>
        <p:spPr>
          <a:xfrm>
            <a:off x="1461089" y="158929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>
            <a:extLst>
              <a:ext uri="{FF2B5EF4-FFF2-40B4-BE49-F238E27FC236}">
                <a16:creationId xmlns:a16="http://schemas.microsoft.com/office/drawing/2014/main" id="{9EC5E047-0822-D349-BBC0-192B97A43764}"/>
              </a:ext>
            </a:extLst>
          </p:cNvPr>
          <p:cNvSpPr/>
          <p:nvPr/>
        </p:nvSpPr>
        <p:spPr>
          <a:xfrm>
            <a:off x="6799373" y="15503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E62C9F6-1D66-424D-9C64-ED01C50E1683}"/>
              </a:ext>
            </a:extLst>
          </p:cNvPr>
          <p:cNvSpPr/>
          <p:nvPr/>
        </p:nvSpPr>
        <p:spPr>
          <a:xfrm>
            <a:off x="4327163" y="158078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B06BF-DB58-0941-A73D-7F9F1F0C4D1F}"/>
              </a:ext>
            </a:extLst>
          </p:cNvPr>
          <p:cNvSpPr/>
          <p:nvPr/>
        </p:nvSpPr>
        <p:spPr>
          <a:xfrm>
            <a:off x="2130317" y="120880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 Logging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A859C-F5BD-3440-848A-2947BE11708B}"/>
              </a:ext>
            </a:extLst>
          </p:cNvPr>
          <p:cNvSpPr/>
          <p:nvPr/>
        </p:nvSpPr>
        <p:spPr>
          <a:xfrm>
            <a:off x="3111376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 Alarming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1FE18D-9FA8-3443-A574-CA92A9774B51}"/>
              </a:ext>
            </a:extLst>
          </p:cNvPr>
          <p:cNvSpPr/>
          <p:nvPr/>
        </p:nvSpPr>
        <p:spPr>
          <a:xfrm>
            <a:off x="1146776" y="122129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3B652-ECED-7C42-86E2-C28AC8AEFC80}"/>
              </a:ext>
            </a:extLst>
          </p:cNvPr>
          <p:cNvSpPr/>
          <p:nvPr/>
        </p:nvSpPr>
        <p:spPr>
          <a:xfrm>
            <a:off x="2194795" y="22124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4AE855-23C0-0A41-AD64-1FDF1C646F7D}"/>
              </a:ext>
            </a:extLst>
          </p:cNvPr>
          <p:cNvSpPr/>
          <p:nvPr/>
        </p:nvSpPr>
        <p:spPr>
          <a:xfrm>
            <a:off x="3183525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ED8312-EC91-1747-875D-63699A7CFD40}"/>
              </a:ext>
            </a:extLst>
          </p:cNvPr>
          <p:cNvSpPr/>
          <p:nvPr/>
        </p:nvSpPr>
        <p:spPr>
          <a:xfrm>
            <a:off x="4079075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65FF222-BEDF-4E45-9A1B-15FDEE525B42}"/>
              </a:ext>
            </a:extLst>
          </p:cNvPr>
          <p:cNvSpPr/>
          <p:nvPr/>
        </p:nvSpPr>
        <p:spPr>
          <a:xfrm>
            <a:off x="705266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E98B74-4CC3-F047-AE4D-41E000F8D4E2}"/>
              </a:ext>
            </a:extLst>
          </p:cNvPr>
          <p:cNvSpPr/>
          <p:nvPr/>
        </p:nvSpPr>
        <p:spPr>
          <a:xfrm>
            <a:off x="1195399" y="222767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75736-59B0-7F47-A85C-E5740A3A02D1}"/>
              </a:ext>
            </a:extLst>
          </p:cNvPr>
          <p:cNvSpPr/>
          <p:nvPr/>
        </p:nvSpPr>
        <p:spPr>
          <a:xfrm>
            <a:off x="5791950" y="220516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 Management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5479C-8829-ED45-BB7E-E4BDBC155BF3}"/>
              </a:ext>
            </a:extLst>
          </p:cNvPr>
          <p:cNvSpPr/>
          <p:nvPr/>
        </p:nvSpPr>
        <p:spPr>
          <a:xfrm>
            <a:off x="6994163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 Feed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AE454E-EA69-4C43-9549-129F41E98D68}"/>
              </a:ext>
            </a:extLst>
          </p:cNvPr>
          <p:cNvSpPr/>
          <p:nvPr/>
        </p:nvSpPr>
        <p:spPr>
          <a:xfrm>
            <a:off x="5793523" y="27342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F8587C-96BA-CD49-8580-8F29D9FED4AB}"/>
              </a:ext>
            </a:extLst>
          </p:cNvPr>
          <p:cNvSpPr/>
          <p:nvPr/>
        </p:nvSpPr>
        <p:spPr>
          <a:xfrm>
            <a:off x="5090363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C42014-57DF-7F45-A5F2-7D42EF6A499B}"/>
              </a:ext>
            </a:extLst>
          </p:cNvPr>
          <p:cNvSpPr/>
          <p:nvPr/>
        </p:nvSpPr>
        <p:spPr>
          <a:xfrm>
            <a:off x="6137941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3087A1-5CEE-E44F-8919-AF47172AA728}"/>
              </a:ext>
            </a:extLst>
          </p:cNvPr>
          <p:cNvSpPr/>
          <p:nvPr/>
        </p:nvSpPr>
        <p:spPr>
          <a:xfrm>
            <a:off x="7135607" y="118460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08A773-D619-DB4B-8447-67423ACE17A8}"/>
              </a:ext>
            </a:extLst>
          </p:cNvPr>
          <p:cNvCxnSpPr>
            <a:cxnSpLocks/>
          </p:cNvCxnSpPr>
          <p:nvPr/>
        </p:nvCxnSpPr>
        <p:spPr>
          <a:xfrm>
            <a:off x="5652285" y="3447729"/>
            <a:ext cx="0" cy="1238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6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915568" y="1955615"/>
            <a:ext cx="5112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915568" y="1955615"/>
            <a:ext cx="5112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251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594</Words>
  <Application>Microsoft Macintosh PowerPoint</Application>
  <PresentationFormat>On-screen Show (16:9)</PresentationFormat>
  <Paragraphs>473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 Black</vt:lpstr>
      <vt:lpstr>Roboto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Sadie Stokes</dc:creator>
  <cp:lastModifiedBy>Robert Chin</cp:lastModifiedBy>
  <cp:revision>39</cp:revision>
  <dcterms:modified xsi:type="dcterms:W3CDTF">2020-04-28T15:54:58Z</dcterms:modified>
</cp:coreProperties>
</file>