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9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C051-2734-4641-B977-B672D856E51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8798-A7FF-494B-9D25-2A394EB3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2160000" cy="21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26455"/>
            <a:ext cx="2160000" cy="21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8" y="3140968"/>
            <a:ext cx="2160000" cy="21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2160000" cy="21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04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1</cp:revision>
  <dcterms:created xsi:type="dcterms:W3CDTF">2019-09-27T07:40:14Z</dcterms:created>
  <dcterms:modified xsi:type="dcterms:W3CDTF">2019-09-27T07:41:48Z</dcterms:modified>
</cp:coreProperties>
</file>