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5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8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8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5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9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C0D9-880A-412D-ACE2-BA2C98A95D7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43D1-3D4F-4EF8-9E1F-13C770F0C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9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800000" cy="27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36" y="332656"/>
            <a:ext cx="1800000" cy="27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0"/>
            <a:ext cx="1800000" cy="27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63" y="3429000"/>
            <a:ext cx="1800000" cy="27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7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2</cp:revision>
  <dcterms:created xsi:type="dcterms:W3CDTF">2019-09-27T07:06:48Z</dcterms:created>
  <dcterms:modified xsi:type="dcterms:W3CDTF">2019-09-27T07:11:44Z</dcterms:modified>
</cp:coreProperties>
</file>