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7" r:id="rId8"/>
    <p:sldId id="260" r:id="rId9"/>
    <p:sldId id="258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A9"/>
    <a:srgbClr val="002F6C"/>
    <a:srgbClr val="A4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002F6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1D-476B-965B-11E4D9A583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1D-476B-965B-11E4D9A583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22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1D-476B-965B-11E4D9A583F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1D-476B-965B-11E4D9A583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3100672"/>
        <c:axId val="240218784"/>
      </c:barChart>
      <c:catAx>
        <c:axId val="393100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2F6C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218784"/>
        <c:crosses val="autoZero"/>
        <c:auto val="1"/>
        <c:lblAlgn val="ctr"/>
        <c:lblOffset val="100"/>
        <c:noMultiLvlLbl val="0"/>
      </c:catAx>
      <c:valAx>
        <c:axId val="24021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2F6C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100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665888986098959"/>
          <c:y val="0.92637986656099491"/>
          <c:w val="0.42668222027802089"/>
          <c:h val="5.39779048127437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002F6C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002F6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7A2-42DB-A9C8-B97367D008C9}"/>
              </c:ext>
            </c:extLst>
          </c:dPt>
          <c:dPt>
            <c:idx val="1"/>
            <c:bubble3D val="0"/>
            <c:spPr>
              <a:solidFill>
                <a:schemeClr val="tx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7A2-42DB-A9C8-B97367D008C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7A2-42DB-A9C8-B97367D008C9}"/>
              </c:ext>
            </c:extLst>
          </c:dPt>
          <c:dPt>
            <c:idx val="3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7A2-42DB-A9C8-B97367D008C9}"/>
              </c:ext>
            </c:extLst>
          </c:dPt>
          <c:dPt>
            <c:idx val="4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7A2-42DB-A9C8-B97367D008C9}"/>
              </c:ext>
            </c:extLst>
          </c:dPt>
          <c:dPt>
            <c:idx val="5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7A2-42DB-A9C8-B97367D008C9}"/>
              </c:ext>
            </c:extLst>
          </c:dPt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7A2-42DB-A9C8-B97367D008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002F6C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/>
          </p:cNvSpPr>
          <p:nvPr userDrawn="1"/>
        </p:nvSpPr>
        <p:spPr bwMode="auto">
          <a:xfrm>
            <a:off x="7086600" y="4792663"/>
            <a:ext cx="2070100" cy="2060575"/>
          </a:xfrm>
          <a:custGeom>
            <a:avLst/>
            <a:gdLst>
              <a:gd name="T0" fmla="*/ 0 w 5764"/>
              <a:gd name="T1" fmla="*/ 5750 h 5750"/>
              <a:gd name="T2" fmla="*/ 5764 w 5764"/>
              <a:gd name="T3" fmla="*/ 5750 h 5750"/>
              <a:gd name="T4" fmla="*/ 5764 w 5764"/>
              <a:gd name="T5" fmla="*/ 0 h 5750"/>
              <a:gd name="T6" fmla="*/ 0 w 5764"/>
              <a:gd name="T7" fmla="*/ 5750 h 5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4" h="5750">
                <a:moveTo>
                  <a:pt x="0" y="5750"/>
                </a:moveTo>
                <a:lnTo>
                  <a:pt x="5764" y="5750"/>
                </a:lnTo>
                <a:lnTo>
                  <a:pt x="5764" y="0"/>
                </a:lnTo>
                <a:lnTo>
                  <a:pt x="0" y="5750"/>
                </a:lnTo>
                <a:close/>
              </a:path>
            </a:pathLst>
          </a:custGeom>
          <a:solidFill>
            <a:srgbClr val="00B2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8"/>
          <p:cNvSpPr>
            <a:spLocks/>
          </p:cNvSpPr>
          <p:nvPr userDrawn="1"/>
        </p:nvSpPr>
        <p:spPr bwMode="auto">
          <a:xfrm>
            <a:off x="4457700" y="2162175"/>
            <a:ext cx="4708525" cy="4691063"/>
          </a:xfrm>
          <a:custGeom>
            <a:avLst/>
            <a:gdLst>
              <a:gd name="T0" fmla="*/ 0 w 13118"/>
              <a:gd name="T1" fmla="*/ 13086 h 13086"/>
              <a:gd name="T2" fmla="*/ 5786 w 13118"/>
              <a:gd name="T3" fmla="*/ 13086 h 13086"/>
              <a:gd name="T4" fmla="*/ 13118 w 13118"/>
              <a:gd name="T5" fmla="*/ 5991 h 13086"/>
              <a:gd name="T6" fmla="*/ 13118 w 13118"/>
              <a:gd name="T7" fmla="*/ 0 h 13086"/>
              <a:gd name="T8" fmla="*/ 0 w 13118"/>
              <a:gd name="T9" fmla="*/ 13086 h 13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18" h="13086">
                <a:moveTo>
                  <a:pt x="0" y="13086"/>
                </a:moveTo>
                <a:lnTo>
                  <a:pt x="5786" y="13086"/>
                </a:lnTo>
                <a:lnTo>
                  <a:pt x="13118" y="5991"/>
                </a:lnTo>
                <a:lnTo>
                  <a:pt x="13118" y="0"/>
                </a:lnTo>
                <a:lnTo>
                  <a:pt x="0" y="13086"/>
                </a:lnTo>
                <a:close/>
              </a:path>
            </a:pathLst>
          </a:custGeom>
          <a:solidFill>
            <a:srgbClr val="00B2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9"/>
          <p:cNvSpPr>
            <a:spLocks/>
          </p:cNvSpPr>
          <p:nvPr userDrawn="1"/>
        </p:nvSpPr>
        <p:spPr bwMode="auto">
          <a:xfrm>
            <a:off x="5494338" y="23813"/>
            <a:ext cx="3671887" cy="4614863"/>
          </a:xfrm>
          <a:custGeom>
            <a:avLst/>
            <a:gdLst>
              <a:gd name="T0" fmla="*/ 0 w 10230"/>
              <a:gd name="T1" fmla="*/ 10060 h 12871"/>
              <a:gd name="T2" fmla="*/ 2811 w 10230"/>
              <a:gd name="T3" fmla="*/ 10060 h 12871"/>
              <a:gd name="T4" fmla="*/ 2811 w 10230"/>
              <a:gd name="T5" fmla="*/ 12871 h 12871"/>
              <a:gd name="T6" fmla="*/ 5333 w 10230"/>
              <a:gd name="T7" fmla="*/ 10347 h 12871"/>
              <a:gd name="T8" fmla="*/ 10230 w 10230"/>
              <a:gd name="T9" fmla="*/ 5643 h 12871"/>
              <a:gd name="T10" fmla="*/ 10230 w 10230"/>
              <a:gd name="T11" fmla="*/ 0 h 12871"/>
              <a:gd name="T12" fmla="*/ 0 w 10230"/>
              <a:gd name="T13" fmla="*/ 10060 h 12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30" h="12871">
                <a:moveTo>
                  <a:pt x="0" y="10060"/>
                </a:moveTo>
                <a:lnTo>
                  <a:pt x="2811" y="10060"/>
                </a:lnTo>
                <a:lnTo>
                  <a:pt x="2811" y="12871"/>
                </a:lnTo>
                <a:lnTo>
                  <a:pt x="5333" y="10347"/>
                </a:lnTo>
                <a:lnTo>
                  <a:pt x="10230" y="5643"/>
                </a:lnTo>
                <a:lnTo>
                  <a:pt x="10230" y="0"/>
                </a:lnTo>
                <a:lnTo>
                  <a:pt x="0" y="10060"/>
                </a:lnTo>
                <a:close/>
              </a:path>
            </a:pathLst>
          </a:custGeom>
          <a:solidFill>
            <a:srgbClr val="00B2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7116763" y="1292225"/>
            <a:ext cx="2049462" cy="3048000"/>
          </a:xfrm>
          <a:custGeom>
            <a:avLst/>
            <a:gdLst>
              <a:gd name="T0" fmla="*/ 0 w 5706"/>
              <a:gd name="T1" fmla="*/ 5691 h 8502"/>
              <a:gd name="T2" fmla="*/ 2811 w 5706"/>
              <a:gd name="T3" fmla="*/ 5691 h 8502"/>
              <a:gd name="T4" fmla="*/ 2811 w 5706"/>
              <a:gd name="T5" fmla="*/ 8502 h 8502"/>
              <a:gd name="T6" fmla="*/ 5333 w 5706"/>
              <a:gd name="T7" fmla="*/ 5978 h 8502"/>
              <a:gd name="T8" fmla="*/ 5706 w 5706"/>
              <a:gd name="T9" fmla="*/ 5606 h 8502"/>
              <a:gd name="T10" fmla="*/ 5706 w 5706"/>
              <a:gd name="T11" fmla="*/ 0 h 8502"/>
              <a:gd name="T12" fmla="*/ 0 w 5706"/>
              <a:gd name="T13" fmla="*/ 5691 h 8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06" h="8502">
                <a:moveTo>
                  <a:pt x="0" y="5691"/>
                </a:moveTo>
                <a:lnTo>
                  <a:pt x="2811" y="5691"/>
                </a:lnTo>
                <a:lnTo>
                  <a:pt x="2811" y="8502"/>
                </a:lnTo>
                <a:lnTo>
                  <a:pt x="5333" y="5978"/>
                </a:lnTo>
                <a:lnTo>
                  <a:pt x="5706" y="5606"/>
                </a:lnTo>
                <a:lnTo>
                  <a:pt x="5706" y="0"/>
                </a:lnTo>
                <a:lnTo>
                  <a:pt x="0" y="5691"/>
                </a:lnTo>
                <a:close/>
              </a:path>
            </a:pathLst>
          </a:custGeom>
          <a:solidFill>
            <a:srgbClr val="002F6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5181600" cy="1878013"/>
          </a:xfrm>
        </p:spPr>
        <p:txBody>
          <a:bodyPr/>
          <a:lstStyle>
            <a:lvl1pPr algn="l">
              <a:defRPr b="1">
                <a:solidFill>
                  <a:srgbClr val="002F6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51816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0F3A-7B10-453F-A8E6-94F77DED4C02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7C45-50ED-4722-A987-A51E81B0A9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5762625" y="3463925"/>
            <a:ext cx="3403600" cy="3389313"/>
          </a:xfrm>
          <a:custGeom>
            <a:avLst/>
            <a:gdLst>
              <a:gd name="T0" fmla="*/ 0 w 9479"/>
              <a:gd name="T1" fmla="*/ 9455 h 9455"/>
              <a:gd name="T2" fmla="*/ 5959 w 9479"/>
              <a:gd name="T3" fmla="*/ 9455 h 9455"/>
              <a:gd name="T4" fmla="*/ 9479 w 9479"/>
              <a:gd name="T5" fmla="*/ 6159 h 9455"/>
              <a:gd name="T6" fmla="*/ 9479 w 9479"/>
              <a:gd name="T7" fmla="*/ 0 h 9455"/>
              <a:gd name="T8" fmla="*/ 0 w 9479"/>
              <a:gd name="T9" fmla="*/ 9455 h 9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79" h="9455">
                <a:moveTo>
                  <a:pt x="0" y="9455"/>
                </a:moveTo>
                <a:lnTo>
                  <a:pt x="5959" y="9455"/>
                </a:lnTo>
                <a:lnTo>
                  <a:pt x="9479" y="6159"/>
                </a:lnTo>
                <a:lnTo>
                  <a:pt x="9479" y="0"/>
                </a:lnTo>
                <a:lnTo>
                  <a:pt x="0" y="9455"/>
                </a:lnTo>
                <a:close/>
              </a:path>
            </a:pathLst>
          </a:custGeom>
          <a:solidFill>
            <a:srgbClr val="002F6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95" y="1160946"/>
            <a:ext cx="4832504" cy="112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88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87950" cy="46910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0F3A-7B10-453F-A8E6-94F77DED4C02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7C45-50ED-4722-A987-A51E81B0A9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6781800" cy="8683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10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0F3A-7B10-453F-A8E6-94F77DED4C02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7C45-50ED-4722-A987-A51E81B0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8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0F3A-7B10-453F-A8E6-94F77DED4C02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7C45-50ED-4722-A987-A51E81B0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0F3A-7B10-453F-A8E6-94F77DED4C02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7C45-50ED-4722-A987-A51E81B0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1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6781800" cy="868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85" y="1112838"/>
            <a:ext cx="8478915" cy="5013325"/>
          </a:xfrm>
        </p:spPr>
        <p:txBody>
          <a:bodyPr/>
          <a:lstStyle>
            <a:lvl2pPr marL="742950" indent="-28575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0F3A-7B10-453F-A8E6-94F77DED4C02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7C45-50ED-4722-A987-A51E81B0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34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484694D-A9D5-48FA-B98E-1073A5FC851F}"/>
              </a:ext>
            </a:extLst>
          </p:cNvPr>
          <p:cNvSpPr/>
          <p:nvPr userDrawn="1"/>
        </p:nvSpPr>
        <p:spPr>
          <a:xfrm>
            <a:off x="356400" y="1143000"/>
            <a:ext cx="8431200" cy="5261669"/>
          </a:xfrm>
          <a:prstGeom prst="rect">
            <a:avLst/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Calibri"/>
              <a:sym typeface="Calibri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2EA439-3DE9-4C07-A46C-A24BE3345AA2}"/>
              </a:ext>
            </a:extLst>
          </p:cNvPr>
          <p:cNvCxnSpPr>
            <a:cxnSpLocks/>
          </p:cNvCxnSpPr>
          <p:nvPr userDrawn="1"/>
        </p:nvCxnSpPr>
        <p:spPr>
          <a:xfrm>
            <a:off x="228600" y="3861048"/>
            <a:ext cx="7331662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722313" y="1981200"/>
            <a:ext cx="6653999" cy="1362075"/>
          </a:xfrm>
        </p:spPr>
        <p:txBody>
          <a:bodyPr anchor="t">
            <a:normAutofit/>
          </a:bodyPr>
          <a:lstStyle>
            <a:lvl1pPr algn="l">
              <a:defRPr sz="2400" b="1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722313" y="4046187"/>
            <a:ext cx="5858805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00B2A9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D71C0F3A-7B10-453F-A8E6-94F77DED4C02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0EB7C45-50ED-4722-A987-A51E81B0A9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905001" y="857250"/>
            <a:ext cx="7239000" cy="150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7"/>
          <p:cNvSpPr>
            <a:spLocks/>
          </p:cNvSpPr>
          <p:nvPr userDrawn="1"/>
        </p:nvSpPr>
        <p:spPr bwMode="auto">
          <a:xfrm>
            <a:off x="7542058" y="5161099"/>
            <a:ext cx="1249319" cy="1243570"/>
          </a:xfrm>
          <a:custGeom>
            <a:avLst/>
            <a:gdLst>
              <a:gd name="T0" fmla="*/ 0 w 5764"/>
              <a:gd name="T1" fmla="*/ 5750 h 5750"/>
              <a:gd name="T2" fmla="*/ 5764 w 5764"/>
              <a:gd name="T3" fmla="*/ 5750 h 5750"/>
              <a:gd name="T4" fmla="*/ 5764 w 5764"/>
              <a:gd name="T5" fmla="*/ 0 h 5750"/>
              <a:gd name="T6" fmla="*/ 0 w 5764"/>
              <a:gd name="T7" fmla="*/ 5750 h 5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4" h="5750">
                <a:moveTo>
                  <a:pt x="0" y="5750"/>
                </a:moveTo>
                <a:lnTo>
                  <a:pt x="5764" y="5750"/>
                </a:lnTo>
                <a:lnTo>
                  <a:pt x="5764" y="0"/>
                </a:lnTo>
                <a:lnTo>
                  <a:pt x="0" y="5750"/>
                </a:lnTo>
                <a:close/>
              </a:path>
            </a:pathLst>
          </a:custGeom>
          <a:solidFill>
            <a:srgbClr val="00B2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/>
          <p:cNvSpPr>
            <a:spLocks/>
          </p:cNvSpPr>
          <p:nvPr userDrawn="1"/>
        </p:nvSpPr>
        <p:spPr bwMode="auto">
          <a:xfrm>
            <a:off x="5945975" y="3573582"/>
            <a:ext cx="2841625" cy="2831087"/>
          </a:xfrm>
          <a:custGeom>
            <a:avLst/>
            <a:gdLst>
              <a:gd name="T0" fmla="*/ 0 w 13118"/>
              <a:gd name="T1" fmla="*/ 13086 h 13086"/>
              <a:gd name="T2" fmla="*/ 5786 w 13118"/>
              <a:gd name="T3" fmla="*/ 13086 h 13086"/>
              <a:gd name="T4" fmla="*/ 13118 w 13118"/>
              <a:gd name="T5" fmla="*/ 5991 h 13086"/>
              <a:gd name="T6" fmla="*/ 13118 w 13118"/>
              <a:gd name="T7" fmla="*/ 0 h 13086"/>
              <a:gd name="T8" fmla="*/ 0 w 13118"/>
              <a:gd name="T9" fmla="*/ 13086 h 13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18" h="13086">
                <a:moveTo>
                  <a:pt x="0" y="13086"/>
                </a:moveTo>
                <a:lnTo>
                  <a:pt x="5786" y="13086"/>
                </a:lnTo>
                <a:lnTo>
                  <a:pt x="13118" y="5991"/>
                </a:lnTo>
                <a:lnTo>
                  <a:pt x="13118" y="0"/>
                </a:lnTo>
                <a:lnTo>
                  <a:pt x="0" y="13086"/>
                </a:lnTo>
                <a:close/>
              </a:path>
            </a:pathLst>
          </a:custGeom>
          <a:solidFill>
            <a:srgbClr val="00B2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9"/>
          <p:cNvSpPr>
            <a:spLocks/>
          </p:cNvSpPr>
          <p:nvPr userDrawn="1"/>
        </p:nvSpPr>
        <p:spPr bwMode="auto">
          <a:xfrm>
            <a:off x="6571593" y="2283067"/>
            <a:ext cx="2216007" cy="2785100"/>
          </a:xfrm>
          <a:custGeom>
            <a:avLst/>
            <a:gdLst>
              <a:gd name="T0" fmla="*/ 0 w 10230"/>
              <a:gd name="T1" fmla="*/ 10060 h 12871"/>
              <a:gd name="T2" fmla="*/ 2811 w 10230"/>
              <a:gd name="T3" fmla="*/ 10060 h 12871"/>
              <a:gd name="T4" fmla="*/ 2811 w 10230"/>
              <a:gd name="T5" fmla="*/ 12871 h 12871"/>
              <a:gd name="T6" fmla="*/ 5333 w 10230"/>
              <a:gd name="T7" fmla="*/ 10347 h 12871"/>
              <a:gd name="T8" fmla="*/ 10230 w 10230"/>
              <a:gd name="T9" fmla="*/ 5643 h 12871"/>
              <a:gd name="T10" fmla="*/ 10230 w 10230"/>
              <a:gd name="T11" fmla="*/ 0 h 12871"/>
              <a:gd name="T12" fmla="*/ 0 w 10230"/>
              <a:gd name="T13" fmla="*/ 10060 h 12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30" h="12871">
                <a:moveTo>
                  <a:pt x="0" y="10060"/>
                </a:moveTo>
                <a:lnTo>
                  <a:pt x="2811" y="10060"/>
                </a:lnTo>
                <a:lnTo>
                  <a:pt x="2811" y="12871"/>
                </a:lnTo>
                <a:lnTo>
                  <a:pt x="5333" y="10347"/>
                </a:lnTo>
                <a:lnTo>
                  <a:pt x="10230" y="5643"/>
                </a:lnTo>
                <a:lnTo>
                  <a:pt x="10230" y="0"/>
                </a:lnTo>
                <a:lnTo>
                  <a:pt x="0" y="10060"/>
                </a:lnTo>
                <a:close/>
              </a:path>
            </a:pathLst>
          </a:custGeom>
          <a:solidFill>
            <a:srgbClr val="00B2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1"/>
          <p:cNvSpPr>
            <a:spLocks/>
          </p:cNvSpPr>
          <p:nvPr userDrawn="1"/>
        </p:nvSpPr>
        <p:spPr bwMode="auto">
          <a:xfrm>
            <a:off x="7550737" y="3048562"/>
            <a:ext cx="1236863" cy="1839488"/>
          </a:xfrm>
          <a:custGeom>
            <a:avLst/>
            <a:gdLst>
              <a:gd name="T0" fmla="*/ 0 w 5706"/>
              <a:gd name="T1" fmla="*/ 5691 h 8502"/>
              <a:gd name="T2" fmla="*/ 2811 w 5706"/>
              <a:gd name="T3" fmla="*/ 5691 h 8502"/>
              <a:gd name="T4" fmla="*/ 2811 w 5706"/>
              <a:gd name="T5" fmla="*/ 8502 h 8502"/>
              <a:gd name="T6" fmla="*/ 5333 w 5706"/>
              <a:gd name="T7" fmla="*/ 5978 h 8502"/>
              <a:gd name="T8" fmla="*/ 5706 w 5706"/>
              <a:gd name="T9" fmla="*/ 5606 h 8502"/>
              <a:gd name="T10" fmla="*/ 5706 w 5706"/>
              <a:gd name="T11" fmla="*/ 0 h 8502"/>
              <a:gd name="T12" fmla="*/ 0 w 5706"/>
              <a:gd name="T13" fmla="*/ 5691 h 8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06" h="8502">
                <a:moveTo>
                  <a:pt x="0" y="5691"/>
                </a:moveTo>
                <a:lnTo>
                  <a:pt x="2811" y="5691"/>
                </a:lnTo>
                <a:lnTo>
                  <a:pt x="2811" y="8502"/>
                </a:lnTo>
                <a:lnTo>
                  <a:pt x="5333" y="5978"/>
                </a:lnTo>
                <a:lnTo>
                  <a:pt x="5706" y="5606"/>
                </a:lnTo>
                <a:lnTo>
                  <a:pt x="5706" y="0"/>
                </a:lnTo>
                <a:lnTo>
                  <a:pt x="0" y="5691"/>
                </a:lnTo>
                <a:close/>
              </a:path>
            </a:pathLst>
          </a:custGeom>
          <a:solidFill>
            <a:srgbClr val="002F6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/>
          </p:cNvSpPr>
          <p:nvPr userDrawn="1"/>
        </p:nvSpPr>
        <p:spPr bwMode="auto">
          <a:xfrm>
            <a:off x="6733506" y="4359197"/>
            <a:ext cx="2054094" cy="2045472"/>
          </a:xfrm>
          <a:custGeom>
            <a:avLst/>
            <a:gdLst>
              <a:gd name="T0" fmla="*/ 0 w 9479"/>
              <a:gd name="T1" fmla="*/ 9455 h 9455"/>
              <a:gd name="T2" fmla="*/ 5959 w 9479"/>
              <a:gd name="T3" fmla="*/ 9455 h 9455"/>
              <a:gd name="T4" fmla="*/ 9479 w 9479"/>
              <a:gd name="T5" fmla="*/ 6159 h 9455"/>
              <a:gd name="T6" fmla="*/ 9479 w 9479"/>
              <a:gd name="T7" fmla="*/ 0 h 9455"/>
              <a:gd name="T8" fmla="*/ 0 w 9479"/>
              <a:gd name="T9" fmla="*/ 9455 h 9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79" h="9455">
                <a:moveTo>
                  <a:pt x="0" y="9455"/>
                </a:moveTo>
                <a:lnTo>
                  <a:pt x="5959" y="9455"/>
                </a:lnTo>
                <a:lnTo>
                  <a:pt x="9479" y="6159"/>
                </a:lnTo>
                <a:lnTo>
                  <a:pt x="9479" y="0"/>
                </a:lnTo>
                <a:lnTo>
                  <a:pt x="0" y="9455"/>
                </a:lnTo>
                <a:close/>
              </a:path>
            </a:pathLst>
          </a:custGeom>
          <a:solidFill>
            <a:srgbClr val="002F6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68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905001" y="857250"/>
            <a:ext cx="7239000" cy="150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84694D-A9D5-48FA-B98E-1073A5FC851F}"/>
              </a:ext>
            </a:extLst>
          </p:cNvPr>
          <p:cNvSpPr/>
          <p:nvPr userDrawn="1"/>
        </p:nvSpPr>
        <p:spPr>
          <a:xfrm>
            <a:off x="356400" y="1143000"/>
            <a:ext cx="8431200" cy="5261669"/>
          </a:xfrm>
          <a:prstGeom prst="rect">
            <a:avLst/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Calibri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2EA439-3DE9-4C07-A46C-A24BE3345AA2}"/>
              </a:ext>
            </a:extLst>
          </p:cNvPr>
          <p:cNvCxnSpPr>
            <a:cxnSpLocks/>
          </p:cNvCxnSpPr>
          <p:nvPr userDrawn="1"/>
        </p:nvCxnSpPr>
        <p:spPr>
          <a:xfrm>
            <a:off x="228600" y="3861048"/>
            <a:ext cx="7331662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981200"/>
            <a:ext cx="6653999" cy="1362075"/>
          </a:xfrm>
        </p:spPr>
        <p:txBody>
          <a:bodyPr anchor="t">
            <a:normAutofit/>
          </a:bodyPr>
          <a:lstStyle>
            <a:lvl1pPr algn="l">
              <a:defRPr sz="2400" b="1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46187"/>
            <a:ext cx="5858805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00B2A9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Freeform 7"/>
          <p:cNvSpPr>
            <a:spLocks/>
          </p:cNvSpPr>
          <p:nvPr userDrawn="1"/>
        </p:nvSpPr>
        <p:spPr bwMode="auto">
          <a:xfrm>
            <a:off x="7542058" y="5161099"/>
            <a:ext cx="1249319" cy="1243570"/>
          </a:xfrm>
          <a:custGeom>
            <a:avLst/>
            <a:gdLst>
              <a:gd name="T0" fmla="*/ 0 w 5764"/>
              <a:gd name="T1" fmla="*/ 5750 h 5750"/>
              <a:gd name="T2" fmla="*/ 5764 w 5764"/>
              <a:gd name="T3" fmla="*/ 5750 h 5750"/>
              <a:gd name="T4" fmla="*/ 5764 w 5764"/>
              <a:gd name="T5" fmla="*/ 0 h 5750"/>
              <a:gd name="T6" fmla="*/ 0 w 5764"/>
              <a:gd name="T7" fmla="*/ 5750 h 5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4" h="5750">
                <a:moveTo>
                  <a:pt x="0" y="5750"/>
                </a:moveTo>
                <a:lnTo>
                  <a:pt x="5764" y="5750"/>
                </a:lnTo>
                <a:lnTo>
                  <a:pt x="5764" y="0"/>
                </a:lnTo>
                <a:lnTo>
                  <a:pt x="0" y="5750"/>
                </a:lnTo>
                <a:close/>
              </a:path>
            </a:pathLst>
          </a:custGeom>
          <a:solidFill>
            <a:srgbClr val="00B2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/>
          <p:cNvSpPr>
            <a:spLocks/>
          </p:cNvSpPr>
          <p:nvPr userDrawn="1"/>
        </p:nvSpPr>
        <p:spPr bwMode="auto">
          <a:xfrm>
            <a:off x="5945975" y="3573582"/>
            <a:ext cx="2841625" cy="2831087"/>
          </a:xfrm>
          <a:custGeom>
            <a:avLst/>
            <a:gdLst>
              <a:gd name="T0" fmla="*/ 0 w 13118"/>
              <a:gd name="T1" fmla="*/ 13086 h 13086"/>
              <a:gd name="T2" fmla="*/ 5786 w 13118"/>
              <a:gd name="T3" fmla="*/ 13086 h 13086"/>
              <a:gd name="T4" fmla="*/ 13118 w 13118"/>
              <a:gd name="T5" fmla="*/ 5991 h 13086"/>
              <a:gd name="T6" fmla="*/ 13118 w 13118"/>
              <a:gd name="T7" fmla="*/ 0 h 13086"/>
              <a:gd name="T8" fmla="*/ 0 w 13118"/>
              <a:gd name="T9" fmla="*/ 13086 h 13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18" h="13086">
                <a:moveTo>
                  <a:pt x="0" y="13086"/>
                </a:moveTo>
                <a:lnTo>
                  <a:pt x="5786" y="13086"/>
                </a:lnTo>
                <a:lnTo>
                  <a:pt x="13118" y="5991"/>
                </a:lnTo>
                <a:lnTo>
                  <a:pt x="13118" y="0"/>
                </a:lnTo>
                <a:lnTo>
                  <a:pt x="0" y="13086"/>
                </a:lnTo>
                <a:close/>
              </a:path>
            </a:pathLst>
          </a:custGeom>
          <a:solidFill>
            <a:srgbClr val="00B2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9"/>
          <p:cNvSpPr>
            <a:spLocks/>
          </p:cNvSpPr>
          <p:nvPr userDrawn="1"/>
        </p:nvSpPr>
        <p:spPr bwMode="auto">
          <a:xfrm>
            <a:off x="6571593" y="2283067"/>
            <a:ext cx="2216007" cy="2785100"/>
          </a:xfrm>
          <a:custGeom>
            <a:avLst/>
            <a:gdLst>
              <a:gd name="T0" fmla="*/ 0 w 10230"/>
              <a:gd name="T1" fmla="*/ 10060 h 12871"/>
              <a:gd name="T2" fmla="*/ 2811 w 10230"/>
              <a:gd name="T3" fmla="*/ 10060 h 12871"/>
              <a:gd name="T4" fmla="*/ 2811 w 10230"/>
              <a:gd name="T5" fmla="*/ 12871 h 12871"/>
              <a:gd name="T6" fmla="*/ 5333 w 10230"/>
              <a:gd name="T7" fmla="*/ 10347 h 12871"/>
              <a:gd name="T8" fmla="*/ 10230 w 10230"/>
              <a:gd name="T9" fmla="*/ 5643 h 12871"/>
              <a:gd name="T10" fmla="*/ 10230 w 10230"/>
              <a:gd name="T11" fmla="*/ 0 h 12871"/>
              <a:gd name="T12" fmla="*/ 0 w 10230"/>
              <a:gd name="T13" fmla="*/ 10060 h 12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30" h="12871">
                <a:moveTo>
                  <a:pt x="0" y="10060"/>
                </a:moveTo>
                <a:lnTo>
                  <a:pt x="2811" y="10060"/>
                </a:lnTo>
                <a:lnTo>
                  <a:pt x="2811" y="12871"/>
                </a:lnTo>
                <a:lnTo>
                  <a:pt x="5333" y="10347"/>
                </a:lnTo>
                <a:lnTo>
                  <a:pt x="10230" y="5643"/>
                </a:lnTo>
                <a:lnTo>
                  <a:pt x="10230" y="0"/>
                </a:lnTo>
                <a:lnTo>
                  <a:pt x="0" y="10060"/>
                </a:lnTo>
                <a:close/>
              </a:path>
            </a:pathLst>
          </a:custGeom>
          <a:solidFill>
            <a:srgbClr val="00B2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1"/>
          <p:cNvSpPr>
            <a:spLocks/>
          </p:cNvSpPr>
          <p:nvPr userDrawn="1"/>
        </p:nvSpPr>
        <p:spPr bwMode="auto">
          <a:xfrm>
            <a:off x="7550737" y="3048562"/>
            <a:ext cx="1236863" cy="1839488"/>
          </a:xfrm>
          <a:custGeom>
            <a:avLst/>
            <a:gdLst>
              <a:gd name="T0" fmla="*/ 0 w 5706"/>
              <a:gd name="T1" fmla="*/ 5691 h 8502"/>
              <a:gd name="T2" fmla="*/ 2811 w 5706"/>
              <a:gd name="T3" fmla="*/ 5691 h 8502"/>
              <a:gd name="T4" fmla="*/ 2811 w 5706"/>
              <a:gd name="T5" fmla="*/ 8502 h 8502"/>
              <a:gd name="T6" fmla="*/ 5333 w 5706"/>
              <a:gd name="T7" fmla="*/ 5978 h 8502"/>
              <a:gd name="T8" fmla="*/ 5706 w 5706"/>
              <a:gd name="T9" fmla="*/ 5606 h 8502"/>
              <a:gd name="T10" fmla="*/ 5706 w 5706"/>
              <a:gd name="T11" fmla="*/ 0 h 8502"/>
              <a:gd name="T12" fmla="*/ 0 w 5706"/>
              <a:gd name="T13" fmla="*/ 5691 h 8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06" h="8502">
                <a:moveTo>
                  <a:pt x="0" y="5691"/>
                </a:moveTo>
                <a:lnTo>
                  <a:pt x="2811" y="5691"/>
                </a:lnTo>
                <a:lnTo>
                  <a:pt x="2811" y="8502"/>
                </a:lnTo>
                <a:lnTo>
                  <a:pt x="5333" y="5978"/>
                </a:lnTo>
                <a:lnTo>
                  <a:pt x="5706" y="5606"/>
                </a:lnTo>
                <a:lnTo>
                  <a:pt x="5706" y="0"/>
                </a:lnTo>
                <a:lnTo>
                  <a:pt x="0" y="5691"/>
                </a:lnTo>
                <a:close/>
              </a:path>
            </a:pathLst>
          </a:custGeom>
          <a:solidFill>
            <a:srgbClr val="002F6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/>
          </p:cNvSpPr>
          <p:nvPr userDrawn="1"/>
        </p:nvSpPr>
        <p:spPr bwMode="auto">
          <a:xfrm>
            <a:off x="6733506" y="4359197"/>
            <a:ext cx="2054094" cy="2045472"/>
          </a:xfrm>
          <a:custGeom>
            <a:avLst/>
            <a:gdLst>
              <a:gd name="T0" fmla="*/ 0 w 9479"/>
              <a:gd name="T1" fmla="*/ 9455 h 9455"/>
              <a:gd name="T2" fmla="*/ 5959 w 9479"/>
              <a:gd name="T3" fmla="*/ 9455 h 9455"/>
              <a:gd name="T4" fmla="*/ 9479 w 9479"/>
              <a:gd name="T5" fmla="*/ 6159 h 9455"/>
              <a:gd name="T6" fmla="*/ 9479 w 9479"/>
              <a:gd name="T7" fmla="*/ 0 h 9455"/>
              <a:gd name="T8" fmla="*/ 0 w 9479"/>
              <a:gd name="T9" fmla="*/ 9455 h 9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79" h="9455">
                <a:moveTo>
                  <a:pt x="0" y="9455"/>
                </a:moveTo>
                <a:lnTo>
                  <a:pt x="5959" y="9455"/>
                </a:lnTo>
                <a:lnTo>
                  <a:pt x="9479" y="6159"/>
                </a:lnTo>
                <a:lnTo>
                  <a:pt x="9479" y="0"/>
                </a:lnTo>
                <a:lnTo>
                  <a:pt x="0" y="9455"/>
                </a:lnTo>
                <a:close/>
              </a:path>
            </a:pathLst>
          </a:custGeom>
          <a:solidFill>
            <a:srgbClr val="002F6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D71C0F3A-7B10-453F-A8E6-94F77DED4C02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0EB7C45-50ED-4722-A987-A51E81B0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50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905001" y="857250"/>
            <a:ext cx="7239000" cy="150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84694D-A9D5-48FA-B98E-1073A5FC851F}"/>
              </a:ext>
            </a:extLst>
          </p:cNvPr>
          <p:cNvSpPr/>
          <p:nvPr userDrawn="1"/>
        </p:nvSpPr>
        <p:spPr>
          <a:xfrm>
            <a:off x="356400" y="1143000"/>
            <a:ext cx="8431200" cy="5261669"/>
          </a:xfrm>
          <a:prstGeom prst="rect">
            <a:avLst/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Calibri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2EA439-3DE9-4C07-A46C-A24BE3345AA2}"/>
              </a:ext>
            </a:extLst>
          </p:cNvPr>
          <p:cNvCxnSpPr>
            <a:cxnSpLocks/>
          </p:cNvCxnSpPr>
          <p:nvPr userDrawn="1"/>
        </p:nvCxnSpPr>
        <p:spPr>
          <a:xfrm>
            <a:off x="228600" y="3861048"/>
            <a:ext cx="7331662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981200"/>
            <a:ext cx="6653999" cy="1362075"/>
          </a:xfrm>
        </p:spPr>
        <p:txBody>
          <a:bodyPr anchor="t">
            <a:normAutofit/>
          </a:bodyPr>
          <a:lstStyle>
            <a:lvl1pPr algn="l">
              <a:defRPr sz="2400" b="1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46187"/>
            <a:ext cx="5858805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00B2A9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Freeform 7"/>
          <p:cNvSpPr>
            <a:spLocks/>
          </p:cNvSpPr>
          <p:nvPr userDrawn="1"/>
        </p:nvSpPr>
        <p:spPr bwMode="auto">
          <a:xfrm>
            <a:off x="7542058" y="5161099"/>
            <a:ext cx="1249319" cy="1243570"/>
          </a:xfrm>
          <a:custGeom>
            <a:avLst/>
            <a:gdLst>
              <a:gd name="T0" fmla="*/ 0 w 5764"/>
              <a:gd name="T1" fmla="*/ 5750 h 5750"/>
              <a:gd name="T2" fmla="*/ 5764 w 5764"/>
              <a:gd name="T3" fmla="*/ 5750 h 5750"/>
              <a:gd name="T4" fmla="*/ 5764 w 5764"/>
              <a:gd name="T5" fmla="*/ 0 h 5750"/>
              <a:gd name="T6" fmla="*/ 0 w 5764"/>
              <a:gd name="T7" fmla="*/ 5750 h 5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4" h="5750">
                <a:moveTo>
                  <a:pt x="0" y="5750"/>
                </a:moveTo>
                <a:lnTo>
                  <a:pt x="5764" y="5750"/>
                </a:lnTo>
                <a:lnTo>
                  <a:pt x="5764" y="0"/>
                </a:lnTo>
                <a:lnTo>
                  <a:pt x="0" y="5750"/>
                </a:lnTo>
                <a:close/>
              </a:path>
            </a:pathLst>
          </a:custGeom>
          <a:solidFill>
            <a:srgbClr val="00B2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/>
          <p:cNvSpPr>
            <a:spLocks/>
          </p:cNvSpPr>
          <p:nvPr userDrawn="1"/>
        </p:nvSpPr>
        <p:spPr bwMode="auto">
          <a:xfrm>
            <a:off x="5945975" y="3573582"/>
            <a:ext cx="2841625" cy="2831087"/>
          </a:xfrm>
          <a:custGeom>
            <a:avLst/>
            <a:gdLst>
              <a:gd name="T0" fmla="*/ 0 w 13118"/>
              <a:gd name="T1" fmla="*/ 13086 h 13086"/>
              <a:gd name="T2" fmla="*/ 5786 w 13118"/>
              <a:gd name="T3" fmla="*/ 13086 h 13086"/>
              <a:gd name="T4" fmla="*/ 13118 w 13118"/>
              <a:gd name="T5" fmla="*/ 5991 h 13086"/>
              <a:gd name="T6" fmla="*/ 13118 w 13118"/>
              <a:gd name="T7" fmla="*/ 0 h 13086"/>
              <a:gd name="T8" fmla="*/ 0 w 13118"/>
              <a:gd name="T9" fmla="*/ 13086 h 13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18" h="13086">
                <a:moveTo>
                  <a:pt x="0" y="13086"/>
                </a:moveTo>
                <a:lnTo>
                  <a:pt x="5786" y="13086"/>
                </a:lnTo>
                <a:lnTo>
                  <a:pt x="13118" y="5991"/>
                </a:lnTo>
                <a:lnTo>
                  <a:pt x="13118" y="0"/>
                </a:lnTo>
                <a:lnTo>
                  <a:pt x="0" y="13086"/>
                </a:lnTo>
                <a:close/>
              </a:path>
            </a:pathLst>
          </a:custGeom>
          <a:solidFill>
            <a:srgbClr val="00B2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9"/>
          <p:cNvSpPr>
            <a:spLocks/>
          </p:cNvSpPr>
          <p:nvPr userDrawn="1"/>
        </p:nvSpPr>
        <p:spPr bwMode="auto">
          <a:xfrm>
            <a:off x="6571593" y="2283067"/>
            <a:ext cx="2216007" cy="2785100"/>
          </a:xfrm>
          <a:custGeom>
            <a:avLst/>
            <a:gdLst>
              <a:gd name="T0" fmla="*/ 0 w 10230"/>
              <a:gd name="T1" fmla="*/ 10060 h 12871"/>
              <a:gd name="T2" fmla="*/ 2811 w 10230"/>
              <a:gd name="T3" fmla="*/ 10060 h 12871"/>
              <a:gd name="T4" fmla="*/ 2811 w 10230"/>
              <a:gd name="T5" fmla="*/ 12871 h 12871"/>
              <a:gd name="T6" fmla="*/ 5333 w 10230"/>
              <a:gd name="T7" fmla="*/ 10347 h 12871"/>
              <a:gd name="T8" fmla="*/ 10230 w 10230"/>
              <a:gd name="T9" fmla="*/ 5643 h 12871"/>
              <a:gd name="T10" fmla="*/ 10230 w 10230"/>
              <a:gd name="T11" fmla="*/ 0 h 12871"/>
              <a:gd name="T12" fmla="*/ 0 w 10230"/>
              <a:gd name="T13" fmla="*/ 10060 h 12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30" h="12871">
                <a:moveTo>
                  <a:pt x="0" y="10060"/>
                </a:moveTo>
                <a:lnTo>
                  <a:pt x="2811" y="10060"/>
                </a:lnTo>
                <a:lnTo>
                  <a:pt x="2811" y="12871"/>
                </a:lnTo>
                <a:lnTo>
                  <a:pt x="5333" y="10347"/>
                </a:lnTo>
                <a:lnTo>
                  <a:pt x="10230" y="5643"/>
                </a:lnTo>
                <a:lnTo>
                  <a:pt x="10230" y="0"/>
                </a:lnTo>
                <a:lnTo>
                  <a:pt x="0" y="10060"/>
                </a:lnTo>
                <a:close/>
              </a:path>
            </a:pathLst>
          </a:custGeom>
          <a:solidFill>
            <a:srgbClr val="00B2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1"/>
          <p:cNvSpPr>
            <a:spLocks/>
          </p:cNvSpPr>
          <p:nvPr userDrawn="1"/>
        </p:nvSpPr>
        <p:spPr bwMode="auto">
          <a:xfrm>
            <a:off x="7550737" y="3048562"/>
            <a:ext cx="1236863" cy="1839488"/>
          </a:xfrm>
          <a:custGeom>
            <a:avLst/>
            <a:gdLst>
              <a:gd name="T0" fmla="*/ 0 w 5706"/>
              <a:gd name="T1" fmla="*/ 5691 h 8502"/>
              <a:gd name="T2" fmla="*/ 2811 w 5706"/>
              <a:gd name="T3" fmla="*/ 5691 h 8502"/>
              <a:gd name="T4" fmla="*/ 2811 w 5706"/>
              <a:gd name="T5" fmla="*/ 8502 h 8502"/>
              <a:gd name="T6" fmla="*/ 5333 w 5706"/>
              <a:gd name="T7" fmla="*/ 5978 h 8502"/>
              <a:gd name="T8" fmla="*/ 5706 w 5706"/>
              <a:gd name="T9" fmla="*/ 5606 h 8502"/>
              <a:gd name="T10" fmla="*/ 5706 w 5706"/>
              <a:gd name="T11" fmla="*/ 0 h 8502"/>
              <a:gd name="T12" fmla="*/ 0 w 5706"/>
              <a:gd name="T13" fmla="*/ 5691 h 8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06" h="8502">
                <a:moveTo>
                  <a:pt x="0" y="5691"/>
                </a:moveTo>
                <a:lnTo>
                  <a:pt x="2811" y="5691"/>
                </a:lnTo>
                <a:lnTo>
                  <a:pt x="2811" y="8502"/>
                </a:lnTo>
                <a:lnTo>
                  <a:pt x="5333" y="5978"/>
                </a:lnTo>
                <a:lnTo>
                  <a:pt x="5706" y="5606"/>
                </a:lnTo>
                <a:lnTo>
                  <a:pt x="5706" y="0"/>
                </a:lnTo>
                <a:lnTo>
                  <a:pt x="0" y="5691"/>
                </a:lnTo>
                <a:close/>
              </a:path>
            </a:pathLst>
          </a:custGeom>
          <a:solidFill>
            <a:srgbClr val="002F6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/>
          </p:cNvSpPr>
          <p:nvPr userDrawn="1"/>
        </p:nvSpPr>
        <p:spPr bwMode="auto">
          <a:xfrm>
            <a:off x="6733506" y="4359197"/>
            <a:ext cx="2054094" cy="2045472"/>
          </a:xfrm>
          <a:custGeom>
            <a:avLst/>
            <a:gdLst>
              <a:gd name="T0" fmla="*/ 0 w 9479"/>
              <a:gd name="T1" fmla="*/ 9455 h 9455"/>
              <a:gd name="T2" fmla="*/ 5959 w 9479"/>
              <a:gd name="T3" fmla="*/ 9455 h 9455"/>
              <a:gd name="T4" fmla="*/ 9479 w 9479"/>
              <a:gd name="T5" fmla="*/ 6159 h 9455"/>
              <a:gd name="T6" fmla="*/ 9479 w 9479"/>
              <a:gd name="T7" fmla="*/ 0 h 9455"/>
              <a:gd name="T8" fmla="*/ 0 w 9479"/>
              <a:gd name="T9" fmla="*/ 9455 h 9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79" h="9455">
                <a:moveTo>
                  <a:pt x="0" y="9455"/>
                </a:moveTo>
                <a:lnTo>
                  <a:pt x="5959" y="9455"/>
                </a:lnTo>
                <a:lnTo>
                  <a:pt x="9479" y="6159"/>
                </a:lnTo>
                <a:lnTo>
                  <a:pt x="9479" y="0"/>
                </a:lnTo>
                <a:lnTo>
                  <a:pt x="0" y="9455"/>
                </a:lnTo>
                <a:close/>
              </a:path>
            </a:pathLst>
          </a:custGeom>
          <a:solidFill>
            <a:srgbClr val="002F6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D71C0F3A-7B10-453F-A8E6-94F77DED4C02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0EB7C45-50ED-4722-A987-A51E81B0A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3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6781800" cy="868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12837"/>
            <a:ext cx="4114800" cy="5059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2837"/>
            <a:ext cx="4114800" cy="5059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0F3A-7B10-453F-A8E6-94F77DED4C02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7C45-50ED-4722-A987-A51E81B0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41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6781800" cy="8683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4192588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82762"/>
            <a:ext cx="4192588" cy="43434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117975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117975" cy="43434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0F3A-7B10-453F-A8E6-94F77DED4C02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7C45-50ED-4722-A987-A51E81B0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78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0F3A-7B10-453F-A8E6-94F77DED4C02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7C45-50ED-4722-A987-A51E81B0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06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0F3A-7B10-453F-A8E6-94F77DED4C02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7C45-50ED-4722-A987-A51E81B0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8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67818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12838"/>
            <a:ext cx="8382000" cy="501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209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C0F3A-7B10-453F-A8E6-94F77DED4C02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0EB7C45-50ED-4722-A987-A51E81B0A9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8B17AC-2746-47E4-B57B-71F6916F2A53}"/>
              </a:ext>
            </a:extLst>
          </p:cNvPr>
          <p:cNvCxnSpPr/>
          <p:nvPr userDrawn="1"/>
        </p:nvCxnSpPr>
        <p:spPr>
          <a:xfrm>
            <a:off x="2096879" y="990600"/>
            <a:ext cx="7056000" cy="0"/>
          </a:xfrm>
          <a:prstGeom prst="line">
            <a:avLst/>
          </a:prstGeom>
          <a:ln w="12700">
            <a:solidFill>
              <a:srgbClr val="00B2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6689725"/>
            <a:ext cx="9144000" cy="168275"/>
          </a:xfrm>
          <a:prstGeom prst="rect">
            <a:avLst/>
          </a:prstGeom>
          <a:solidFill>
            <a:srgbClr val="00B2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7059613" y="6586538"/>
            <a:ext cx="2092325" cy="241300"/>
          </a:xfrm>
          <a:custGeom>
            <a:avLst/>
            <a:gdLst>
              <a:gd name="T0" fmla="*/ 0 w 5801"/>
              <a:gd name="T1" fmla="*/ 672 h 672"/>
              <a:gd name="T2" fmla="*/ 5801 w 5801"/>
              <a:gd name="T3" fmla="*/ 672 h 672"/>
              <a:gd name="T4" fmla="*/ 5801 w 5801"/>
              <a:gd name="T5" fmla="*/ 0 h 672"/>
              <a:gd name="T6" fmla="*/ 0 w 5801"/>
              <a:gd name="T7" fmla="*/ 0 h 672"/>
              <a:gd name="T8" fmla="*/ 337 w 5801"/>
              <a:gd name="T9" fmla="*/ 336 h 672"/>
              <a:gd name="T10" fmla="*/ 0 w 5801"/>
              <a:gd name="T11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01" h="672">
                <a:moveTo>
                  <a:pt x="0" y="672"/>
                </a:moveTo>
                <a:lnTo>
                  <a:pt x="5801" y="672"/>
                </a:lnTo>
                <a:lnTo>
                  <a:pt x="5801" y="0"/>
                </a:lnTo>
                <a:lnTo>
                  <a:pt x="0" y="0"/>
                </a:lnTo>
                <a:lnTo>
                  <a:pt x="337" y="336"/>
                </a:lnTo>
                <a:lnTo>
                  <a:pt x="0" y="672"/>
                </a:lnTo>
                <a:close/>
              </a:path>
            </a:pathLst>
          </a:custGeom>
          <a:solidFill>
            <a:srgbClr val="002F6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425950"/>
            <a:ext cx="1445494" cy="33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5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002F6C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6"/>
        </a:buBlip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696200" cy="4011613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b="0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IN" b="0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IN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STUDY </a:t>
            </a: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TITLE</a:t>
            </a:r>
            <a:b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                  </a:t>
            </a:r>
            <a:b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IN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IN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IN" sz="1800" b="0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CANDIDATE </a:t>
            </a:r>
            <a:r>
              <a:rPr lang="en-IN" sz="1800" b="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DETAILS</a:t>
            </a:r>
            <a:br>
              <a:rPr lang="en-IN" sz="1800" b="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IN" sz="1800" b="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Roll no </a:t>
            </a:r>
            <a:br>
              <a:rPr lang="en-IN" sz="1800" b="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IN" sz="1800" b="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DEPARTMENT</a:t>
            </a:r>
            <a:br>
              <a:rPr lang="en-IN" sz="1800" b="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IN" sz="1800" b="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GUIDE</a:t>
            </a:r>
            <a:br>
              <a:rPr lang="en-IN" sz="1800" b="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IN" sz="1800" b="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CO-GUIDE</a:t>
            </a:r>
            <a:r>
              <a:rPr lang="en-US" sz="1800" b="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US" sz="1800" b="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69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 Style | Font: Calibri | Size: 24 </a:t>
            </a:r>
            <a:r>
              <a:rPr lang="en-US" dirty="0" err="1"/>
              <a:t>pt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54636"/>
              </p:ext>
            </p:extLst>
          </p:nvPr>
        </p:nvGraphicFramePr>
        <p:xfrm>
          <a:off x="457986" y="1219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486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NEED FOR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193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89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DESIGN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lvl="0">
              <a:buNone/>
            </a:pP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POPULATION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>
              <a:buNone/>
            </a:pP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SAMPLING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>
              <a:buNone/>
            </a:pP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SIZE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>
              <a:buNone/>
            </a:pP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itchFamily="34" charset="0"/>
              <a:buChar char="•"/>
            </a:pP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 OF STUDY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23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INCLUSION CRITERIA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EXCLUSION CRITERIA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84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Reference( Vancouver)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35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 </a:t>
            </a:r>
            <a:r>
              <a:rPr lang="en-US" dirty="0"/>
              <a:t>Style | Font: Calibri | Size: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Body Style</a:t>
            </a:r>
          </a:p>
          <a:p>
            <a:pPr marL="0" indent="0">
              <a:buNone/>
            </a:pPr>
            <a:r>
              <a:rPr lang="en-US" dirty="0" smtClean="0"/>
              <a:t>Font</a:t>
            </a:r>
            <a:r>
              <a:rPr lang="en-US" dirty="0"/>
              <a:t>: Calibri  </a:t>
            </a:r>
            <a:r>
              <a:rPr lang="en-US" dirty="0" smtClean="0"/>
              <a:t>| Size</a:t>
            </a:r>
            <a:r>
              <a:rPr lang="en-US" dirty="0"/>
              <a:t>: </a:t>
            </a:r>
            <a:r>
              <a:rPr lang="en-US" dirty="0" smtClean="0"/>
              <a:t>20 </a:t>
            </a:r>
            <a:r>
              <a:rPr lang="en-US" dirty="0" err="1" smtClean="0"/>
              <a:t>pt</a:t>
            </a:r>
            <a:endParaRPr lang="en-US" dirty="0"/>
          </a:p>
          <a:p>
            <a:r>
              <a:rPr lang="en-US" dirty="0" smtClean="0"/>
              <a:t>Bullet </a:t>
            </a:r>
            <a:r>
              <a:rPr lang="en-US" dirty="0"/>
              <a:t>Style</a:t>
            </a:r>
          </a:p>
          <a:p>
            <a:r>
              <a:rPr lang="en-US" dirty="0"/>
              <a:t>Font: Calibri </a:t>
            </a:r>
          </a:p>
          <a:p>
            <a:pPr lvl="1"/>
            <a:r>
              <a:rPr lang="en-US" dirty="0"/>
              <a:t>Size: </a:t>
            </a:r>
            <a:r>
              <a:rPr lang="en-US" dirty="0" smtClean="0"/>
              <a:t>18 </a:t>
            </a:r>
            <a:r>
              <a:rPr lang="en-US" dirty="0" err="1" smtClean="0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5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362200"/>
            <a:ext cx="6653999" cy="1362075"/>
          </a:xfrm>
        </p:spPr>
        <p:txBody>
          <a:bodyPr anchor="b">
            <a:normAutofit/>
          </a:bodyPr>
          <a:lstStyle/>
          <a:p>
            <a:r>
              <a:rPr lang="en-US" dirty="0"/>
              <a:t>Subtitle Style | Font: Calibri | Size: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 Style | Font: Calibri | Size: 24 </a:t>
            </a:r>
            <a:r>
              <a:rPr lang="en-US" dirty="0" err="1"/>
              <a:t>pt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80761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08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rgbClr val="002F6C"/>
      </a:dk1>
      <a:lt1>
        <a:srgbClr val="FFFFFF"/>
      </a:lt1>
      <a:dk2>
        <a:srgbClr val="00BFB2"/>
      </a:dk2>
      <a:lt2>
        <a:srgbClr val="FFFFFF"/>
      </a:lt2>
      <a:accent1>
        <a:srgbClr val="002F6C"/>
      </a:accent1>
      <a:accent2>
        <a:srgbClr val="008F86"/>
      </a:accent2>
      <a:accent3>
        <a:srgbClr val="008FC1"/>
      </a:accent3>
      <a:accent4>
        <a:srgbClr val="00C6B2"/>
      </a:accent4>
      <a:accent5>
        <a:srgbClr val="5FC6C8"/>
      </a:accent5>
      <a:accent6>
        <a:srgbClr val="BFE8E9"/>
      </a:accent6>
      <a:hlink>
        <a:srgbClr val="008FC1"/>
      </a:hlink>
      <a:folHlink>
        <a:srgbClr val="002F6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97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 STUDY TITLE                                                                    CANDIDATE DETAILS Roll no  DEPARTMENT GUIDE CO-GUIDE </vt:lpstr>
      <vt:lpstr>NEED FOR STUDY</vt:lpstr>
      <vt:lpstr>AIM and OBJECTIVES</vt:lpstr>
      <vt:lpstr>METHODOLOGY</vt:lpstr>
      <vt:lpstr>PowerPoint Presentation</vt:lpstr>
      <vt:lpstr>Reference( Vancouver)</vt:lpstr>
      <vt:lpstr>Heading Style | Font: Calibri | Size: 24 pt</vt:lpstr>
      <vt:lpstr>Subtitle Style | Font: Calibri | Size: 24 pt</vt:lpstr>
      <vt:lpstr>Heading Style | Font: Calibri | Size: 24 pt</vt:lpstr>
      <vt:lpstr>Heading Style | Font: Calibri | Size: 24 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Kumar Ray</dc:creator>
  <cp:lastModifiedBy>Dr. Siddharth Varma</cp:lastModifiedBy>
  <cp:revision>29</cp:revision>
  <dcterms:created xsi:type="dcterms:W3CDTF">2020-08-26T10:21:41Z</dcterms:created>
  <dcterms:modified xsi:type="dcterms:W3CDTF">2021-06-19T05:52:11Z</dcterms:modified>
</cp:coreProperties>
</file>