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73"/>
  </p:normalViewPr>
  <p:slideViewPr>
    <p:cSldViewPr snapToGrid="0">
      <p:cViewPr>
        <p:scale>
          <a:sx n="74" d="100"/>
          <a:sy n="74" d="100"/>
        </p:scale>
        <p:origin x="240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Widescreen</PresentationFormat>
  <Paragraphs>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a Server full Architecture?</vt:lpstr>
      <vt:lpstr>PowerPoint Presentation</vt:lpstr>
      <vt:lpstr>What is Serverless Architecture?</vt:lpstr>
      <vt:lpstr>Pros and Cons of Serverless Architecture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or Serverless?</dc:title>
  <dc:creator>Prerak Gada</dc:creator>
  <cp:lastModifiedBy>Prerak Gada</cp:lastModifiedBy>
  <cp:revision>2</cp:revision>
  <dcterms:created xsi:type="dcterms:W3CDTF">2023-10-20T08:54:08Z</dcterms:created>
  <dcterms:modified xsi:type="dcterms:W3CDTF">2023-10-20T09:40:30Z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2023-10-20T09:29:37Z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81081786-5693-4955-bff0-3d3d6c34a97b</vt:lpwstr>
  </property>
  <property fmtid="{D5CDD505-2E9C-101B-9397-08002B2CF9AE}" pid="7" name="MSIP_Label_defa4170-0d19-0005-0004-bc88714345d2_ActionId">
    <vt:lpwstr>a63e6222-cf3e-4f9a-9f6b-c5b1cb532445</vt:lpwstr>
  </property>
  <property fmtid="{D5CDD505-2E9C-101B-9397-08002B2CF9AE}" pid="8" name="MSIP_Label_defa4170-0d19-0005-0004-bc88714345d2_ContentBits">
    <vt:lpwstr>0</vt:lpwstr>
  </property>
</Properties>
</file>