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4" r:id="rId6"/>
    <p:sldId id="272" r:id="rId7"/>
    <p:sldId id="271" r:id="rId8"/>
    <p:sldId id="270" r:id="rId9"/>
    <p:sldId id="273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EE529-813B-4979-9E34-5DDDA42A751B}" v="53" dt="2024-09-11T16:20:14.412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 V Rao" userId="ab6faf3bc62a4c31" providerId="LiveId" clId="{AD9EE529-813B-4979-9E34-5DDDA42A751B}"/>
    <pc:docChg chg="undo custSel addSld modSld">
      <pc:chgData name="Prerana V Rao" userId="ab6faf3bc62a4c31" providerId="LiveId" clId="{AD9EE529-813B-4979-9E34-5DDDA42A751B}" dt="2024-10-11T05:52:53.851" v="868"/>
      <pc:docMkLst>
        <pc:docMk/>
      </pc:docMkLst>
      <pc:sldChg chg="modSp mod">
        <pc:chgData name="Prerana V Rao" userId="ab6faf3bc62a4c31" providerId="LiveId" clId="{AD9EE529-813B-4979-9E34-5DDDA42A751B}" dt="2024-10-11T05:52:53.851" v="868"/>
        <pc:sldMkLst>
          <pc:docMk/>
          <pc:sldMk cId="0" sldId="256"/>
        </pc:sldMkLst>
        <pc:spChg chg="mod">
          <ac:chgData name="Prerana V Rao" userId="ab6faf3bc62a4c31" providerId="LiveId" clId="{AD9EE529-813B-4979-9E34-5DDDA42A751B}" dt="2024-10-11T05:52:53.851" v="868"/>
          <ac:spMkLst>
            <pc:docMk/>
            <pc:sldMk cId="0" sldId="256"/>
            <ac:spMk id="87" creationId="{00000000-0000-0000-0000-000000000000}"/>
          </ac:spMkLst>
        </pc:spChg>
        <pc:spChg chg="mod">
          <ac:chgData name="Prerana V Rao" userId="ab6faf3bc62a4c31" providerId="LiveId" clId="{AD9EE529-813B-4979-9E34-5DDDA42A751B}" dt="2024-09-22T17:00:39.988" v="866" actId="1076"/>
          <ac:spMkLst>
            <pc:docMk/>
            <pc:sldMk cId="0" sldId="256"/>
            <ac:spMk id="88" creationId="{00000000-0000-0000-0000-000000000000}"/>
          </ac:spMkLst>
        </pc:spChg>
        <pc:spChg chg="mod">
          <ac:chgData name="Prerana V Rao" userId="ab6faf3bc62a4c31" providerId="LiveId" clId="{AD9EE529-813B-4979-9E34-5DDDA42A751B}" dt="2024-09-22T17:11:02.041" v="867" actId="20577"/>
          <ac:spMkLst>
            <pc:docMk/>
            <pc:sldMk cId="0" sldId="256"/>
            <ac:spMk id="90" creationId="{00000000-0000-0000-0000-000000000000}"/>
          </ac:spMkLst>
        </pc:spChg>
        <pc:graphicFrameChg chg="mod modGraphic">
          <ac:chgData name="Prerana V Rao" userId="ab6faf3bc62a4c31" providerId="LiveId" clId="{AD9EE529-813B-4979-9E34-5DDDA42A751B}" dt="2024-09-11T16:20:01.135" v="865" actId="20577"/>
          <ac:graphicFrameMkLst>
            <pc:docMk/>
            <pc:sldMk cId="0" sldId="256"/>
            <ac:graphicFrameMk id="89" creationId="{00000000-0000-0000-0000-000000000000}"/>
          </ac:graphicFrameMkLst>
        </pc:graphicFrameChg>
      </pc:sldChg>
      <pc:sldChg chg="modSp mod">
        <pc:chgData name="Prerana V Rao" userId="ab6faf3bc62a4c31" providerId="LiveId" clId="{AD9EE529-813B-4979-9E34-5DDDA42A751B}" dt="2024-09-11T16:19:37.507" v="863" actId="20577"/>
        <pc:sldMkLst>
          <pc:docMk/>
          <pc:sldMk cId="0" sldId="265"/>
        </pc:sldMkLst>
        <pc:spChg chg="mod">
          <ac:chgData name="Prerana V Rao" userId="ab6faf3bc62a4c31" providerId="LiveId" clId="{AD9EE529-813B-4979-9E34-5DDDA42A751B}" dt="2024-09-11T16:19:37.507" v="863" actId="20577"/>
          <ac:spMkLst>
            <pc:docMk/>
            <pc:sldMk cId="0" sldId="265"/>
            <ac:spMk id="145" creationId="{00000000-0000-0000-0000-000000000000}"/>
          </ac:spMkLst>
        </pc:spChg>
      </pc:sldChg>
      <pc:sldChg chg="addSp delSp modSp mod">
        <pc:chgData name="Prerana V Rao" userId="ab6faf3bc62a4c31" providerId="LiveId" clId="{AD9EE529-813B-4979-9E34-5DDDA42A751B}" dt="2024-09-11T16:13:24.226" v="833" actId="403"/>
        <pc:sldMkLst>
          <pc:docMk/>
          <pc:sldMk cId="2856357337" sldId="268"/>
        </pc:sldMkLst>
        <pc:spChg chg="add">
          <ac:chgData name="Prerana V Rao" userId="ab6faf3bc62a4c31" providerId="LiveId" clId="{AD9EE529-813B-4979-9E34-5DDDA42A751B}" dt="2024-09-10T15:57:33.164" v="20"/>
          <ac:spMkLst>
            <pc:docMk/>
            <pc:sldMk cId="2856357337" sldId="268"/>
            <ac:spMk id="2" creationId="{5880964A-F4B8-75B6-925C-D1BE14666563}"/>
          </ac:spMkLst>
        </pc:spChg>
        <pc:spChg chg="add">
          <ac:chgData name="Prerana V Rao" userId="ab6faf3bc62a4c31" providerId="LiveId" clId="{AD9EE529-813B-4979-9E34-5DDDA42A751B}" dt="2024-09-10T15:57:38.954" v="21"/>
          <ac:spMkLst>
            <pc:docMk/>
            <pc:sldMk cId="2856357337" sldId="268"/>
            <ac:spMk id="3" creationId="{44F134AD-16F2-4379-CEFA-114719F851E6}"/>
          </ac:spMkLst>
        </pc:spChg>
        <pc:spChg chg="add">
          <ac:chgData name="Prerana V Rao" userId="ab6faf3bc62a4c31" providerId="LiveId" clId="{AD9EE529-813B-4979-9E34-5DDDA42A751B}" dt="2024-09-10T15:57:45.130" v="22"/>
          <ac:spMkLst>
            <pc:docMk/>
            <pc:sldMk cId="2856357337" sldId="268"/>
            <ac:spMk id="4" creationId="{00218B12-E8B5-F4B3-BD0E-9E60696BC2B5}"/>
          </ac:spMkLst>
        </pc:spChg>
        <pc:spChg chg="add">
          <ac:chgData name="Prerana V Rao" userId="ab6faf3bc62a4c31" providerId="LiveId" clId="{AD9EE529-813B-4979-9E34-5DDDA42A751B}" dt="2024-09-10T15:57:53.945" v="27"/>
          <ac:spMkLst>
            <pc:docMk/>
            <pc:sldMk cId="2856357337" sldId="268"/>
            <ac:spMk id="5" creationId="{4312F1BC-7496-DE02-E8D7-A94CFF440A6C}"/>
          </ac:spMkLst>
        </pc:spChg>
        <pc:spChg chg="add">
          <ac:chgData name="Prerana V Rao" userId="ab6faf3bc62a4c31" providerId="LiveId" clId="{AD9EE529-813B-4979-9E34-5DDDA42A751B}" dt="2024-09-10T15:58:48.717" v="33"/>
          <ac:spMkLst>
            <pc:docMk/>
            <pc:sldMk cId="2856357337" sldId="268"/>
            <ac:spMk id="6" creationId="{3399B46F-0DA1-8C2D-B5E6-AFAEEDCE5798}"/>
          </ac:spMkLst>
        </pc:spChg>
        <pc:spChg chg="add">
          <ac:chgData name="Prerana V Rao" userId="ab6faf3bc62a4c31" providerId="LiveId" clId="{AD9EE529-813B-4979-9E34-5DDDA42A751B}" dt="2024-09-10T15:58:53.886" v="34"/>
          <ac:spMkLst>
            <pc:docMk/>
            <pc:sldMk cId="2856357337" sldId="268"/>
            <ac:spMk id="7" creationId="{D9356BA2-1C83-F022-B92D-75BF2B3F7CB1}"/>
          </ac:spMkLst>
        </pc:spChg>
        <pc:spChg chg="add">
          <ac:chgData name="Prerana V Rao" userId="ab6faf3bc62a4c31" providerId="LiveId" clId="{AD9EE529-813B-4979-9E34-5DDDA42A751B}" dt="2024-09-10T15:59:01.419" v="35"/>
          <ac:spMkLst>
            <pc:docMk/>
            <pc:sldMk cId="2856357337" sldId="268"/>
            <ac:spMk id="8" creationId="{81B6DD1B-1448-DCC8-76C9-266CA55D85FC}"/>
          </ac:spMkLst>
        </pc:spChg>
        <pc:spChg chg="add mod">
          <ac:chgData name="Prerana V Rao" userId="ab6faf3bc62a4c31" providerId="LiveId" clId="{AD9EE529-813B-4979-9E34-5DDDA42A751B}" dt="2024-09-10T15:59:29.454" v="44"/>
          <ac:spMkLst>
            <pc:docMk/>
            <pc:sldMk cId="2856357337" sldId="268"/>
            <ac:spMk id="9" creationId="{8142BBB7-4C6D-F236-C67C-F0DBE294CDE9}"/>
          </ac:spMkLst>
        </pc:spChg>
        <pc:spChg chg="add mod">
          <ac:chgData name="Prerana V Rao" userId="ab6faf3bc62a4c31" providerId="LiveId" clId="{AD9EE529-813B-4979-9E34-5DDDA42A751B}" dt="2024-09-10T15:59:29.141" v="43"/>
          <ac:spMkLst>
            <pc:docMk/>
            <pc:sldMk cId="2856357337" sldId="268"/>
            <ac:spMk id="10" creationId="{752A66B7-5203-587C-2E2A-3A5C6BCC4B92}"/>
          </ac:spMkLst>
        </pc:spChg>
        <pc:spChg chg="add mod">
          <ac:chgData name="Prerana V Rao" userId="ab6faf3bc62a4c31" providerId="LiveId" clId="{AD9EE529-813B-4979-9E34-5DDDA42A751B}" dt="2024-09-10T15:59:28.930" v="42"/>
          <ac:spMkLst>
            <pc:docMk/>
            <pc:sldMk cId="2856357337" sldId="268"/>
            <ac:spMk id="11" creationId="{23A377A8-F8CF-48E8-DDA5-4E9485CFC64F}"/>
          </ac:spMkLst>
        </pc:spChg>
        <pc:spChg chg="add mod">
          <ac:chgData name="Prerana V Rao" userId="ab6faf3bc62a4c31" providerId="LiveId" clId="{AD9EE529-813B-4979-9E34-5DDDA42A751B}" dt="2024-09-10T15:59:28.640" v="41"/>
          <ac:spMkLst>
            <pc:docMk/>
            <pc:sldMk cId="2856357337" sldId="268"/>
            <ac:spMk id="12" creationId="{4737657F-1878-6D1D-C3BC-3562677951EC}"/>
          </ac:spMkLst>
        </pc:spChg>
        <pc:spChg chg="add mod">
          <ac:chgData name="Prerana V Rao" userId="ab6faf3bc62a4c31" providerId="LiveId" clId="{AD9EE529-813B-4979-9E34-5DDDA42A751B}" dt="2024-09-10T15:59:53.203" v="52" actId="1076"/>
          <ac:spMkLst>
            <pc:docMk/>
            <pc:sldMk cId="2856357337" sldId="268"/>
            <ac:spMk id="13" creationId="{5854DB0C-9891-F21D-1EEE-48321F9F497D}"/>
          </ac:spMkLst>
        </pc:spChg>
        <pc:spChg chg="add">
          <ac:chgData name="Prerana V Rao" userId="ab6faf3bc62a4c31" providerId="LiveId" clId="{AD9EE529-813B-4979-9E34-5DDDA42A751B}" dt="2024-09-10T16:57:26.943" v="257"/>
          <ac:spMkLst>
            <pc:docMk/>
            <pc:sldMk cId="2856357337" sldId="268"/>
            <ac:spMk id="14" creationId="{440855E1-66B4-CC62-05FC-E9BB54A8AFEC}"/>
          </ac:spMkLst>
        </pc:spChg>
        <pc:spChg chg="add mod">
          <ac:chgData name="Prerana V Rao" userId="ab6faf3bc62a4c31" providerId="LiveId" clId="{AD9EE529-813B-4979-9E34-5DDDA42A751B}" dt="2024-09-10T16:57:40.635" v="260"/>
          <ac:spMkLst>
            <pc:docMk/>
            <pc:sldMk cId="2856357337" sldId="268"/>
            <ac:spMk id="15" creationId="{7AF28099-1FE0-FA52-AEBA-2AF2B9CD90FE}"/>
          </ac:spMkLst>
        </pc:spChg>
        <pc:spChg chg="add del mod">
          <ac:chgData name="Prerana V Rao" userId="ab6faf3bc62a4c31" providerId="LiveId" clId="{AD9EE529-813B-4979-9E34-5DDDA42A751B}" dt="2024-09-10T17:00:45.387" v="470"/>
          <ac:spMkLst>
            <pc:docMk/>
            <pc:sldMk cId="2856357337" sldId="268"/>
            <ac:spMk id="16" creationId="{92B9C33F-CC55-F11B-DDC4-2BB61D512D18}"/>
          </ac:spMkLst>
        </pc:spChg>
        <pc:spChg chg="mod">
          <ac:chgData name="Prerana V Rao" userId="ab6faf3bc62a4c31" providerId="LiveId" clId="{AD9EE529-813B-4979-9E34-5DDDA42A751B}" dt="2024-09-11T16:13:24.226" v="833" actId="403"/>
          <ac:spMkLst>
            <pc:docMk/>
            <pc:sldMk cId="2856357337" sldId="268"/>
            <ac:spMk id="115" creationId="{00000000-0000-0000-0000-000000000000}"/>
          </ac:spMkLst>
        </pc:spChg>
      </pc:sldChg>
      <pc:sldChg chg="modSp mod">
        <pc:chgData name="Prerana V Rao" userId="ab6faf3bc62a4c31" providerId="LiveId" clId="{AD9EE529-813B-4979-9E34-5DDDA42A751B}" dt="2024-09-11T16:12:41.889" v="826" actId="114"/>
        <pc:sldMkLst>
          <pc:docMk/>
          <pc:sldMk cId="2143451837" sldId="269"/>
        </pc:sldMkLst>
        <pc:spChg chg="mod">
          <ac:chgData name="Prerana V Rao" userId="ab6faf3bc62a4c31" providerId="LiveId" clId="{AD9EE529-813B-4979-9E34-5DDDA42A751B}" dt="2024-09-11T16:12:41.889" v="826" actId="114"/>
          <ac:spMkLst>
            <pc:docMk/>
            <pc:sldMk cId="2143451837" sldId="269"/>
            <ac:spMk id="97" creationId="{00000000-0000-0000-0000-000000000000}"/>
          </ac:spMkLst>
        </pc:spChg>
      </pc:sldChg>
      <pc:sldChg chg="modSp mod">
        <pc:chgData name="Prerana V Rao" userId="ab6faf3bc62a4c31" providerId="LiveId" clId="{AD9EE529-813B-4979-9E34-5DDDA42A751B}" dt="2024-09-10T16:49:16.513" v="231"/>
        <pc:sldMkLst>
          <pc:docMk/>
          <pc:sldMk cId="479890276" sldId="270"/>
        </pc:sldMkLst>
        <pc:spChg chg="mod">
          <ac:chgData name="Prerana V Rao" userId="ab6faf3bc62a4c31" providerId="LiveId" clId="{AD9EE529-813B-4979-9E34-5DDDA42A751B}" dt="2024-09-10T16:49:16.513" v="231"/>
          <ac:spMkLst>
            <pc:docMk/>
            <pc:sldMk cId="479890276" sldId="270"/>
            <ac:spMk id="115" creationId="{00000000-0000-0000-0000-000000000000}"/>
          </ac:spMkLst>
        </pc:spChg>
      </pc:sldChg>
      <pc:sldChg chg="modSp mod">
        <pc:chgData name="Prerana V Rao" userId="ab6faf3bc62a4c31" providerId="LiveId" clId="{AD9EE529-813B-4979-9E34-5DDDA42A751B}" dt="2024-09-11T16:14:11.895" v="839" actId="114"/>
        <pc:sldMkLst>
          <pc:docMk/>
          <pc:sldMk cId="2000455742" sldId="271"/>
        </pc:sldMkLst>
        <pc:spChg chg="mod">
          <ac:chgData name="Prerana V Rao" userId="ab6faf3bc62a4c31" providerId="LiveId" clId="{AD9EE529-813B-4979-9E34-5DDDA42A751B}" dt="2024-09-11T16:14:11.895" v="839" actId="114"/>
          <ac:spMkLst>
            <pc:docMk/>
            <pc:sldMk cId="2000455742" sldId="271"/>
            <ac:spMk id="115" creationId="{00000000-0000-0000-0000-000000000000}"/>
          </ac:spMkLst>
        </pc:spChg>
      </pc:sldChg>
      <pc:sldChg chg="modSp mod">
        <pc:chgData name="Prerana V Rao" userId="ab6faf3bc62a4c31" providerId="LiveId" clId="{AD9EE529-813B-4979-9E34-5DDDA42A751B}" dt="2024-09-11T16:14:03.125" v="838" actId="20577"/>
        <pc:sldMkLst>
          <pc:docMk/>
          <pc:sldMk cId="3338832548" sldId="272"/>
        </pc:sldMkLst>
        <pc:spChg chg="mod">
          <ac:chgData name="Prerana V Rao" userId="ab6faf3bc62a4c31" providerId="LiveId" clId="{AD9EE529-813B-4979-9E34-5DDDA42A751B}" dt="2024-09-11T16:14:03.125" v="838" actId="20577"/>
          <ac:spMkLst>
            <pc:docMk/>
            <pc:sldMk cId="3338832548" sldId="272"/>
            <ac:spMk id="115" creationId="{00000000-0000-0000-0000-000000000000}"/>
          </ac:spMkLst>
        </pc:spChg>
      </pc:sldChg>
      <pc:sldChg chg="modSp add mod">
        <pc:chgData name="Prerana V Rao" userId="ab6faf3bc62a4c31" providerId="LiveId" clId="{AD9EE529-813B-4979-9E34-5DDDA42A751B}" dt="2024-09-11T15:57:16.399" v="819" actId="113"/>
        <pc:sldMkLst>
          <pc:docMk/>
          <pc:sldMk cId="928642657" sldId="273"/>
        </pc:sldMkLst>
        <pc:spChg chg="mod">
          <ac:chgData name="Prerana V Rao" userId="ab6faf3bc62a4c31" providerId="LiveId" clId="{AD9EE529-813B-4979-9E34-5DDDA42A751B}" dt="2024-09-11T15:57:16.399" v="819" actId="113"/>
          <ac:spMkLst>
            <pc:docMk/>
            <pc:sldMk cId="928642657" sldId="273"/>
            <ac:spMk id="115" creationId="{00000000-0000-0000-0000-000000000000}"/>
          </ac:spMkLst>
        </pc:spChg>
      </pc:sldChg>
      <pc:sldChg chg="modSp add mod">
        <pc:chgData name="Prerana V Rao" userId="ab6faf3bc62a4c31" providerId="LiveId" clId="{AD9EE529-813B-4979-9E34-5DDDA42A751B}" dt="2024-09-11T16:13:39.114" v="835" actId="114"/>
        <pc:sldMkLst>
          <pc:docMk/>
          <pc:sldMk cId="796746904" sldId="274"/>
        </pc:sldMkLst>
        <pc:spChg chg="mod">
          <ac:chgData name="Prerana V Rao" userId="ab6faf3bc62a4c31" providerId="LiveId" clId="{AD9EE529-813B-4979-9E34-5DDDA42A751B}" dt="2024-09-11T16:13:39.114" v="835" actId="114"/>
          <ac:spMkLst>
            <pc:docMk/>
            <pc:sldMk cId="796746904" sldId="274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5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13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EEEST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erana-2002/Early-Detection-of-Lifestyle-Diseases-Using-Machine-Learn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/>
              <a:t>"THE POWER OF DATA IN ENHANCING NON-COMMUNICABLE DISEASE MONITORING AND CARE USING GENERATIVE AI"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277434" y="2139617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/>
              <a:t>CSD-G28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249119092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/>
                        <a:t>20211CSD0077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Prerana V Rao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20211CSD0191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Kushmitha P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20211CSD0194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Sampada Vikrant </a:t>
                      </a:r>
                      <a:r>
                        <a:rPr lang="en-IN" sz="1800"/>
                        <a:t>Kabule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IN" dirty="0"/>
              <a:t>  </a:t>
            </a:r>
            <a:r>
              <a:rPr lang="en-IN" sz="1600">
                <a:solidFill>
                  <a:schemeClr val="bg2">
                    <a:lumMod val="50000"/>
                  </a:schemeClr>
                </a:solidFill>
              </a:rPr>
              <a:t>RIYA SANJESH </a:t>
            </a:r>
            <a:endParaRPr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IEEE Computer Society. (1998).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IEEE Recommended Practice for Software Requirements Specifications (IEEE Std 830-1998).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IEEE.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https://doi.org/10.1109/IEEESTD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GitHub account link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https://github.com/Prerana-2002/Early-Detection-of-Lifestyle-Diseases-Using-Machine-Learning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Max Healthcare </a:t>
            </a:r>
            <a:endParaRPr lang="en-US" sz="1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sz="1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: How can we predict the likelihood of lifestyle diseases early to enable preventive healthcare. This can reduce the cost of treatment significantly. Potential solution: using detailed demographic and vital stats about people who have a particular disease and those who don't, technology companies like Google can create machine learning models to predict specific diseases in an individual during physical checkups.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sz="1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28600" y="1045029"/>
            <a:ext cx="11843656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5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Data Ingestion and Storage : </a:t>
            </a:r>
            <a:r>
              <a:rPr lang="en-US" sz="25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platforms like AWS S3, Azure Data Lake Storage, or Google Cloud Storage for storing large, unstructured datasets</a:t>
            </a:r>
            <a:endParaRPr lang="en-IN"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5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Data Processing and Analysis: data cleaning from Pandas, NumPy for cleaning data and preprocessing. Feature engineering like scilit-learn etc python libraries for creating features.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5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Model Deployment and Serving:</a:t>
            </a:r>
            <a:r>
              <a:rPr lang="en-US" sz="25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TensorFlow Serving, Torch Serve, or MLflow for serving the model as a web API.</a:t>
            </a:r>
            <a:endParaRPr lang="en-IN"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Machine Learning &amp; AI ML Frameworks: Scikit-learn, TensorFlow for building predictive models. Model Interpretability: SHAP, LIME for understanding and interpreting model predictions.</a:t>
            </a:r>
          </a:p>
          <a:p>
            <a:pPr marL="76200" indent="0">
              <a:buNone/>
            </a:pPr>
            <a:endParaRPr lang="en-US"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500"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28600" y="1045029"/>
            <a:ext cx="11843656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Alerting &amp; Logging: ELK Stack (Elasticsearch, Logstash, Kibana), Splunk for logging and alerts.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User Interface</a:t>
            </a:r>
          </a:p>
          <a:p>
            <a:pPr marL="76200" indent="0">
              <a:buNone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Frontend: React, Angular, or Vue.js for building user-facing dashboards.</a:t>
            </a:r>
          </a:p>
          <a:p>
            <a:pPr marL="76200" indent="0">
              <a:buNone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Backend: Node.js, Python (Django, Flask) for server-side logic.</a:t>
            </a:r>
          </a:p>
          <a:p>
            <a:pPr marL="76200" indent="0">
              <a:buNone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APIs: REST or </a:t>
            </a:r>
            <a:r>
              <a:rPr lang="en-IN" i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GraphQL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for communication between frontend and backend.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Cloud Services</a:t>
            </a:r>
          </a:p>
          <a:p>
            <a:pPr marL="76200" indent="0">
              <a:buNone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Cloud Platforms: AWS, Azure, Google Cloud for scalable infrastructure.</a:t>
            </a:r>
          </a:p>
          <a:p>
            <a:pPr marL="76200" indent="0">
              <a:buNone/>
            </a:pP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AI Services: AWS </a:t>
            </a:r>
            <a:r>
              <a:rPr lang="en-IN" i="1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SageMaker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Azure Machine Learning, Google AI Platform for managed ML services.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4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0" y="1023257"/>
            <a:ext cx="11480800" cy="507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SOFTWARE  REQUIREMENTS:</a:t>
            </a:r>
          </a:p>
          <a:p>
            <a:pPr marL="381000" lvl="0" indent="-228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Operating System - Compatible with Windows, macOS, or Linux.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2. Programming Languages:  Python (preferred for data analysis and machine learning)  and R (optional for statistical analysis)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3. Machine Learning Frameworks: TensorFlow or PyTorch , Scikit-learn for traditional ML algorithms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  4. Data Processing &amp; Analysis Tools: Pandas, NumPy for data manipulation,  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Notebooks or Anaconda for an integrated environment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5. Database Management: SQL-based databases (PostgreSQL, MySQL) NoSQL databases (MongoDB)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6. Cloud Platforms (Optional):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- AWS, Azure, or Google Cloud for scalable computing resources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7. Version Control: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- Git and GitHub for code management and collaboration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8. IDE/Code Editor: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- Visual Studio Code, PyCharm, or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Notebook for coding and development</a:t>
            </a:r>
            <a:endParaRPr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-1" y="979714"/>
            <a:ext cx="12072257" cy="492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1: Project Planning and Requirement Analysis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Define project goals and scope / Identify stakeholders and gather requirements/Risk assessment and resource planning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2: Data Collection and Integration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Identify data sources (EHRs, wearables, surveys)/Develop ETL processes for data extraction and integration/Data cleaning and preprocessing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3: Data Exploration and Feature Engineering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 (EDA)/Feature selection and engineering/Data visualization to understand key patterns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4: Model Development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Choose appropriate machine learning algorithms/Train initial models (e.g., regression, classification models)/Hyperparameter tuning and model optimization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5: Model Evaluation and Validation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Evaluate models using metrics (accuracy, precision, recall)/Cross-validation to ensure model robustness/Iterations to improve model performance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6: Deployment and Integration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Containerize models using Docker/Deploy models on cloud platforms (AWS, Azure, Google Cloud)/Integration with existing systems (e.g., healthcare portals)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7: Monitoring and Maintenance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Set up monitoring for model performance/Regular updates and retraining of models as new data arrives/User feedback and continuous improvement</a:t>
            </a:r>
          </a:p>
          <a:p>
            <a:pPr marL="76200" indent="0">
              <a:buNone/>
            </a:pP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Phase 8: User Training and Documentation </a:t>
            </a:r>
          </a:p>
          <a:p>
            <a:pPr marL="76200" indent="0">
              <a:buNone/>
            </a:pP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Develop user manuals and technical documentation/Conduct training sessions for end-users and stakeholders/Collect feedback and refine documentation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426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878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Verdana</vt:lpstr>
      <vt:lpstr>Wingdings</vt:lpstr>
      <vt:lpstr>Bioinformatics</vt:lpstr>
      <vt:lpstr>"THE POWER OF DATA IN ENHANCING NON-COMMUNICABLE DISEASE MONITORING AND CARE USING GENERATIVE AI"</vt:lpstr>
      <vt:lpstr>Content</vt:lpstr>
      <vt:lpstr>Problem Statement Number: 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Prerana V Rao</cp:lastModifiedBy>
  <cp:revision>33</cp:revision>
  <dcterms:modified xsi:type="dcterms:W3CDTF">2024-10-11T05:52:56Z</dcterms:modified>
</cp:coreProperties>
</file>