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ranagajare@gmail.com" userId="290b6d0b9a8a53fa" providerId="LiveId" clId="{22B015AB-1D37-4BAB-9F7F-B5DEF59CF316}"/>
    <pc:docChg chg="undo custSel modSld">
      <pc:chgData name="preranagajare@gmail.com" userId="290b6d0b9a8a53fa" providerId="LiveId" clId="{22B015AB-1D37-4BAB-9F7F-B5DEF59CF316}" dt="2021-11-30T03:13:59.145" v="140" actId="20577"/>
      <pc:docMkLst>
        <pc:docMk/>
      </pc:docMkLst>
      <pc:sldChg chg="modSp mod modAnim">
        <pc:chgData name="preranagajare@gmail.com" userId="290b6d0b9a8a53fa" providerId="LiveId" clId="{22B015AB-1D37-4BAB-9F7F-B5DEF59CF316}" dt="2021-11-30T03:13:59.145" v="140" actId="20577"/>
        <pc:sldMkLst>
          <pc:docMk/>
          <pc:sldMk cId="2898669621" sldId="256"/>
        </pc:sldMkLst>
        <pc:spChg chg="mod">
          <ac:chgData name="preranagajare@gmail.com" userId="290b6d0b9a8a53fa" providerId="LiveId" clId="{22B015AB-1D37-4BAB-9F7F-B5DEF59CF316}" dt="2021-11-30T03:13:59.145" v="140" actId="20577"/>
          <ac:spMkLst>
            <pc:docMk/>
            <pc:sldMk cId="2898669621" sldId="256"/>
            <ac:spMk id="3" creationId="{2FF6CA8F-4764-41BA-9935-6771DAE716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6781B0E-603D-4E35-B48B-41C337652645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C2651C2-4E0C-4CC0-9A1E-0B62F09D1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831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1B0E-603D-4E35-B48B-41C337652645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1C2-4E0C-4CC0-9A1E-0B62F09D1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02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1B0E-603D-4E35-B48B-41C337652645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1C2-4E0C-4CC0-9A1E-0B62F09D1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755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1B0E-603D-4E35-B48B-41C337652645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1C2-4E0C-4CC0-9A1E-0B62F09D1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099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1B0E-603D-4E35-B48B-41C337652645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1C2-4E0C-4CC0-9A1E-0B62F09D1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257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1B0E-603D-4E35-B48B-41C337652645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1C2-4E0C-4CC0-9A1E-0B62F09D1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512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1B0E-603D-4E35-B48B-41C337652645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1C2-4E0C-4CC0-9A1E-0B62F09D1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53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1B0E-603D-4E35-B48B-41C337652645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1C2-4E0C-4CC0-9A1E-0B62F09D1A3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4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1B0E-603D-4E35-B48B-41C337652645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1C2-4E0C-4CC0-9A1E-0B62F09D1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8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1B0E-603D-4E35-B48B-41C337652645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1C2-4E0C-4CC0-9A1E-0B62F09D1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1B0E-603D-4E35-B48B-41C337652645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1C2-4E0C-4CC0-9A1E-0B62F09D1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9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1B0E-603D-4E35-B48B-41C337652645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1C2-4E0C-4CC0-9A1E-0B62F09D1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72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1B0E-603D-4E35-B48B-41C337652645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1C2-4E0C-4CC0-9A1E-0B62F09D1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42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1B0E-603D-4E35-B48B-41C337652645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1C2-4E0C-4CC0-9A1E-0B62F09D1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00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1B0E-603D-4E35-B48B-41C337652645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1C2-4E0C-4CC0-9A1E-0B62F09D1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12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1B0E-603D-4E35-B48B-41C337652645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1C2-4E0C-4CC0-9A1E-0B62F09D1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7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1B0E-603D-4E35-B48B-41C337652645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51C2-4E0C-4CC0-9A1E-0B62F09D1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98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81B0E-603D-4E35-B48B-41C337652645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2651C2-4E0C-4CC0-9A1E-0B62F09D1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06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264D-A142-479D-80B7-DFD5D491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1" y="1147482"/>
            <a:ext cx="10914529" cy="4007224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Interface</a:t>
            </a:r>
            <a:br>
              <a:rPr lang="en-US" sz="8800" dirty="0"/>
            </a:br>
            <a:r>
              <a:rPr lang="en-US" sz="8800" dirty="0"/>
              <a:t>            </a:t>
            </a:r>
            <a:r>
              <a:rPr lang="en-US" sz="2800" dirty="0"/>
              <a:t>-by Prerana and Sanika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81351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4783-E2A7-419D-BD70-68644E7EC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627"/>
            <a:ext cx="9144000" cy="81307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Introduction to Interface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6CA8F-4764-41BA-9935-6771DAE71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34353"/>
            <a:ext cx="9144000" cy="5056094"/>
          </a:xfrm>
        </p:spPr>
        <p:txBody>
          <a:bodyPr>
            <a:normAutofit fontScale="92500"/>
          </a:bodyPr>
          <a:lstStyle/>
          <a:p>
            <a:endParaRPr lang="en-US" b="0" i="0" dirty="0">
              <a:effectLst/>
              <a:latin typeface="inter-regula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inter-regular"/>
              </a:rPr>
              <a:t>An </a:t>
            </a:r>
            <a:r>
              <a:rPr lang="en-US" sz="2800" i="0" dirty="0">
                <a:solidFill>
                  <a:schemeClr val="tx1"/>
                </a:solidFill>
                <a:effectLst/>
                <a:latin typeface="inter-bold"/>
              </a:rPr>
              <a:t>interface in Java</a:t>
            </a:r>
            <a:r>
              <a:rPr lang="en-US" sz="2800" i="0" dirty="0">
                <a:solidFill>
                  <a:schemeClr val="tx1"/>
                </a:solidFill>
                <a:effectLst/>
                <a:latin typeface="inter-regular"/>
              </a:rPr>
              <a:t> 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inter-regular"/>
              </a:rPr>
              <a:t>is just like a class, which contains abstract methods.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inter-regular"/>
              </a:rPr>
              <a:t>An interface is declared by using the ‘</a:t>
            </a:r>
            <a:r>
              <a:rPr lang="en-US" sz="2800" cap="none" dirty="0">
                <a:latin typeface="inter-regular"/>
              </a:rPr>
              <a:t>interface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inter-regular"/>
              </a:rPr>
              <a:t>’ keyword.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inter-regular"/>
              </a:rPr>
              <a:t>Interface Methods :- public +abstract.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inter-regular"/>
              </a:rPr>
              <a:t>Interface Variable :-public +static + final.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inter-regular"/>
              </a:rPr>
              <a:t>Interface methods must be overridden inside the implementing classes.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inter-regular"/>
              </a:rPr>
              <a:t>Java Interface also </a:t>
            </a:r>
            <a:r>
              <a:rPr lang="en-US" sz="2800" i="0" dirty="0">
                <a:solidFill>
                  <a:schemeClr val="tx1"/>
                </a:solidFill>
                <a:effectLst/>
                <a:latin typeface="inter-bold"/>
              </a:rPr>
              <a:t>represents the IS-A relationship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inter-regular"/>
              </a:rPr>
              <a:t>.</a:t>
            </a:r>
            <a:endParaRPr lang="en-US" sz="2800" dirty="0">
              <a:solidFill>
                <a:schemeClr val="tx1"/>
              </a:solidFill>
              <a:latin typeface="inter-regula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9866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49A7-1077-4181-BCF8-2A340B626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304800"/>
            <a:ext cx="10458916" cy="1075765"/>
          </a:xfrm>
        </p:spPr>
        <p:txBody>
          <a:bodyPr>
            <a:normAutofit/>
          </a:bodyPr>
          <a:lstStyle/>
          <a:p>
            <a:pPr algn="ctr"/>
            <a:r>
              <a:rPr lang="en-US" sz="4300" dirty="0"/>
              <a:t>Why interfaces are needed</a:t>
            </a:r>
            <a:endParaRPr lang="en-IN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B5F17-71F9-4470-B716-D1C8DD0D2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819835"/>
            <a:ext cx="10458917" cy="3971366"/>
          </a:xfrm>
        </p:spPr>
        <p:txBody>
          <a:bodyPr/>
          <a:lstStyle/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inter-regular"/>
              </a:rPr>
              <a:t>There are mainly three reasons to use interface. They are given below.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inter-regular"/>
              </a:rPr>
              <a:t>It is used to achieve abstraction.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inter-regular"/>
              </a:rPr>
              <a:t>By interface, we can support the functionality of multiple inheritance.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inter-regular"/>
              </a:rPr>
              <a:t>It can be used to achieve loose coupling.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42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5C64-9480-4EE9-BD4D-3969068C2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010682" cy="1098177"/>
          </a:xfrm>
        </p:spPr>
        <p:txBody>
          <a:bodyPr>
            <a:normAutofit/>
          </a:bodyPr>
          <a:lstStyle/>
          <a:p>
            <a:pPr algn="ctr"/>
            <a:r>
              <a:rPr lang="en-US" sz="4300" dirty="0"/>
              <a:t>Syntax</a:t>
            </a:r>
            <a:endParaRPr lang="en-IN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EAEF1-CED0-4A91-9CC7-27A18CB2C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017059"/>
            <a:ext cx="10503741" cy="3774142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chemeClr val="tx1"/>
                </a:solidFill>
                <a:effectLst/>
                <a:latin typeface="inter-regular"/>
              </a:rPr>
              <a:t>interface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inter-regular"/>
              </a:rPr>
              <a:t> &lt;interface_name&gt;{  </a:t>
            </a: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inter-regular"/>
              </a:rPr>
              <a:t>     </a:t>
            </a: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inter-regular"/>
              </a:rPr>
              <a:t>   // declare constant fields  </a:t>
            </a: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inter-regular"/>
              </a:rPr>
              <a:t>   // declare methods that abstract   </a:t>
            </a: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inter-regular"/>
              </a:rPr>
              <a:t>    // by default.  </a:t>
            </a: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inter-regular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88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283F-4B90-4A8A-BFF2-F881F740B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27529"/>
            <a:ext cx="10889223" cy="1147484"/>
          </a:xfrm>
        </p:spPr>
        <p:txBody>
          <a:bodyPr>
            <a:normAutofit fontScale="90000"/>
          </a:bodyPr>
          <a:lstStyle/>
          <a:p>
            <a:pPr algn="ctr"/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r>
              <a:rPr lang="en-US" b="0" i="0" dirty="0">
                <a:effectLst/>
              </a:rPr>
              <a:t>The relationship between classes and interfaces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6E797-F706-40E0-93E9-7BC6BBA28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927412"/>
            <a:ext cx="11663083" cy="3720353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inter-regular"/>
              </a:rPr>
              <a:t>As shown in the figure given below, a class extends another class, an interface extends another interface, but a </a:t>
            </a:r>
            <a:r>
              <a:rPr lang="en-US" sz="2800" i="0" dirty="0">
                <a:solidFill>
                  <a:schemeClr val="tx1"/>
                </a:solidFill>
                <a:effectLst/>
                <a:latin typeface="inter-bold"/>
              </a:rPr>
              <a:t>class implements an interface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inter-regular"/>
              </a:rPr>
              <a:t>.</a:t>
            </a:r>
          </a:p>
          <a:p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58023-E317-4F56-A3C1-619F3A240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9" y="3179667"/>
            <a:ext cx="9556377" cy="3050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534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8319-3D15-42A3-8E90-E797E3C49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898188" cy="7754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Abstract class and interface 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2004A9-18C1-4BD9-93DF-2AD952958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26787"/>
              </p:ext>
            </p:extLst>
          </p:nvPr>
        </p:nvGraphicFramePr>
        <p:xfrm>
          <a:off x="773859" y="1766047"/>
          <a:ext cx="5080094" cy="4491318"/>
        </p:xfrm>
        <a:graphic>
          <a:graphicData uri="http://schemas.openxmlformats.org/drawingml/2006/table">
            <a:tbl>
              <a:tblPr/>
              <a:tblGrid>
                <a:gridCol w="5080094">
                  <a:extLst>
                    <a:ext uri="{9D8B030D-6E8A-4147-A177-3AD203B41FA5}">
                      <a16:colId xmlns:a16="http://schemas.microsoft.com/office/drawing/2014/main" val="1514640425"/>
                    </a:ext>
                  </a:extLst>
                </a:gridCol>
              </a:tblGrid>
              <a:tr h="449131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Abstract class contains both abstract and non abstract method.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It does not support multiple inheritance.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There are no any restrictions on abstract class method modifier.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No need to declare variable as a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     public + static + final.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Abstract keyword is used to declare abstract class.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Abstract class can declare constructor.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 abstract class can be extended using keyword "extends".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5756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36496E-775E-4115-BBCD-D415E26CF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67629"/>
              </p:ext>
            </p:extLst>
          </p:nvPr>
        </p:nvGraphicFramePr>
        <p:xfrm>
          <a:off x="5853953" y="1757082"/>
          <a:ext cx="5047128" cy="4509247"/>
        </p:xfrm>
        <a:graphic>
          <a:graphicData uri="http://schemas.openxmlformats.org/drawingml/2006/table">
            <a:tbl>
              <a:tblPr/>
              <a:tblGrid>
                <a:gridCol w="5047128">
                  <a:extLst>
                    <a:ext uri="{9D8B030D-6E8A-4147-A177-3AD203B41FA5}">
                      <a16:colId xmlns:a16="http://schemas.microsoft.com/office/drawing/2014/main" val="1089980303"/>
                    </a:ext>
                  </a:extLst>
                </a:gridCol>
              </a:tblGrid>
              <a:tr h="450924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Interface contain only abstract method.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It support multiple inheritance.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By default interface method are public and abstract.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By default interface variable as a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     public + static + final.</a:t>
                      </a:r>
                      <a:endParaRPr lang="en-IN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Interface keyword is used to declare interface.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Interface does not allow to declare constructor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 interface can be implemented using keyword "implements".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85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75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94F5-123D-4C6A-8A95-1180DFB3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65" y="232683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9656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286</TotalTime>
  <Words>309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erdana</vt:lpstr>
      <vt:lpstr>inter-bold</vt:lpstr>
      <vt:lpstr>inter-regular</vt:lpstr>
      <vt:lpstr>Celestial</vt:lpstr>
      <vt:lpstr>Interface             -by Prerana and Sanika</vt:lpstr>
      <vt:lpstr>Introduction to Interface</vt:lpstr>
      <vt:lpstr>Why interfaces are needed</vt:lpstr>
      <vt:lpstr>Syntax</vt:lpstr>
      <vt:lpstr> The relationship between classes and interfaces</vt:lpstr>
      <vt:lpstr>Abstract class and interface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</dc:title>
  <dc:creator>preranagajare@gmail.com</dc:creator>
  <cp:lastModifiedBy>preranagajare@gmail.com</cp:lastModifiedBy>
  <cp:revision>16</cp:revision>
  <dcterms:created xsi:type="dcterms:W3CDTF">2021-11-21T17:06:42Z</dcterms:created>
  <dcterms:modified xsi:type="dcterms:W3CDTF">2021-11-30T03:22:01Z</dcterms:modified>
</cp:coreProperties>
</file>