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0" r:id="rId1"/>
  </p:sldMasterIdLst>
  <p:sldIdLst>
    <p:sldId id="335" r:id="rId2"/>
    <p:sldId id="336" r:id="rId3"/>
    <p:sldId id="327" r:id="rId4"/>
    <p:sldId id="337" r:id="rId5"/>
    <p:sldId id="346" r:id="rId6"/>
  </p:sldIdLst>
  <p:sldSz cx="9906000" cy="6858000" type="A4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KPMG Bold" panose="020B0803030202040204" pitchFamily="34" charset="0"/>
      <p:bold r:id="rId11"/>
      <p:boldItalic r:id="rId12"/>
    </p:embeddedFont>
  </p:embeddedFontLst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FCF"/>
    <a:srgbClr val="BC204B"/>
    <a:srgbClr val="F68D2E"/>
    <a:srgbClr val="EAAA00"/>
    <a:srgbClr val="43B02A"/>
    <a:srgbClr val="009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6824E6-027C-41F6-AEB2-34AE9C170E71}" v="26" dt="2024-08-21T15:39:33.1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30" autoAdjust="0"/>
  </p:normalViewPr>
  <p:slideViewPr>
    <p:cSldViewPr snapToGrid="0" showGuides="1">
      <p:cViewPr varScale="1">
        <p:scale>
          <a:sx n="100" d="100"/>
          <a:sy n="100" d="100"/>
        </p:scale>
        <p:origin x="608" y="56"/>
      </p:cViewPr>
      <p:guideLst/>
    </p:cSldViewPr>
  </p:slideViewPr>
  <p:outlineViewPr>
    <p:cViewPr>
      <p:scale>
        <a:sx n="33" d="100"/>
        <a:sy n="33" d="100"/>
      </p:scale>
      <p:origin x="0" y="-83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kraborty, Prerana" userId="8ebec401-89e2-4131-9f57-03e30fe3201d" providerId="ADAL" clId="{88F5EA23-F173-4CEC-B424-7829E11064E9}"/>
    <pc:docChg chg="modSld sldOrd">
      <pc:chgData name="Chakraborty, Prerana" userId="8ebec401-89e2-4131-9f57-03e30fe3201d" providerId="ADAL" clId="{88F5EA23-F173-4CEC-B424-7829E11064E9}" dt="2024-08-21T15:37:55.713" v="3"/>
      <pc:docMkLst>
        <pc:docMk/>
      </pc:docMkLst>
      <pc:sldChg chg="ord">
        <pc:chgData name="Chakraborty, Prerana" userId="8ebec401-89e2-4131-9f57-03e30fe3201d" providerId="ADAL" clId="{88F5EA23-F173-4CEC-B424-7829E11064E9}" dt="2024-08-21T15:37:55.713" v="3"/>
        <pc:sldMkLst>
          <pc:docMk/>
          <pc:sldMk cId="886628570" sldId="344"/>
        </pc:sldMkLst>
      </pc:sldChg>
    </pc:docChg>
  </pc:docChgLst>
  <pc:docChgLst>
    <pc:chgData name="Chakraborty, Prerana" userId="8ebec401-89e2-4131-9f57-03e30fe3201d" providerId="ADAL" clId="{F26824E6-027C-41F6-AEB2-34AE9C170E71}"/>
    <pc:docChg chg="delSld modSld sldOrd">
      <pc:chgData name="Chakraborty, Prerana" userId="8ebec401-89e2-4131-9f57-03e30fe3201d" providerId="ADAL" clId="{F26824E6-027C-41F6-AEB2-34AE9C170E71}" dt="2024-08-21T15:41:32.079" v="93" actId="47"/>
      <pc:docMkLst>
        <pc:docMk/>
      </pc:docMkLst>
      <pc:sldChg chg="del">
        <pc:chgData name="Chakraborty, Prerana" userId="8ebec401-89e2-4131-9f57-03e30fe3201d" providerId="ADAL" clId="{F26824E6-027C-41F6-AEB2-34AE9C170E71}" dt="2024-08-21T15:41:06.746" v="68" actId="47"/>
        <pc:sldMkLst>
          <pc:docMk/>
          <pc:sldMk cId="1245489963" sldId="257"/>
        </pc:sldMkLst>
      </pc:sldChg>
      <pc:sldChg chg="del">
        <pc:chgData name="Chakraborty, Prerana" userId="8ebec401-89e2-4131-9f57-03e30fe3201d" providerId="ADAL" clId="{F26824E6-027C-41F6-AEB2-34AE9C170E71}" dt="2024-08-21T15:41:00.762" v="43" actId="47"/>
        <pc:sldMkLst>
          <pc:docMk/>
          <pc:sldMk cId="3945250624" sldId="264"/>
        </pc:sldMkLst>
      </pc:sldChg>
      <pc:sldChg chg="del">
        <pc:chgData name="Chakraborty, Prerana" userId="8ebec401-89e2-4131-9f57-03e30fe3201d" providerId="ADAL" clId="{F26824E6-027C-41F6-AEB2-34AE9C170E71}" dt="2024-08-21T15:41:07.028" v="69" actId="47"/>
        <pc:sldMkLst>
          <pc:docMk/>
          <pc:sldMk cId="1312591920" sldId="271"/>
        </pc:sldMkLst>
      </pc:sldChg>
      <pc:sldChg chg="del">
        <pc:chgData name="Chakraborty, Prerana" userId="8ebec401-89e2-4131-9f57-03e30fe3201d" providerId="ADAL" clId="{F26824E6-027C-41F6-AEB2-34AE9C170E71}" dt="2024-08-21T15:41:07.248" v="70" actId="47"/>
        <pc:sldMkLst>
          <pc:docMk/>
          <pc:sldMk cId="4020818059" sldId="272"/>
        </pc:sldMkLst>
      </pc:sldChg>
      <pc:sldChg chg="del">
        <pc:chgData name="Chakraborty, Prerana" userId="8ebec401-89e2-4131-9f57-03e30fe3201d" providerId="ADAL" clId="{F26824E6-027C-41F6-AEB2-34AE9C170E71}" dt="2024-08-21T15:41:07.594" v="72" actId="47"/>
        <pc:sldMkLst>
          <pc:docMk/>
          <pc:sldMk cId="3537905538" sldId="287"/>
        </pc:sldMkLst>
      </pc:sldChg>
      <pc:sldChg chg="del">
        <pc:chgData name="Chakraborty, Prerana" userId="8ebec401-89e2-4131-9f57-03e30fe3201d" providerId="ADAL" clId="{F26824E6-027C-41F6-AEB2-34AE9C170E71}" dt="2024-08-21T15:41:05.819" v="65" actId="47"/>
        <pc:sldMkLst>
          <pc:docMk/>
          <pc:sldMk cId="1061924539" sldId="289"/>
        </pc:sldMkLst>
      </pc:sldChg>
      <pc:sldChg chg="del">
        <pc:chgData name="Chakraborty, Prerana" userId="8ebec401-89e2-4131-9f57-03e30fe3201d" providerId="ADAL" clId="{F26824E6-027C-41F6-AEB2-34AE9C170E71}" dt="2024-08-21T15:41:05.598" v="64" actId="47"/>
        <pc:sldMkLst>
          <pc:docMk/>
          <pc:sldMk cId="1484698298" sldId="290"/>
        </pc:sldMkLst>
      </pc:sldChg>
      <pc:sldChg chg="del">
        <pc:chgData name="Chakraborty, Prerana" userId="8ebec401-89e2-4131-9f57-03e30fe3201d" providerId="ADAL" clId="{F26824E6-027C-41F6-AEB2-34AE9C170E71}" dt="2024-08-21T15:39:06.649" v="0" actId="47"/>
        <pc:sldMkLst>
          <pc:docMk/>
          <pc:sldMk cId="514942484" sldId="291"/>
        </pc:sldMkLst>
      </pc:sldChg>
      <pc:sldChg chg="del">
        <pc:chgData name="Chakraborty, Prerana" userId="8ebec401-89e2-4131-9f57-03e30fe3201d" providerId="ADAL" clId="{F26824E6-027C-41F6-AEB2-34AE9C170E71}" dt="2024-08-21T15:41:08.837" v="78" actId="47"/>
        <pc:sldMkLst>
          <pc:docMk/>
          <pc:sldMk cId="1448745513" sldId="292"/>
        </pc:sldMkLst>
      </pc:sldChg>
      <pc:sldChg chg="del">
        <pc:chgData name="Chakraborty, Prerana" userId="8ebec401-89e2-4131-9f57-03e30fe3201d" providerId="ADAL" clId="{F26824E6-027C-41F6-AEB2-34AE9C170E71}" dt="2024-08-21T15:41:08.636" v="77" actId="47"/>
        <pc:sldMkLst>
          <pc:docMk/>
          <pc:sldMk cId="827719741" sldId="293"/>
        </pc:sldMkLst>
      </pc:sldChg>
      <pc:sldChg chg="del">
        <pc:chgData name="Chakraborty, Prerana" userId="8ebec401-89e2-4131-9f57-03e30fe3201d" providerId="ADAL" clId="{F26824E6-027C-41F6-AEB2-34AE9C170E71}" dt="2024-08-21T15:41:08.412" v="76" actId="47"/>
        <pc:sldMkLst>
          <pc:docMk/>
          <pc:sldMk cId="2790448602" sldId="294"/>
        </pc:sldMkLst>
      </pc:sldChg>
      <pc:sldChg chg="del">
        <pc:chgData name="Chakraborty, Prerana" userId="8ebec401-89e2-4131-9f57-03e30fe3201d" providerId="ADAL" clId="{F26824E6-027C-41F6-AEB2-34AE9C170E71}" dt="2024-08-21T15:41:08.208" v="75" actId="47"/>
        <pc:sldMkLst>
          <pc:docMk/>
          <pc:sldMk cId="3231964107" sldId="295"/>
        </pc:sldMkLst>
      </pc:sldChg>
      <pc:sldChg chg="del">
        <pc:chgData name="Chakraborty, Prerana" userId="8ebec401-89e2-4131-9f57-03e30fe3201d" providerId="ADAL" clId="{F26824E6-027C-41F6-AEB2-34AE9C170E71}" dt="2024-08-21T15:41:08.035" v="74" actId="47"/>
        <pc:sldMkLst>
          <pc:docMk/>
          <pc:sldMk cId="1673346614" sldId="296"/>
        </pc:sldMkLst>
      </pc:sldChg>
      <pc:sldChg chg="del">
        <pc:chgData name="Chakraborty, Prerana" userId="8ebec401-89e2-4131-9f57-03e30fe3201d" providerId="ADAL" clId="{F26824E6-027C-41F6-AEB2-34AE9C170E71}" dt="2024-08-21T15:41:07.782" v="73" actId="47"/>
        <pc:sldMkLst>
          <pc:docMk/>
          <pc:sldMk cId="2783478933" sldId="297"/>
        </pc:sldMkLst>
      </pc:sldChg>
      <pc:sldChg chg="del">
        <pc:chgData name="Chakraborty, Prerana" userId="8ebec401-89e2-4131-9f57-03e30fe3201d" providerId="ADAL" clId="{F26824E6-027C-41F6-AEB2-34AE9C170E71}" dt="2024-08-21T15:41:07.453" v="71" actId="47"/>
        <pc:sldMkLst>
          <pc:docMk/>
          <pc:sldMk cId="4216289688" sldId="298"/>
        </pc:sldMkLst>
      </pc:sldChg>
      <pc:sldChg chg="del">
        <pc:chgData name="Chakraborty, Prerana" userId="8ebec401-89e2-4131-9f57-03e30fe3201d" providerId="ADAL" clId="{F26824E6-027C-41F6-AEB2-34AE9C170E71}" dt="2024-08-21T15:41:06.447" v="67" actId="47"/>
        <pc:sldMkLst>
          <pc:docMk/>
          <pc:sldMk cId="2679590598" sldId="299"/>
        </pc:sldMkLst>
      </pc:sldChg>
      <pc:sldChg chg="del">
        <pc:chgData name="Chakraborty, Prerana" userId="8ebec401-89e2-4131-9f57-03e30fe3201d" providerId="ADAL" clId="{F26824E6-027C-41F6-AEB2-34AE9C170E71}" dt="2024-08-21T15:41:06.039" v="66" actId="47"/>
        <pc:sldMkLst>
          <pc:docMk/>
          <pc:sldMk cId="629854379" sldId="300"/>
        </pc:sldMkLst>
      </pc:sldChg>
      <pc:sldChg chg="del">
        <pc:chgData name="Chakraborty, Prerana" userId="8ebec401-89e2-4131-9f57-03e30fe3201d" providerId="ADAL" clId="{F26824E6-027C-41F6-AEB2-34AE9C170E71}" dt="2024-08-21T15:41:05.349" v="63" actId="47"/>
        <pc:sldMkLst>
          <pc:docMk/>
          <pc:sldMk cId="3122888825" sldId="301"/>
        </pc:sldMkLst>
      </pc:sldChg>
      <pc:sldChg chg="del">
        <pc:chgData name="Chakraborty, Prerana" userId="8ebec401-89e2-4131-9f57-03e30fe3201d" providerId="ADAL" clId="{F26824E6-027C-41F6-AEB2-34AE9C170E71}" dt="2024-08-21T15:41:05.018" v="62" actId="47"/>
        <pc:sldMkLst>
          <pc:docMk/>
          <pc:sldMk cId="1002162548" sldId="302"/>
        </pc:sldMkLst>
      </pc:sldChg>
      <pc:sldChg chg="del">
        <pc:chgData name="Chakraborty, Prerana" userId="8ebec401-89e2-4131-9f57-03e30fe3201d" providerId="ADAL" clId="{F26824E6-027C-41F6-AEB2-34AE9C170E71}" dt="2024-08-21T15:41:04.782" v="61" actId="47"/>
        <pc:sldMkLst>
          <pc:docMk/>
          <pc:sldMk cId="1060532076" sldId="303"/>
        </pc:sldMkLst>
      </pc:sldChg>
      <pc:sldChg chg="del">
        <pc:chgData name="Chakraborty, Prerana" userId="8ebec401-89e2-4131-9f57-03e30fe3201d" providerId="ADAL" clId="{F26824E6-027C-41F6-AEB2-34AE9C170E71}" dt="2024-08-21T15:41:04.516" v="60" actId="47"/>
        <pc:sldMkLst>
          <pc:docMk/>
          <pc:sldMk cId="3361010096" sldId="304"/>
        </pc:sldMkLst>
      </pc:sldChg>
      <pc:sldChg chg="del">
        <pc:chgData name="Chakraborty, Prerana" userId="8ebec401-89e2-4131-9f57-03e30fe3201d" providerId="ADAL" clId="{F26824E6-027C-41F6-AEB2-34AE9C170E71}" dt="2024-08-21T15:41:04.134" v="58" actId="47"/>
        <pc:sldMkLst>
          <pc:docMk/>
          <pc:sldMk cId="2096497657" sldId="305"/>
        </pc:sldMkLst>
      </pc:sldChg>
      <pc:sldChg chg="del">
        <pc:chgData name="Chakraborty, Prerana" userId="8ebec401-89e2-4131-9f57-03e30fe3201d" providerId="ADAL" clId="{F26824E6-027C-41F6-AEB2-34AE9C170E71}" dt="2024-08-21T15:41:03.945" v="57" actId="47"/>
        <pc:sldMkLst>
          <pc:docMk/>
          <pc:sldMk cId="2322762312" sldId="306"/>
        </pc:sldMkLst>
      </pc:sldChg>
      <pc:sldChg chg="del">
        <pc:chgData name="Chakraborty, Prerana" userId="8ebec401-89e2-4131-9f57-03e30fe3201d" providerId="ADAL" clId="{F26824E6-027C-41F6-AEB2-34AE9C170E71}" dt="2024-08-21T15:41:03.756" v="56" actId="47"/>
        <pc:sldMkLst>
          <pc:docMk/>
          <pc:sldMk cId="3179769065" sldId="307"/>
        </pc:sldMkLst>
      </pc:sldChg>
      <pc:sldChg chg="del">
        <pc:chgData name="Chakraborty, Prerana" userId="8ebec401-89e2-4131-9f57-03e30fe3201d" providerId="ADAL" clId="{F26824E6-027C-41F6-AEB2-34AE9C170E71}" dt="2024-08-21T15:41:03.583" v="55" actId="47"/>
        <pc:sldMkLst>
          <pc:docMk/>
          <pc:sldMk cId="1792097652" sldId="308"/>
        </pc:sldMkLst>
      </pc:sldChg>
      <pc:sldChg chg="del">
        <pc:chgData name="Chakraborty, Prerana" userId="8ebec401-89e2-4131-9f57-03e30fe3201d" providerId="ADAL" clId="{F26824E6-027C-41F6-AEB2-34AE9C170E71}" dt="2024-08-21T15:41:03.355" v="54" actId="47"/>
        <pc:sldMkLst>
          <pc:docMk/>
          <pc:sldMk cId="534658833" sldId="309"/>
        </pc:sldMkLst>
      </pc:sldChg>
      <pc:sldChg chg="del">
        <pc:chgData name="Chakraborty, Prerana" userId="8ebec401-89e2-4131-9f57-03e30fe3201d" providerId="ADAL" clId="{F26824E6-027C-41F6-AEB2-34AE9C170E71}" dt="2024-08-21T15:41:03.094" v="53" actId="47"/>
        <pc:sldMkLst>
          <pc:docMk/>
          <pc:sldMk cId="178410224" sldId="310"/>
        </pc:sldMkLst>
      </pc:sldChg>
      <pc:sldChg chg="del">
        <pc:chgData name="Chakraborty, Prerana" userId="8ebec401-89e2-4131-9f57-03e30fe3201d" providerId="ADAL" clId="{F26824E6-027C-41F6-AEB2-34AE9C170E71}" dt="2024-08-21T15:41:02.889" v="52" actId="47"/>
        <pc:sldMkLst>
          <pc:docMk/>
          <pc:sldMk cId="1931477266" sldId="311"/>
        </pc:sldMkLst>
      </pc:sldChg>
      <pc:sldChg chg="del">
        <pc:chgData name="Chakraborty, Prerana" userId="8ebec401-89e2-4131-9f57-03e30fe3201d" providerId="ADAL" clId="{F26824E6-027C-41F6-AEB2-34AE9C170E71}" dt="2024-08-21T15:41:02.700" v="51" actId="47"/>
        <pc:sldMkLst>
          <pc:docMk/>
          <pc:sldMk cId="3180889731" sldId="312"/>
        </pc:sldMkLst>
      </pc:sldChg>
      <pc:sldChg chg="del">
        <pc:chgData name="Chakraborty, Prerana" userId="8ebec401-89e2-4131-9f57-03e30fe3201d" providerId="ADAL" clId="{F26824E6-027C-41F6-AEB2-34AE9C170E71}" dt="2024-08-21T15:41:02.471" v="50" actId="47"/>
        <pc:sldMkLst>
          <pc:docMk/>
          <pc:sldMk cId="1357437187" sldId="313"/>
        </pc:sldMkLst>
      </pc:sldChg>
      <pc:sldChg chg="del">
        <pc:chgData name="Chakraborty, Prerana" userId="8ebec401-89e2-4131-9f57-03e30fe3201d" providerId="ADAL" clId="{F26824E6-027C-41F6-AEB2-34AE9C170E71}" dt="2024-08-21T15:41:02.245" v="49" actId="47"/>
        <pc:sldMkLst>
          <pc:docMk/>
          <pc:sldMk cId="1283470666" sldId="314"/>
        </pc:sldMkLst>
      </pc:sldChg>
      <pc:sldChg chg="del">
        <pc:chgData name="Chakraborty, Prerana" userId="8ebec401-89e2-4131-9f57-03e30fe3201d" providerId="ADAL" clId="{F26824E6-027C-41F6-AEB2-34AE9C170E71}" dt="2024-08-21T15:41:02.056" v="48" actId="47"/>
        <pc:sldMkLst>
          <pc:docMk/>
          <pc:sldMk cId="4258019185" sldId="315"/>
        </pc:sldMkLst>
      </pc:sldChg>
      <pc:sldChg chg="del">
        <pc:chgData name="Chakraborty, Prerana" userId="8ebec401-89e2-4131-9f57-03e30fe3201d" providerId="ADAL" clId="{F26824E6-027C-41F6-AEB2-34AE9C170E71}" dt="2024-08-21T15:41:01.850" v="47" actId="47"/>
        <pc:sldMkLst>
          <pc:docMk/>
          <pc:sldMk cId="278772321" sldId="316"/>
        </pc:sldMkLst>
      </pc:sldChg>
      <pc:sldChg chg="del">
        <pc:chgData name="Chakraborty, Prerana" userId="8ebec401-89e2-4131-9f57-03e30fe3201d" providerId="ADAL" clId="{F26824E6-027C-41F6-AEB2-34AE9C170E71}" dt="2024-08-21T15:41:01.645" v="46" actId="47"/>
        <pc:sldMkLst>
          <pc:docMk/>
          <pc:sldMk cId="3479537191" sldId="317"/>
        </pc:sldMkLst>
      </pc:sldChg>
      <pc:sldChg chg="del">
        <pc:chgData name="Chakraborty, Prerana" userId="8ebec401-89e2-4131-9f57-03e30fe3201d" providerId="ADAL" clId="{F26824E6-027C-41F6-AEB2-34AE9C170E71}" dt="2024-08-21T15:41:01.267" v="45" actId="47"/>
        <pc:sldMkLst>
          <pc:docMk/>
          <pc:sldMk cId="2360021819" sldId="318"/>
        </pc:sldMkLst>
      </pc:sldChg>
      <pc:sldChg chg="del">
        <pc:chgData name="Chakraborty, Prerana" userId="8ebec401-89e2-4131-9f57-03e30fe3201d" providerId="ADAL" clId="{F26824E6-027C-41F6-AEB2-34AE9C170E71}" dt="2024-08-21T15:41:01.046" v="44" actId="47"/>
        <pc:sldMkLst>
          <pc:docMk/>
          <pc:sldMk cId="2251057793" sldId="319"/>
        </pc:sldMkLst>
      </pc:sldChg>
      <pc:sldChg chg="del">
        <pc:chgData name="Chakraborty, Prerana" userId="8ebec401-89e2-4131-9f57-03e30fe3201d" providerId="ADAL" clId="{F26824E6-027C-41F6-AEB2-34AE9C170E71}" dt="2024-08-21T15:41:00.197" v="41" actId="47"/>
        <pc:sldMkLst>
          <pc:docMk/>
          <pc:sldMk cId="431256454" sldId="320"/>
        </pc:sldMkLst>
      </pc:sldChg>
      <pc:sldChg chg="del">
        <pc:chgData name="Chakraborty, Prerana" userId="8ebec401-89e2-4131-9f57-03e30fe3201d" providerId="ADAL" clId="{F26824E6-027C-41F6-AEB2-34AE9C170E71}" dt="2024-08-21T15:40:59.583" v="39" actId="47"/>
        <pc:sldMkLst>
          <pc:docMk/>
          <pc:sldMk cId="278351811" sldId="321"/>
        </pc:sldMkLst>
      </pc:sldChg>
      <pc:sldChg chg="del">
        <pc:chgData name="Chakraborty, Prerana" userId="8ebec401-89e2-4131-9f57-03e30fe3201d" providerId="ADAL" clId="{F26824E6-027C-41F6-AEB2-34AE9C170E71}" dt="2024-08-21T15:41:04.341" v="59" actId="47"/>
        <pc:sldMkLst>
          <pc:docMk/>
          <pc:sldMk cId="967129093" sldId="322"/>
        </pc:sldMkLst>
      </pc:sldChg>
      <pc:sldChg chg="del">
        <pc:chgData name="Chakraborty, Prerana" userId="8ebec401-89e2-4131-9f57-03e30fe3201d" providerId="ADAL" clId="{F26824E6-027C-41F6-AEB2-34AE9C170E71}" dt="2024-08-21T15:41:00.479" v="42" actId="47"/>
        <pc:sldMkLst>
          <pc:docMk/>
          <pc:sldMk cId="3405163846" sldId="323"/>
        </pc:sldMkLst>
      </pc:sldChg>
      <pc:sldChg chg="del">
        <pc:chgData name="Chakraborty, Prerana" userId="8ebec401-89e2-4131-9f57-03e30fe3201d" providerId="ADAL" clId="{F26824E6-027C-41F6-AEB2-34AE9C170E71}" dt="2024-08-21T15:40:59.914" v="40" actId="47"/>
        <pc:sldMkLst>
          <pc:docMk/>
          <pc:sldMk cId="503052749" sldId="324"/>
        </pc:sldMkLst>
      </pc:sldChg>
      <pc:sldChg chg="del">
        <pc:chgData name="Chakraborty, Prerana" userId="8ebec401-89e2-4131-9f57-03e30fe3201d" providerId="ADAL" clId="{F26824E6-027C-41F6-AEB2-34AE9C170E71}" dt="2024-08-21T15:41:17.467" v="88" actId="47"/>
        <pc:sldMkLst>
          <pc:docMk/>
          <pc:sldMk cId="792331725" sldId="325"/>
        </pc:sldMkLst>
      </pc:sldChg>
      <pc:sldChg chg="ord">
        <pc:chgData name="Chakraborty, Prerana" userId="8ebec401-89e2-4131-9f57-03e30fe3201d" providerId="ADAL" clId="{F26824E6-027C-41F6-AEB2-34AE9C170E71}" dt="2024-08-21T15:40:17.407" v="38"/>
        <pc:sldMkLst>
          <pc:docMk/>
          <pc:sldMk cId="637472148" sldId="327"/>
        </pc:sldMkLst>
      </pc:sldChg>
      <pc:sldChg chg="del">
        <pc:chgData name="Chakraborty, Prerana" userId="8ebec401-89e2-4131-9f57-03e30fe3201d" providerId="ADAL" clId="{F26824E6-027C-41F6-AEB2-34AE9C170E71}" dt="2024-08-21T15:41:10.927" v="84" actId="47"/>
        <pc:sldMkLst>
          <pc:docMk/>
          <pc:sldMk cId="4221158676" sldId="328"/>
        </pc:sldMkLst>
      </pc:sldChg>
      <pc:sldChg chg="del">
        <pc:chgData name="Chakraborty, Prerana" userId="8ebec401-89e2-4131-9f57-03e30fe3201d" providerId="ADAL" clId="{F26824E6-027C-41F6-AEB2-34AE9C170E71}" dt="2024-08-21T15:41:15.219" v="87" actId="47"/>
        <pc:sldMkLst>
          <pc:docMk/>
          <pc:sldMk cId="2567653352" sldId="329"/>
        </pc:sldMkLst>
      </pc:sldChg>
      <pc:sldChg chg="del">
        <pc:chgData name="Chakraborty, Prerana" userId="8ebec401-89e2-4131-9f57-03e30fe3201d" providerId="ADAL" clId="{F26824E6-027C-41F6-AEB2-34AE9C170E71}" dt="2024-08-21T15:41:10.676" v="83" actId="47"/>
        <pc:sldMkLst>
          <pc:docMk/>
          <pc:sldMk cId="2267052850" sldId="330"/>
        </pc:sldMkLst>
      </pc:sldChg>
      <pc:sldChg chg="del">
        <pc:chgData name="Chakraborty, Prerana" userId="8ebec401-89e2-4131-9f57-03e30fe3201d" providerId="ADAL" clId="{F26824E6-027C-41F6-AEB2-34AE9C170E71}" dt="2024-08-21T15:41:14.322" v="86" actId="47"/>
        <pc:sldMkLst>
          <pc:docMk/>
          <pc:sldMk cId="2799421390" sldId="331"/>
        </pc:sldMkLst>
      </pc:sldChg>
      <pc:sldChg chg="del">
        <pc:chgData name="Chakraborty, Prerana" userId="8ebec401-89e2-4131-9f57-03e30fe3201d" providerId="ADAL" clId="{F26824E6-027C-41F6-AEB2-34AE9C170E71}" dt="2024-08-21T15:41:10.408" v="82" actId="47"/>
        <pc:sldMkLst>
          <pc:docMk/>
          <pc:sldMk cId="3318690166" sldId="332"/>
        </pc:sldMkLst>
      </pc:sldChg>
      <pc:sldChg chg="del">
        <pc:chgData name="Chakraborty, Prerana" userId="8ebec401-89e2-4131-9f57-03e30fe3201d" providerId="ADAL" clId="{F26824E6-027C-41F6-AEB2-34AE9C170E71}" dt="2024-08-21T15:41:09.434" v="81" actId="47"/>
        <pc:sldMkLst>
          <pc:docMk/>
          <pc:sldMk cId="175898769" sldId="333"/>
        </pc:sldMkLst>
      </pc:sldChg>
      <pc:sldChg chg="del">
        <pc:chgData name="Chakraborty, Prerana" userId="8ebec401-89e2-4131-9f57-03e30fe3201d" providerId="ADAL" clId="{F26824E6-027C-41F6-AEB2-34AE9C170E71}" dt="2024-08-21T15:41:09.231" v="80" actId="47"/>
        <pc:sldMkLst>
          <pc:docMk/>
          <pc:sldMk cId="390660719" sldId="334"/>
        </pc:sldMkLst>
      </pc:sldChg>
      <pc:sldChg chg="modSp">
        <pc:chgData name="Chakraborty, Prerana" userId="8ebec401-89e2-4131-9f57-03e30fe3201d" providerId="ADAL" clId="{F26824E6-027C-41F6-AEB2-34AE9C170E71}" dt="2024-08-21T15:39:33.186" v="26" actId="20577"/>
        <pc:sldMkLst>
          <pc:docMk/>
          <pc:sldMk cId="1077619391" sldId="335"/>
        </pc:sldMkLst>
        <pc:spChg chg="mod">
          <ac:chgData name="Chakraborty, Prerana" userId="8ebec401-89e2-4131-9f57-03e30fe3201d" providerId="ADAL" clId="{F26824E6-027C-41F6-AEB2-34AE9C170E71}" dt="2024-08-21T15:39:33.186" v="26" actId="20577"/>
          <ac:spMkLst>
            <pc:docMk/>
            <pc:sldMk cId="1077619391" sldId="335"/>
            <ac:spMk id="15" creationId="{FD0EC804-A80E-54D7-1904-2654EE0B6C4F}"/>
          </ac:spMkLst>
        </pc:spChg>
      </pc:sldChg>
      <pc:sldChg chg="del">
        <pc:chgData name="Chakraborty, Prerana" userId="8ebec401-89e2-4131-9f57-03e30fe3201d" providerId="ADAL" clId="{F26824E6-027C-41F6-AEB2-34AE9C170E71}" dt="2024-08-21T15:41:28.239" v="92" actId="47"/>
        <pc:sldMkLst>
          <pc:docMk/>
          <pc:sldMk cId="2960279448" sldId="338"/>
        </pc:sldMkLst>
      </pc:sldChg>
      <pc:sldChg chg="del">
        <pc:chgData name="Chakraborty, Prerana" userId="8ebec401-89e2-4131-9f57-03e30fe3201d" providerId="ADAL" clId="{F26824E6-027C-41F6-AEB2-34AE9C170E71}" dt="2024-08-21T15:41:22.894" v="90" actId="47"/>
        <pc:sldMkLst>
          <pc:docMk/>
          <pc:sldMk cId="4247900200" sldId="339"/>
        </pc:sldMkLst>
      </pc:sldChg>
      <pc:sldChg chg="del">
        <pc:chgData name="Chakraborty, Prerana" userId="8ebec401-89e2-4131-9f57-03e30fe3201d" providerId="ADAL" clId="{F26824E6-027C-41F6-AEB2-34AE9C170E71}" dt="2024-08-21T15:39:43.574" v="27" actId="47"/>
        <pc:sldMkLst>
          <pc:docMk/>
          <pc:sldMk cId="3854427889" sldId="340"/>
        </pc:sldMkLst>
      </pc:sldChg>
      <pc:sldChg chg="del">
        <pc:chgData name="Chakraborty, Prerana" userId="8ebec401-89e2-4131-9f57-03e30fe3201d" providerId="ADAL" clId="{F26824E6-027C-41F6-AEB2-34AE9C170E71}" dt="2024-08-21T15:41:22.052" v="89" actId="47"/>
        <pc:sldMkLst>
          <pc:docMk/>
          <pc:sldMk cId="4079091235" sldId="341"/>
        </pc:sldMkLst>
      </pc:sldChg>
      <pc:sldChg chg="del">
        <pc:chgData name="Chakraborty, Prerana" userId="8ebec401-89e2-4131-9f57-03e30fe3201d" providerId="ADAL" clId="{F26824E6-027C-41F6-AEB2-34AE9C170E71}" dt="2024-08-21T15:41:13.883" v="85" actId="47"/>
        <pc:sldMkLst>
          <pc:docMk/>
          <pc:sldMk cId="122560843" sldId="342"/>
        </pc:sldMkLst>
      </pc:sldChg>
      <pc:sldChg chg="del">
        <pc:chgData name="Chakraborty, Prerana" userId="8ebec401-89e2-4131-9f57-03e30fe3201d" providerId="ADAL" clId="{F26824E6-027C-41F6-AEB2-34AE9C170E71}" dt="2024-08-21T15:41:32.079" v="93" actId="47"/>
        <pc:sldMkLst>
          <pc:docMk/>
          <pc:sldMk cId="3907417155" sldId="343"/>
        </pc:sldMkLst>
      </pc:sldChg>
      <pc:sldChg chg="del">
        <pc:chgData name="Chakraborty, Prerana" userId="8ebec401-89e2-4131-9f57-03e30fe3201d" providerId="ADAL" clId="{F26824E6-027C-41F6-AEB2-34AE9C170E71}" dt="2024-08-21T15:41:23.858" v="91" actId="47"/>
        <pc:sldMkLst>
          <pc:docMk/>
          <pc:sldMk cId="886628570" sldId="344"/>
        </pc:sldMkLst>
      </pc:sldChg>
      <pc:sldChg chg="del">
        <pc:chgData name="Chakraborty, Prerana" userId="8ebec401-89e2-4131-9f57-03e30fe3201d" providerId="ADAL" clId="{F26824E6-027C-41F6-AEB2-34AE9C170E71}" dt="2024-08-21T15:39:44.518" v="28" actId="47"/>
        <pc:sldMkLst>
          <pc:docMk/>
          <pc:sldMk cId="2732822076" sldId="345"/>
        </pc:sldMkLst>
      </pc:sldChg>
      <pc:sldChg chg="del">
        <pc:chgData name="Chakraborty, Prerana" userId="8ebec401-89e2-4131-9f57-03e30fe3201d" providerId="ADAL" clId="{F26824E6-027C-41F6-AEB2-34AE9C170E71}" dt="2024-08-21T15:41:09.042" v="79" actId="47"/>
        <pc:sldMkLst>
          <pc:docMk/>
          <pc:sldMk cId="475821712" sldId="34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4.sv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4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4.sv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4.sv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hyperlink" Target="https://www.instagram.com/kpmgintheuk/" TargetMode="External"/><Relationship Id="rId12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6" Type="http://schemas.openxmlformats.org/officeDocument/2006/relationships/image" Target="../media/image6.png"/><Relationship Id="rId11" Type="http://schemas.openxmlformats.org/officeDocument/2006/relationships/hyperlink" Target="https://www.youtube.com/@KPMGUK" TargetMode="External"/><Relationship Id="rId5" Type="http://schemas.openxmlformats.org/officeDocument/2006/relationships/hyperlink" Target="https://www.linkedin.com/company/kpmg-uk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4.svg"/><Relationship Id="rId9" Type="http://schemas.openxmlformats.org/officeDocument/2006/relationships/hyperlink" Target="https://twitter.com/kpmguk" TargetMode="Externa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hyperlink" Target="https://www.instagram.com/kpmgintheuk/" TargetMode="External"/><Relationship Id="rId12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6" Type="http://schemas.openxmlformats.org/officeDocument/2006/relationships/image" Target="../media/image6.png"/><Relationship Id="rId11" Type="http://schemas.openxmlformats.org/officeDocument/2006/relationships/hyperlink" Target="https://www.youtube.com/@KPMGUK" TargetMode="External"/><Relationship Id="rId5" Type="http://schemas.openxmlformats.org/officeDocument/2006/relationships/hyperlink" Target="https://www.linkedin.com/company/kpmg-uk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hyperlink" Target="https://twitter.com/kpmguk" TargetMode="Externa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eft Horizontal Window_KPMG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571952-42C4-4996-A914-4EB77901A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388" y="313438"/>
            <a:ext cx="786440" cy="316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1D98743-3EF8-413A-9CBB-30850973E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814388" y="1263838"/>
            <a:ext cx="6848978" cy="4757550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accent5"/>
              </a:gs>
            </a:gsLst>
            <a:lin ang="0" scaled="0"/>
          </a:gradFill>
        </p:spPr>
        <p:txBody>
          <a:bodyPr vert="horz" lIns="180000" tIns="180000" rIns="180000" bIns="180000" rtlCol="0" anchor="t" anchorCtr="0">
            <a:noAutofit/>
          </a:bodyPr>
          <a:lstStyle/>
          <a:p>
            <a:pPr lvl="0">
              <a:lnSpc>
                <a:spcPct val="70000"/>
              </a:lnSpc>
              <a:spcBef>
                <a:spcPct val="0"/>
              </a:spcBef>
              <a:buNone/>
            </a:pPr>
            <a:endParaRPr lang="en-US" sz="8800" baseline="0" dirty="0" err="1">
              <a:solidFill>
                <a:schemeClr val="bg1"/>
              </a:solidFill>
              <a:latin typeface="KPMG Bold" panose="020B0803030202040204" pitchFamily="34" charset="0"/>
              <a:ea typeface="+mj-ea"/>
              <a:cs typeface="+mj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DB1EF8C-856B-44C9-8EC4-D91C07220F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61200" y="1514264"/>
            <a:ext cx="6356889" cy="3240000"/>
          </a:xfrm>
        </p:spPr>
        <p:txBody>
          <a:bodyPr anchor="t" anchorCtr="0"/>
          <a:lstStyle>
            <a:lvl1pPr algn="l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Title slide text only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F1FDD6A-6C02-4DA3-A99C-D3A904F519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1200" y="4968802"/>
            <a:ext cx="6356889" cy="810000"/>
          </a:xfrm>
        </p:spPr>
        <p:txBody>
          <a:bodyPr anchor="b"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4258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tter 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488950" y="1422400"/>
            <a:ext cx="4370388" cy="365356"/>
          </a:xfrm>
        </p:spPr>
        <p:txBody>
          <a:bodyPr/>
          <a:lstStyle>
            <a:lvl1pPr>
              <a:spcAft>
                <a:spcPts val="300"/>
              </a:spcAft>
              <a:defRPr sz="800"/>
            </a:lvl1pPr>
            <a:lvl2pPr>
              <a:spcAft>
                <a:spcPts val="300"/>
              </a:spcAft>
              <a:defRPr sz="800"/>
            </a:lvl2pPr>
            <a:lvl3pPr>
              <a:spcAft>
                <a:spcPts val="300"/>
              </a:spcAft>
              <a:defRPr sz="800"/>
            </a:lvl3pPr>
            <a:lvl4pPr>
              <a:spcAft>
                <a:spcPts val="300"/>
              </a:spcAft>
              <a:defRPr sz="800"/>
            </a:lvl4pPr>
            <a:lvl5pPr>
              <a:spcAft>
                <a:spcPts val="300"/>
              </a:spcAft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5046663" y="1422400"/>
            <a:ext cx="4378758" cy="365356"/>
          </a:xfrm>
        </p:spPr>
        <p:txBody>
          <a:bodyPr lIns="0" tIns="0" rIns="0" bIns="0"/>
          <a:lstStyle>
            <a:lvl1pPr>
              <a:spcAft>
                <a:spcPts val="300"/>
              </a:spcAft>
              <a:defRPr sz="800"/>
            </a:lvl1pPr>
            <a:lvl2pPr>
              <a:spcAft>
                <a:spcPts val="300"/>
              </a:spcAft>
              <a:defRPr sz="800"/>
            </a:lvl2pPr>
            <a:lvl3pPr>
              <a:spcAft>
                <a:spcPts val="300"/>
              </a:spcAft>
              <a:defRPr sz="800"/>
            </a:lvl3pPr>
            <a:lvl4pPr>
              <a:spcAft>
                <a:spcPts val="300"/>
              </a:spcAft>
              <a:defRPr sz="800"/>
            </a:lvl4pPr>
            <a:lvl5pPr>
              <a:spcAft>
                <a:spcPts val="300"/>
              </a:spcAft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88950" y="2485748"/>
            <a:ext cx="4370388" cy="3535639"/>
          </a:xfrm>
        </p:spPr>
        <p:txBody>
          <a:bodyPr/>
          <a:lstStyle>
            <a:lvl1pPr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61064" y="2485748"/>
            <a:ext cx="4355985" cy="3535639"/>
          </a:xfrm>
          <a:ln w="6350">
            <a:noFill/>
          </a:ln>
        </p:spPr>
        <p:txBody>
          <a:bodyPr lIns="0" tIns="0" rIns="0" bIns="0"/>
          <a:lstStyle>
            <a:lvl1pPr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875900" y="6320118"/>
            <a:ext cx="1339038" cy="22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KPMG LLP, a UK limited liability </a:t>
            </a:r>
            <a:b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partnership, is a member of </a:t>
            </a:r>
            <a:r>
              <a:rPr lang="en-US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KPMG International Limited, a private English company limited by guarantee.</a:t>
            </a:r>
            <a:endParaRPr lang="en-GB" sz="600" kern="1200" noProof="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3392507" y="6320118"/>
            <a:ext cx="1655370" cy="22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KPMG Audit Plc, a company incorporated under the UK Companies Acts, is a member of </a:t>
            </a:r>
            <a:r>
              <a:rPr lang="en-US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KPMG International Limited, a private English company limited by guarantee.</a:t>
            </a:r>
            <a:endParaRPr lang="en-GB" sz="600" kern="1200" noProof="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225447" y="6320118"/>
            <a:ext cx="1391575" cy="22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Registered in England No 3110745</a:t>
            </a:r>
            <a:b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Registered office: 15 Canada Square, </a:t>
            </a:r>
            <a:b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London E14 5GL 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6794591" y="6320118"/>
            <a:ext cx="1546299" cy="22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Registered in England No OC301540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Registered office: 15 Canada Square, </a:t>
            </a:r>
            <a:b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London E14 5GL </a:t>
            </a:r>
          </a:p>
        </p:txBody>
      </p:sp>
      <p:sp>
        <p:nvSpPr>
          <p:cNvPr id="13" name="Shape 8">
            <a:extLst>
              <a:ext uri="{FF2B5EF4-FFF2-40B4-BE49-F238E27FC236}">
                <a16:creationId xmlns:a16="http://schemas.microsoft.com/office/drawing/2014/main" id="{BDCC226A-B575-492B-8A20-EB7979A1D9F9}"/>
              </a:ext>
            </a:extLst>
          </p:cNvPr>
          <p:cNvSpPr txBox="1">
            <a:spLocks/>
          </p:cNvSpPr>
          <p:nvPr userDrawn="1"/>
        </p:nvSpPr>
        <p:spPr>
          <a:xfrm>
            <a:off x="9174564" y="6385080"/>
            <a:ext cx="242486" cy="149412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0061A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GB" sz="1000" smtClean="0">
                <a:solidFill>
                  <a:schemeClr val="accent2"/>
                </a:solidFill>
                <a:latin typeface="+mn-lt"/>
                <a:ea typeface="Arial"/>
                <a:cs typeface="Arial" panose="020B0604020202020204" pitchFamily="34" charset="0"/>
              </a:rPr>
              <a:pPr algn="r"/>
              <a:t>‹#›</a:t>
            </a:fld>
            <a:endParaRPr lang="en-GB" sz="1000" dirty="0">
              <a:solidFill>
                <a:schemeClr val="accent2"/>
              </a:solidFill>
              <a:latin typeface="+mn-lt"/>
              <a:ea typeface="Arial"/>
              <a:cs typeface="Arial" panose="020B0604020202020204" pitchFamily="34" charset="0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845F1DA-7CC1-4454-8753-164082DB9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950" y="6373386"/>
            <a:ext cx="428967" cy="1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102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88950" y="203863"/>
            <a:ext cx="8918244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88948" y="1422400"/>
            <a:ext cx="1746000" cy="4604400"/>
          </a:xfrm>
          <a:solidFill>
            <a:schemeClr val="tx2"/>
          </a:solidFill>
          <a:ln>
            <a:noFill/>
          </a:ln>
        </p:spPr>
        <p:txBody>
          <a:bodyPr lIns="54000" tIns="54000" rIns="54000" bIns="54000" anchor="t" anchorCtr="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451100" y="1422400"/>
            <a:ext cx="6965950" cy="4604400"/>
          </a:xfrm>
          <a:ln>
            <a:noFill/>
          </a:ln>
        </p:spPr>
        <p:txBody>
          <a:bodyPr lIns="0" tIns="0" rIns="0" bIns="0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82970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4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8950" y="203863"/>
            <a:ext cx="8918244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451100" y="1422400"/>
            <a:ext cx="3402000" cy="4604400"/>
          </a:xfrm>
          <a:ln>
            <a:noFill/>
          </a:ln>
        </p:spPr>
        <p:txBody>
          <a:bodyPr lIns="0" tIns="0" rIns="0" bIns="0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15990" y="1422400"/>
            <a:ext cx="3402000" cy="4604400"/>
          </a:xfrm>
          <a:ln>
            <a:noFill/>
          </a:ln>
        </p:spPr>
        <p:txBody>
          <a:bodyPr lIns="0" tIns="0" rIns="0" bIns="0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65F2CD05-51CB-46FA-A27E-B4A4D72CDE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948" y="1422400"/>
            <a:ext cx="1746000" cy="4604400"/>
          </a:xfrm>
          <a:solidFill>
            <a:schemeClr val="tx2"/>
          </a:solidFill>
          <a:ln>
            <a:noFill/>
          </a:ln>
        </p:spPr>
        <p:txBody>
          <a:bodyPr lIns="54000" tIns="54000" rIns="54000" bIns="54000" anchor="t" anchorCtr="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295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09">
          <p15:clr>
            <a:srgbClr val="FBAE40"/>
          </p15:clr>
        </p15:guide>
        <p15:guide id="2" pos="154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88950" y="203863"/>
            <a:ext cx="8918244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707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Dark BG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88950" y="203863"/>
            <a:ext cx="8918244" cy="169200"/>
          </a:xfr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Super title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948CC6-20AF-44F7-B957-4A304BA5875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 userDrawn="1"/>
        </p:nvSpPr>
        <p:spPr>
          <a:xfrm>
            <a:off x="1278148" y="6367453"/>
            <a:ext cx="456591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1200" noProof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2024 KPMG LLP, a UK limited liability partnership and a member firm of the KPMG global organisation of independent member firms affiliated with KPMG International Limited, a private English company limited by guarantee. All rights reserved.</a:t>
            </a:r>
            <a:endParaRPr lang="en-US" sz="600" kern="120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7B1B73-0F5A-4B77-83D1-A16C7035EE0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7731459" y="6413620"/>
            <a:ext cx="1330492" cy="9233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" b="0" kern="120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Document Classification: KPMG Confidential</a:t>
            </a:r>
          </a:p>
        </p:txBody>
      </p:sp>
      <p:sp>
        <p:nvSpPr>
          <p:cNvPr id="4" name="Shape 8">
            <a:extLst>
              <a:ext uri="{FF2B5EF4-FFF2-40B4-BE49-F238E27FC236}">
                <a16:creationId xmlns:a16="http://schemas.microsoft.com/office/drawing/2014/main" id="{D0DBDCEE-A283-4750-BBE4-7DA0B6F510F8}"/>
              </a:ext>
            </a:extLst>
          </p:cNvPr>
          <p:cNvSpPr txBox="1">
            <a:spLocks/>
          </p:cNvSpPr>
          <p:nvPr userDrawn="1"/>
        </p:nvSpPr>
        <p:spPr>
          <a:xfrm>
            <a:off x="9174564" y="6385080"/>
            <a:ext cx="242486" cy="149412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0061A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GB" sz="1000" smtClean="0">
                <a:solidFill>
                  <a:schemeClr val="bg1"/>
                </a:solidFill>
                <a:latin typeface="+mn-lt"/>
                <a:ea typeface="Arial"/>
                <a:cs typeface="Arial" panose="020B0604020202020204" pitchFamily="34" charset="0"/>
              </a:rPr>
              <a:pPr algn="r"/>
              <a:t>‹#›</a:t>
            </a:fld>
            <a:endParaRPr lang="en-GB" sz="1000" dirty="0">
              <a:solidFill>
                <a:schemeClr val="bg1"/>
              </a:solidFill>
              <a:latin typeface="+mn-lt"/>
              <a:ea typeface="Arial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0F7998E-6CE7-4E52-A139-933AD2B32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156505" y="6385080"/>
            <a:ext cx="0" cy="149412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D91D2281-E8ED-4D25-972C-2978DD7A8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8950" y="6373386"/>
            <a:ext cx="428967" cy="1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88950" y="203863"/>
            <a:ext cx="8928100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8950" y="451575"/>
            <a:ext cx="8928100" cy="723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88950" y="1422400"/>
            <a:ext cx="8928100" cy="460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6173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Column Text - Dark BG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88950" y="203863"/>
            <a:ext cx="8928100" cy="169200"/>
          </a:xfr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Super title here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8950" y="451575"/>
            <a:ext cx="8928100" cy="723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88950" y="1422400"/>
            <a:ext cx="8928100" cy="4604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FA3AC8-CF01-47C7-AE76-16D4A16180E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 userDrawn="1"/>
        </p:nvSpPr>
        <p:spPr>
          <a:xfrm>
            <a:off x="1278148" y="6367453"/>
            <a:ext cx="456591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1200" noProof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2024 KPMG LLP, a UK limited liability partnership and a member firm of the KPMG global organisation of independent member firms affiliated with KPMG International Limited, a private English company limited by guarantee. All rights reserved.</a:t>
            </a:r>
            <a:endParaRPr lang="en-US" sz="600" kern="120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A6EAD6-B279-4EDB-B5C0-950B7DB9CA7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7731459" y="6413620"/>
            <a:ext cx="1330492" cy="9233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" b="0" kern="120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Document Classification: KPMG Confidential</a:t>
            </a:r>
          </a:p>
        </p:txBody>
      </p:sp>
      <p:sp>
        <p:nvSpPr>
          <p:cNvPr id="13" name="Shape 8">
            <a:extLst>
              <a:ext uri="{FF2B5EF4-FFF2-40B4-BE49-F238E27FC236}">
                <a16:creationId xmlns:a16="http://schemas.microsoft.com/office/drawing/2014/main" id="{0B80A629-B77C-4AEA-B058-6685189C7332}"/>
              </a:ext>
            </a:extLst>
          </p:cNvPr>
          <p:cNvSpPr txBox="1">
            <a:spLocks/>
          </p:cNvSpPr>
          <p:nvPr userDrawn="1"/>
        </p:nvSpPr>
        <p:spPr>
          <a:xfrm>
            <a:off x="9174564" y="6385080"/>
            <a:ext cx="242486" cy="149412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0061A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GB" sz="1000" smtClean="0">
                <a:solidFill>
                  <a:schemeClr val="bg1"/>
                </a:solidFill>
                <a:latin typeface="+mn-lt"/>
                <a:ea typeface="Arial"/>
                <a:cs typeface="Arial" panose="020B0604020202020204" pitchFamily="34" charset="0"/>
              </a:rPr>
              <a:pPr algn="r"/>
              <a:t>‹#›</a:t>
            </a:fld>
            <a:endParaRPr lang="en-GB" sz="1000" dirty="0">
              <a:solidFill>
                <a:schemeClr val="bg1"/>
              </a:solidFill>
              <a:latin typeface="+mn-lt"/>
              <a:ea typeface="Arial"/>
              <a:cs typeface="Arial" panose="020B0604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19B8B1-933F-483A-ADD1-9798FFDFE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156505" y="6385080"/>
            <a:ext cx="0" cy="149412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>
            <a:extLst>
              <a:ext uri="{FF2B5EF4-FFF2-40B4-BE49-F238E27FC236}">
                <a16:creationId xmlns:a16="http://schemas.microsoft.com/office/drawing/2014/main" id="{1972EB70-12E4-41FB-A7D2-5DE835B93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8950" y="6373386"/>
            <a:ext cx="428967" cy="1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39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88950" y="203863"/>
            <a:ext cx="8918244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7DB58-860A-432D-A684-9D258028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88950" y="1422400"/>
            <a:ext cx="4373150" cy="460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43900" y="1422400"/>
            <a:ext cx="4373150" cy="460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0996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Text - Dark BG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88950" y="203863"/>
            <a:ext cx="8918244" cy="169200"/>
          </a:xfr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Super title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7959C-6D5A-44BB-8E09-2E7A772D9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88950" y="1422400"/>
            <a:ext cx="4373150" cy="4604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43900" y="1422400"/>
            <a:ext cx="4373150" cy="4604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F0BB57-1788-4198-B328-D7D3EA887CF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 userDrawn="1"/>
        </p:nvSpPr>
        <p:spPr>
          <a:xfrm>
            <a:off x="1278148" y="6367453"/>
            <a:ext cx="456591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1200" noProof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2024 KPMG LLP, a UK limited liability partnership and a member firm of the KPMG global organisation of independent member firms affiliated with KPMG International Limited, a private English company limited by guarantee. All rights reserved.</a:t>
            </a:r>
            <a:endParaRPr lang="en-US" sz="600" kern="120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61C467-2D2A-459B-82B0-E1358D52ED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7731459" y="6413620"/>
            <a:ext cx="1330492" cy="9233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" b="0" kern="120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Document Classification: KPMG Confidential</a:t>
            </a:r>
          </a:p>
        </p:txBody>
      </p:sp>
      <p:sp>
        <p:nvSpPr>
          <p:cNvPr id="6" name="Shape 8">
            <a:extLst>
              <a:ext uri="{FF2B5EF4-FFF2-40B4-BE49-F238E27FC236}">
                <a16:creationId xmlns:a16="http://schemas.microsoft.com/office/drawing/2014/main" id="{8E33D3E0-2609-4E0F-B846-EEC5966395A5}"/>
              </a:ext>
            </a:extLst>
          </p:cNvPr>
          <p:cNvSpPr txBox="1">
            <a:spLocks/>
          </p:cNvSpPr>
          <p:nvPr userDrawn="1"/>
        </p:nvSpPr>
        <p:spPr>
          <a:xfrm>
            <a:off x="9174564" y="6385080"/>
            <a:ext cx="242486" cy="149412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0061A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GB" sz="1000" smtClean="0">
                <a:solidFill>
                  <a:schemeClr val="bg1"/>
                </a:solidFill>
                <a:latin typeface="+mn-lt"/>
                <a:ea typeface="Arial"/>
                <a:cs typeface="Arial" panose="020B0604020202020204" pitchFamily="34" charset="0"/>
              </a:rPr>
              <a:pPr algn="r"/>
              <a:t>‹#›</a:t>
            </a:fld>
            <a:endParaRPr lang="en-GB" sz="1000" dirty="0">
              <a:solidFill>
                <a:schemeClr val="bg1"/>
              </a:solidFill>
              <a:latin typeface="+mn-lt"/>
              <a:ea typeface="Arial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B213AE-E70B-4D73-A612-A3B691E9D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156505" y="6385080"/>
            <a:ext cx="0" cy="149412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32F581D8-1471-49D8-8F6B-FC01B42B4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8950" y="6373386"/>
            <a:ext cx="428967" cy="1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287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88950" y="203863"/>
            <a:ext cx="8928100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451575"/>
            <a:ext cx="8928100" cy="723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88950" y="1422400"/>
            <a:ext cx="4373150" cy="460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5043900" y="1422400"/>
            <a:ext cx="4373150" cy="46044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885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eft Vertical Window_KPMG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571952-42C4-4996-A914-4EB77901A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388" y="313438"/>
            <a:ext cx="786440" cy="316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664616F-BE17-4D4B-B6D4-C4B7E2663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14388" y="1263838"/>
            <a:ext cx="3291418" cy="4757550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accent5"/>
              </a:gs>
            </a:gsLst>
            <a:lin ang="0" scaled="0"/>
          </a:gradFill>
        </p:spPr>
        <p:txBody>
          <a:bodyPr vert="horz" lIns="180000" tIns="180000" rIns="180000" bIns="180000" rtlCol="0" anchor="t" anchorCtr="0">
            <a:noAutofit/>
          </a:bodyPr>
          <a:lstStyle/>
          <a:p>
            <a:pPr lvl="0">
              <a:lnSpc>
                <a:spcPct val="70000"/>
              </a:lnSpc>
              <a:spcBef>
                <a:spcPct val="0"/>
              </a:spcBef>
              <a:buNone/>
            </a:pPr>
            <a:endParaRPr lang="en-US" sz="8800" baseline="0" dirty="0" err="1">
              <a:solidFill>
                <a:schemeClr val="bg1"/>
              </a:solidFill>
              <a:latin typeface="KPMG Bold" panose="020B0803030202040204" pitchFamily="34" charset="0"/>
              <a:ea typeface="+mj-ea"/>
              <a:cs typeface="+mj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4631362-CDDD-4333-A24A-5A4F69330CB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61201" y="1514264"/>
            <a:ext cx="2801710" cy="3240000"/>
          </a:xfrm>
        </p:spPr>
        <p:txBody>
          <a:bodyPr anchor="t" anchorCtr="0"/>
          <a:lstStyle>
            <a:lvl1pPr algn="l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Title slide text only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7D37525-FE24-4786-ABF7-2D443788DB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1201" y="4968802"/>
            <a:ext cx="2801710" cy="810000"/>
          </a:xfrm>
        </p:spPr>
        <p:txBody>
          <a:bodyPr anchor="b"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696730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Cha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88950" y="203863"/>
            <a:ext cx="8928100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8950" y="451575"/>
            <a:ext cx="8928100" cy="723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88950" y="1422400"/>
            <a:ext cx="8928100" cy="219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488950" y="3830800"/>
            <a:ext cx="8928100" cy="2196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8661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88950" y="203863"/>
            <a:ext cx="8928100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451575"/>
            <a:ext cx="8928100" cy="723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9E394B45-74BD-4697-911E-EF9DF27840B7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88950" y="1422400"/>
            <a:ext cx="4373150" cy="46044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5043900" y="1422400"/>
            <a:ext cx="4373150" cy="46044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7252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488950" y="203863"/>
            <a:ext cx="8928100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8950" y="451575"/>
            <a:ext cx="8928100" cy="723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88950" y="1422400"/>
            <a:ext cx="2844000" cy="219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488949" y="3830800"/>
            <a:ext cx="2844000" cy="2196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531000" y="1422400"/>
            <a:ext cx="2844000" cy="219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531000" y="3830800"/>
            <a:ext cx="2844000" cy="2196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6573050" y="1422400"/>
            <a:ext cx="2844000" cy="219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6573050" y="3830800"/>
            <a:ext cx="2844000" cy="2196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13369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5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488950" y="203863"/>
            <a:ext cx="8928100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8950" y="451575"/>
            <a:ext cx="8928100" cy="723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88950" y="1426659"/>
            <a:ext cx="1719812" cy="604800"/>
          </a:xfrm>
          <a:prstGeom prst="homePlate">
            <a:avLst>
              <a:gd name="adj" fmla="val 34200"/>
            </a:avLst>
          </a:prstGeom>
          <a:solidFill>
            <a:schemeClr val="tx2"/>
          </a:solidFill>
        </p:spPr>
        <p:txBody>
          <a:bodyPr lIns="54610" tIns="54610" rIns="54610" bIns="54610" anchor="ctr"/>
          <a:lstStyle>
            <a:lvl1pPr algn="l">
              <a:defRPr sz="9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88950" y="2031459"/>
            <a:ext cx="1517403" cy="3995341"/>
          </a:xfrm>
          <a:solidFill>
            <a:schemeClr val="accent1">
              <a:lumMod val="20000"/>
              <a:lumOff val="80000"/>
            </a:schemeClr>
          </a:solidFill>
        </p:spPr>
        <p:txBody>
          <a:bodyPr lIns="54610" tIns="54610" rIns="54610" bIns="5461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291022" y="1426659"/>
            <a:ext cx="1719812" cy="604800"/>
          </a:xfrm>
          <a:prstGeom prst="homePlate">
            <a:avLst>
              <a:gd name="adj" fmla="val 34200"/>
            </a:avLst>
          </a:prstGeom>
          <a:solidFill>
            <a:schemeClr val="tx2"/>
          </a:solidFill>
        </p:spPr>
        <p:txBody>
          <a:bodyPr lIns="54610" tIns="54610" rIns="54610" bIns="54610" anchor="ctr"/>
          <a:lstStyle>
            <a:lvl1pPr algn="l">
              <a:defRPr sz="9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91022" y="2031459"/>
            <a:ext cx="1517403" cy="3995341"/>
          </a:xfrm>
          <a:solidFill>
            <a:schemeClr val="accent1">
              <a:lumMod val="20000"/>
              <a:lumOff val="80000"/>
            </a:schemeClr>
          </a:solidFill>
        </p:spPr>
        <p:txBody>
          <a:bodyPr lIns="54610" tIns="54610" rIns="54610" bIns="5461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093094" y="1426659"/>
            <a:ext cx="1719812" cy="604800"/>
          </a:xfrm>
          <a:prstGeom prst="homePlate">
            <a:avLst>
              <a:gd name="adj" fmla="val 34200"/>
            </a:avLst>
          </a:prstGeom>
          <a:solidFill>
            <a:schemeClr val="tx2"/>
          </a:solidFill>
        </p:spPr>
        <p:txBody>
          <a:bodyPr lIns="54610" tIns="54610" rIns="54610" bIns="54610" anchor="ctr"/>
          <a:lstStyle>
            <a:lvl1pPr algn="l">
              <a:defRPr sz="9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093094" y="2031459"/>
            <a:ext cx="1517403" cy="3995341"/>
          </a:xfrm>
          <a:solidFill>
            <a:schemeClr val="accent1">
              <a:lumMod val="20000"/>
              <a:lumOff val="80000"/>
            </a:schemeClr>
          </a:solidFill>
        </p:spPr>
        <p:txBody>
          <a:bodyPr lIns="54610" tIns="54610" rIns="54610" bIns="5461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5895166" y="1426659"/>
            <a:ext cx="1719812" cy="604800"/>
          </a:xfrm>
          <a:prstGeom prst="homePlate">
            <a:avLst>
              <a:gd name="adj" fmla="val 34200"/>
            </a:avLst>
          </a:prstGeom>
          <a:solidFill>
            <a:schemeClr val="tx2"/>
          </a:solidFill>
        </p:spPr>
        <p:txBody>
          <a:bodyPr lIns="54610" tIns="54610" rIns="54610" bIns="54610" anchor="ctr"/>
          <a:lstStyle>
            <a:lvl1pPr algn="l">
              <a:defRPr sz="9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895166" y="2031459"/>
            <a:ext cx="1517403" cy="3995341"/>
          </a:xfrm>
          <a:solidFill>
            <a:schemeClr val="accent1">
              <a:lumMod val="20000"/>
              <a:lumOff val="80000"/>
            </a:schemeClr>
          </a:solidFill>
        </p:spPr>
        <p:txBody>
          <a:bodyPr lIns="54610" tIns="54610" rIns="54610" bIns="5461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7697238" y="1426659"/>
            <a:ext cx="1719812" cy="604800"/>
          </a:xfrm>
          <a:prstGeom prst="homePlate">
            <a:avLst>
              <a:gd name="adj" fmla="val 34200"/>
            </a:avLst>
          </a:prstGeom>
          <a:solidFill>
            <a:schemeClr val="tx2"/>
          </a:solidFill>
        </p:spPr>
        <p:txBody>
          <a:bodyPr lIns="54610" tIns="54610" rIns="54610" bIns="54610" anchor="ctr"/>
          <a:lstStyle>
            <a:lvl1pPr algn="l">
              <a:defRPr sz="9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697238" y="2031459"/>
            <a:ext cx="1517403" cy="3995341"/>
          </a:xfrm>
          <a:solidFill>
            <a:schemeClr val="accent1">
              <a:lumMod val="20000"/>
              <a:lumOff val="80000"/>
            </a:schemeClr>
          </a:solidFill>
        </p:spPr>
        <p:txBody>
          <a:bodyPr lIns="54610" tIns="54610" rIns="54610" bIns="5461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75981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5 Columns_Cobal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488950" y="203863"/>
            <a:ext cx="8928100" cy="169200"/>
          </a:xfr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Super title here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8950" y="451575"/>
            <a:ext cx="8928100" cy="7236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88950" y="1426659"/>
            <a:ext cx="1719812" cy="604800"/>
          </a:xfrm>
          <a:prstGeom prst="homePlate">
            <a:avLst>
              <a:gd name="adj" fmla="val 34200"/>
            </a:avLst>
          </a:prstGeom>
          <a:solidFill>
            <a:schemeClr val="accent1"/>
          </a:solidFill>
        </p:spPr>
        <p:txBody>
          <a:bodyPr lIns="54610" tIns="54610" rIns="54610" bIns="54610" anchor="ctr"/>
          <a:lstStyle>
            <a:lvl1pPr algn="l">
              <a:defRPr sz="9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88950" y="2031459"/>
            <a:ext cx="1517403" cy="3995341"/>
          </a:xfrm>
          <a:solidFill>
            <a:schemeClr val="accent1">
              <a:lumMod val="20000"/>
              <a:lumOff val="80000"/>
            </a:schemeClr>
          </a:solidFill>
        </p:spPr>
        <p:txBody>
          <a:bodyPr lIns="54610" tIns="54610" rIns="54610" bIns="5461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291022" y="1426659"/>
            <a:ext cx="1719812" cy="604800"/>
          </a:xfrm>
          <a:prstGeom prst="homePlate">
            <a:avLst>
              <a:gd name="adj" fmla="val 34200"/>
            </a:avLst>
          </a:prstGeom>
          <a:solidFill>
            <a:schemeClr val="accent1"/>
          </a:solidFill>
        </p:spPr>
        <p:txBody>
          <a:bodyPr lIns="54610" tIns="54610" rIns="54610" bIns="54610" anchor="ctr"/>
          <a:lstStyle>
            <a:lvl1pPr algn="l">
              <a:defRPr sz="9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91022" y="2031459"/>
            <a:ext cx="1517403" cy="3995341"/>
          </a:xfrm>
          <a:solidFill>
            <a:schemeClr val="accent1">
              <a:lumMod val="20000"/>
              <a:lumOff val="80000"/>
            </a:schemeClr>
          </a:solidFill>
        </p:spPr>
        <p:txBody>
          <a:bodyPr lIns="54610" tIns="54610" rIns="54610" bIns="5461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093094" y="1426659"/>
            <a:ext cx="1719812" cy="604800"/>
          </a:xfrm>
          <a:prstGeom prst="homePlate">
            <a:avLst>
              <a:gd name="adj" fmla="val 34200"/>
            </a:avLst>
          </a:prstGeom>
          <a:solidFill>
            <a:schemeClr val="accent1"/>
          </a:solidFill>
        </p:spPr>
        <p:txBody>
          <a:bodyPr lIns="54610" tIns="54610" rIns="54610" bIns="54610" anchor="ctr"/>
          <a:lstStyle>
            <a:lvl1pPr algn="l">
              <a:defRPr sz="9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093094" y="2031459"/>
            <a:ext cx="1517403" cy="3995341"/>
          </a:xfrm>
          <a:solidFill>
            <a:schemeClr val="accent1">
              <a:lumMod val="20000"/>
              <a:lumOff val="80000"/>
            </a:schemeClr>
          </a:solidFill>
        </p:spPr>
        <p:txBody>
          <a:bodyPr lIns="54610" tIns="54610" rIns="54610" bIns="5461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5895166" y="1426659"/>
            <a:ext cx="1719812" cy="604800"/>
          </a:xfrm>
          <a:prstGeom prst="homePlate">
            <a:avLst>
              <a:gd name="adj" fmla="val 34200"/>
            </a:avLst>
          </a:prstGeom>
          <a:solidFill>
            <a:schemeClr val="accent1"/>
          </a:solidFill>
        </p:spPr>
        <p:txBody>
          <a:bodyPr lIns="54610" tIns="54610" rIns="54610" bIns="54610" anchor="ctr"/>
          <a:lstStyle>
            <a:lvl1pPr algn="l">
              <a:defRPr sz="9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895166" y="2031459"/>
            <a:ext cx="1517403" cy="3995341"/>
          </a:xfrm>
          <a:solidFill>
            <a:schemeClr val="accent1">
              <a:lumMod val="20000"/>
              <a:lumOff val="80000"/>
            </a:schemeClr>
          </a:solidFill>
        </p:spPr>
        <p:txBody>
          <a:bodyPr lIns="54610" tIns="54610" rIns="54610" bIns="5461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7697238" y="1426659"/>
            <a:ext cx="1719812" cy="604800"/>
          </a:xfrm>
          <a:prstGeom prst="homePlate">
            <a:avLst>
              <a:gd name="adj" fmla="val 34200"/>
            </a:avLst>
          </a:prstGeom>
          <a:solidFill>
            <a:schemeClr val="accent1"/>
          </a:solidFill>
        </p:spPr>
        <p:txBody>
          <a:bodyPr lIns="54610" tIns="54610" rIns="54610" bIns="54610" anchor="ctr"/>
          <a:lstStyle>
            <a:lvl1pPr algn="l">
              <a:defRPr sz="9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697238" y="2031459"/>
            <a:ext cx="1517403" cy="3995341"/>
          </a:xfrm>
          <a:solidFill>
            <a:schemeClr val="accent1">
              <a:lumMod val="20000"/>
              <a:lumOff val="80000"/>
            </a:schemeClr>
          </a:solidFill>
        </p:spPr>
        <p:txBody>
          <a:bodyPr lIns="54610" tIns="54610" rIns="54610" bIns="5461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97888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5 Columns - Top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FEF217D-8F0F-47D0-B179-676AB7DF4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906000" cy="27698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US" sz="1000" dirty="0" err="1">
              <a:solidFill>
                <a:schemeClr val="bg1"/>
              </a:solidFill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488950" y="203863"/>
            <a:ext cx="8928100" cy="169200"/>
          </a:xfr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Super title here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8950" y="451575"/>
            <a:ext cx="8928100" cy="723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ED889F-7643-47C2-9390-7F7B3B13F79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88950" y="1422400"/>
            <a:ext cx="8928100" cy="4953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88950" y="2031459"/>
            <a:ext cx="1650948" cy="3995341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 lIns="54610" tIns="54610" rIns="54610" bIns="5461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91022" y="2031459"/>
            <a:ext cx="1650948" cy="3995341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 lIns="54610" tIns="54610" rIns="54610" bIns="5461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093094" y="2031459"/>
            <a:ext cx="1650948" cy="3995341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 lIns="54610" tIns="54610" rIns="54610" bIns="5461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895166" y="2031459"/>
            <a:ext cx="1650948" cy="3995341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 lIns="54610" tIns="54610" rIns="54610" bIns="5461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766102" y="2031459"/>
            <a:ext cx="1650948" cy="3995341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 lIns="54610" tIns="54610" rIns="54610" bIns="5461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5708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4 Columns - Top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FEF217D-8F0F-47D0-B179-676AB7DF4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906000" cy="27698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US" sz="1000" dirty="0" err="1">
              <a:solidFill>
                <a:schemeClr val="bg1"/>
              </a:solidFill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488950" y="203863"/>
            <a:ext cx="8928100" cy="169200"/>
          </a:xfr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Super title here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8950" y="451575"/>
            <a:ext cx="8928100" cy="723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ED889F-7643-47C2-9390-7F7B3B13F79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88950" y="1422400"/>
            <a:ext cx="8928100" cy="4953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88950" y="2031459"/>
            <a:ext cx="2096894" cy="3995341"/>
          </a:xfr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lIns="54610" tIns="54610" rIns="54610" bIns="5461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766019" y="2031459"/>
            <a:ext cx="2096894" cy="3995341"/>
          </a:xfr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lIns="54610" tIns="54610" rIns="54610" bIns="5461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043088" y="2031459"/>
            <a:ext cx="2096894" cy="3995341"/>
          </a:xfr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lIns="54610" tIns="54610" rIns="54610" bIns="5461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320156" y="2031459"/>
            <a:ext cx="2096894" cy="3995341"/>
          </a:xfr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lIns="54610" tIns="54610" rIns="54610" bIns="5461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610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88950" y="203863"/>
            <a:ext cx="8928100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8950" y="451575"/>
            <a:ext cx="8928100" cy="723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88950" y="1426659"/>
            <a:ext cx="2196690" cy="604800"/>
          </a:xfrm>
          <a:prstGeom prst="homePlate">
            <a:avLst>
              <a:gd name="adj" fmla="val 34200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9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88950" y="2031458"/>
            <a:ext cx="1987920" cy="3987601"/>
          </a:xfrm>
          <a:solidFill>
            <a:schemeClr val="accent1">
              <a:lumMod val="20000"/>
              <a:lumOff val="80000"/>
            </a:schemeClr>
          </a:solidFill>
        </p:spPr>
        <p:txBody>
          <a:bodyPr lIns="54610" tIns="54610" rIns="54610" bIns="5461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732753" y="1426659"/>
            <a:ext cx="2196690" cy="604800"/>
          </a:xfrm>
          <a:prstGeom prst="homePlate">
            <a:avLst>
              <a:gd name="adj" fmla="val 34200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9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732753" y="2031458"/>
            <a:ext cx="1987920" cy="3987601"/>
          </a:xfrm>
          <a:solidFill>
            <a:schemeClr val="accent1">
              <a:lumMod val="20000"/>
              <a:lumOff val="80000"/>
            </a:schemeClr>
          </a:solidFill>
        </p:spPr>
        <p:txBody>
          <a:bodyPr lIns="54610" tIns="54610" rIns="54610" bIns="5461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976556" y="1426659"/>
            <a:ext cx="2196690" cy="604800"/>
          </a:xfrm>
          <a:prstGeom prst="homePlate">
            <a:avLst>
              <a:gd name="adj" fmla="val 34200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9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976556" y="2031458"/>
            <a:ext cx="1987920" cy="3987601"/>
          </a:xfrm>
          <a:solidFill>
            <a:schemeClr val="accent1">
              <a:lumMod val="20000"/>
              <a:lumOff val="80000"/>
            </a:schemeClr>
          </a:solidFill>
        </p:spPr>
        <p:txBody>
          <a:bodyPr lIns="54610" tIns="54610" rIns="54610" bIns="5461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7220360" y="1426659"/>
            <a:ext cx="2196690" cy="604800"/>
          </a:xfrm>
          <a:prstGeom prst="homePlate">
            <a:avLst>
              <a:gd name="adj" fmla="val 34200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9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220360" y="2031458"/>
            <a:ext cx="1987920" cy="3987601"/>
          </a:xfrm>
          <a:solidFill>
            <a:schemeClr val="accent1">
              <a:lumMod val="20000"/>
              <a:lumOff val="80000"/>
            </a:schemeClr>
          </a:solidFill>
        </p:spPr>
        <p:txBody>
          <a:bodyPr lIns="54610" tIns="54610" rIns="54610" bIns="5461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3865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4 Columns_Cobal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88950" y="203863"/>
            <a:ext cx="8928100" cy="169200"/>
          </a:xfr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Super title here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8950" y="451575"/>
            <a:ext cx="8928100" cy="7236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88950" y="1426659"/>
            <a:ext cx="2196690" cy="604800"/>
          </a:xfrm>
          <a:prstGeom prst="homePlate">
            <a:avLst>
              <a:gd name="adj" fmla="val 34200"/>
            </a:avLst>
          </a:prstGeom>
          <a:solidFill>
            <a:schemeClr val="accent1"/>
          </a:solidFill>
        </p:spPr>
        <p:txBody>
          <a:bodyPr lIns="54000" tIns="54000" rIns="54000" bIns="54000" anchor="ctr"/>
          <a:lstStyle>
            <a:lvl1pPr algn="l">
              <a:defRPr sz="9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88950" y="2031458"/>
            <a:ext cx="1987920" cy="3987601"/>
          </a:xfrm>
          <a:solidFill>
            <a:schemeClr val="accent1">
              <a:lumMod val="20000"/>
              <a:lumOff val="80000"/>
            </a:schemeClr>
          </a:solidFill>
        </p:spPr>
        <p:txBody>
          <a:bodyPr lIns="54610" tIns="54610" rIns="54610" bIns="5461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732753" y="1426659"/>
            <a:ext cx="2196690" cy="604800"/>
          </a:xfrm>
          <a:prstGeom prst="homePlate">
            <a:avLst>
              <a:gd name="adj" fmla="val 34200"/>
            </a:avLst>
          </a:prstGeom>
          <a:solidFill>
            <a:schemeClr val="accent1"/>
          </a:solidFill>
        </p:spPr>
        <p:txBody>
          <a:bodyPr lIns="54000" tIns="54000" rIns="54000" bIns="54000" anchor="ctr"/>
          <a:lstStyle>
            <a:lvl1pPr algn="l">
              <a:defRPr sz="9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732753" y="2031458"/>
            <a:ext cx="1987920" cy="3987601"/>
          </a:xfrm>
          <a:solidFill>
            <a:schemeClr val="accent1">
              <a:lumMod val="20000"/>
              <a:lumOff val="80000"/>
            </a:schemeClr>
          </a:solidFill>
        </p:spPr>
        <p:txBody>
          <a:bodyPr lIns="54610" tIns="54610" rIns="54610" bIns="5461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976556" y="1426659"/>
            <a:ext cx="2196690" cy="604800"/>
          </a:xfrm>
          <a:prstGeom prst="homePlate">
            <a:avLst>
              <a:gd name="adj" fmla="val 34200"/>
            </a:avLst>
          </a:prstGeom>
          <a:solidFill>
            <a:schemeClr val="accent1"/>
          </a:solidFill>
        </p:spPr>
        <p:txBody>
          <a:bodyPr lIns="54000" tIns="54000" rIns="54000" bIns="54000" anchor="ctr"/>
          <a:lstStyle>
            <a:lvl1pPr algn="l">
              <a:defRPr sz="9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976556" y="2031458"/>
            <a:ext cx="1987920" cy="3987601"/>
          </a:xfrm>
          <a:solidFill>
            <a:schemeClr val="accent1">
              <a:lumMod val="20000"/>
              <a:lumOff val="80000"/>
            </a:schemeClr>
          </a:solidFill>
        </p:spPr>
        <p:txBody>
          <a:bodyPr lIns="54610" tIns="54610" rIns="54610" bIns="5461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7220360" y="1426659"/>
            <a:ext cx="2196690" cy="604800"/>
          </a:xfrm>
          <a:prstGeom prst="homePlate">
            <a:avLst>
              <a:gd name="adj" fmla="val 34200"/>
            </a:avLst>
          </a:prstGeom>
          <a:solidFill>
            <a:schemeClr val="accent1"/>
          </a:solidFill>
        </p:spPr>
        <p:txBody>
          <a:bodyPr lIns="54000" tIns="54000" rIns="54000" bIns="54000" anchor="ctr"/>
          <a:lstStyle>
            <a:lvl1pPr algn="l">
              <a:defRPr sz="9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220360" y="2031458"/>
            <a:ext cx="1987920" cy="3987601"/>
          </a:xfrm>
          <a:solidFill>
            <a:schemeClr val="accent1">
              <a:lumMod val="20000"/>
              <a:lumOff val="80000"/>
            </a:schemeClr>
          </a:solidFill>
        </p:spPr>
        <p:txBody>
          <a:bodyPr lIns="54610" tIns="54610" rIns="54610" bIns="5461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9289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Box with Icon and Center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88950" y="203863"/>
            <a:ext cx="8918244" cy="169200"/>
          </a:xfr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Super title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8950" y="451575"/>
            <a:ext cx="8918244" cy="723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CCA34735-C9C7-4277-8644-A007865AD91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88949" y="1422399"/>
            <a:ext cx="4370388" cy="2226449"/>
          </a:xfrm>
          <a:custGeom>
            <a:avLst/>
            <a:gdLst>
              <a:gd name="connsiteX0" fmla="*/ 0 w 4370388"/>
              <a:gd name="connsiteY0" fmla="*/ 0 h 2226449"/>
              <a:gd name="connsiteX1" fmla="*/ 328259 w 4370388"/>
              <a:gd name="connsiteY1" fmla="*/ 0 h 2226449"/>
              <a:gd name="connsiteX2" fmla="*/ 4068763 w 4370388"/>
              <a:gd name="connsiteY2" fmla="*/ 0 h 2226449"/>
              <a:gd name="connsiteX3" fmla="*/ 4370388 w 4370388"/>
              <a:gd name="connsiteY3" fmla="*/ 0 h 2226449"/>
              <a:gd name="connsiteX4" fmla="*/ 4370388 w 4370388"/>
              <a:gd name="connsiteY4" fmla="*/ 1374351 h 2226449"/>
              <a:gd name="connsiteX5" fmla="*/ 4068763 w 4370388"/>
              <a:gd name="connsiteY5" fmla="*/ 1374351 h 2226449"/>
              <a:gd name="connsiteX6" fmla="*/ 3189606 w 4370388"/>
              <a:gd name="connsiteY6" fmla="*/ 1374351 h 2226449"/>
              <a:gd name="connsiteX7" fmla="*/ 3189606 w 4370388"/>
              <a:gd name="connsiteY7" fmla="*/ 2226449 h 2226449"/>
              <a:gd name="connsiteX8" fmla="*/ 2880201 w 4370388"/>
              <a:gd name="connsiteY8" fmla="*/ 2226449 h 2226449"/>
              <a:gd name="connsiteX9" fmla="*/ 328259 w 4370388"/>
              <a:gd name="connsiteY9" fmla="*/ 2226449 h 2226449"/>
              <a:gd name="connsiteX10" fmla="*/ 0 w 4370388"/>
              <a:gd name="connsiteY10" fmla="*/ 2226449 h 222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70388" h="2226449">
                <a:moveTo>
                  <a:pt x="0" y="0"/>
                </a:moveTo>
                <a:lnTo>
                  <a:pt x="328259" y="0"/>
                </a:lnTo>
                <a:lnTo>
                  <a:pt x="4068763" y="0"/>
                </a:lnTo>
                <a:lnTo>
                  <a:pt x="4370388" y="0"/>
                </a:lnTo>
                <a:lnTo>
                  <a:pt x="4370388" y="1374351"/>
                </a:lnTo>
                <a:lnTo>
                  <a:pt x="4068763" y="1374351"/>
                </a:lnTo>
                <a:lnTo>
                  <a:pt x="3189606" y="1374351"/>
                </a:lnTo>
                <a:lnTo>
                  <a:pt x="3189606" y="2226449"/>
                </a:lnTo>
                <a:lnTo>
                  <a:pt x="2880201" y="2226449"/>
                </a:lnTo>
                <a:lnTo>
                  <a:pt x="328259" y="2226449"/>
                </a:lnTo>
                <a:lnTo>
                  <a:pt x="0" y="222644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txBody>
          <a:bodyPr wrap="square" lIns="54000" tIns="54000" rIns="1260000" bIns="54000">
            <a:noAutofit/>
          </a:bodyPr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BD4F8449-24BE-4134-8014-7028BD8DE9B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028849" y="1422399"/>
            <a:ext cx="4378344" cy="2226449"/>
          </a:xfrm>
          <a:custGeom>
            <a:avLst/>
            <a:gdLst>
              <a:gd name="connsiteX0" fmla="*/ 0 w 4378344"/>
              <a:gd name="connsiteY0" fmla="*/ 0 h 2226449"/>
              <a:gd name="connsiteX1" fmla="*/ 309581 w 4378344"/>
              <a:gd name="connsiteY1" fmla="*/ 0 h 2226449"/>
              <a:gd name="connsiteX2" fmla="*/ 4068763 w 4378344"/>
              <a:gd name="connsiteY2" fmla="*/ 0 h 2226449"/>
              <a:gd name="connsiteX3" fmla="*/ 4378344 w 4378344"/>
              <a:gd name="connsiteY3" fmla="*/ 0 h 2226449"/>
              <a:gd name="connsiteX4" fmla="*/ 4378344 w 4378344"/>
              <a:gd name="connsiteY4" fmla="*/ 2226449 h 2226449"/>
              <a:gd name="connsiteX5" fmla="*/ 4068763 w 4378344"/>
              <a:gd name="connsiteY5" fmla="*/ 2226449 h 2226449"/>
              <a:gd name="connsiteX6" fmla="*/ 1498141 w 4378344"/>
              <a:gd name="connsiteY6" fmla="*/ 2226449 h 2226449"/>
              <a:gd name="connsiteX7" fmla="*/ 1188560 w 4378344"/>
              <a:gd name="connsiteY7" fmla="*/ 2226449 h 2226449"/>
              <a:gd name="connsiteX8" fmla="*/ 1188560 w 4378344"/>
              <a:gd name="connsiteY8" fmla="*/ 1374351 h 2226449"/>
              <a:gd name="connsiteX9" fmla="*/ 309581 w 4378344"/>
              <a:gd name="connsiteY9" fmla="*/ 1374351 h 2226449"/>
              <a:gd name="connsiteX10" fmla="*/ 0 w 4378344"/>
              <a:gd name="connsiteY10" fmla="*/ 1374351 h 222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78344" h="2226449">
                <a:moveTo>
                  <a:pt x="0" y="0"/>
                </a:moveTo>
                <a:lnTo>
                  <a:pt x="309581" y="0"/>
                </a:lnTo>
                <a:lnTo>
                  <a:pt x="4068763" y="0"/>
                </a:lnTo>
                <a:lnTo>
                  <a:pt x="4378344" y="0"/>
                </a:lnTo>
                <a:lnTo>
                  <a:pt x="4378344" y="2226449"/>
                </a:lnTo>
                <a:lnTo>
                  <a:pt x="4068763" y="2226449"/>
                </a:lnTo>
                <a:lnTo>
                  <a:pt x="1498141" y="2226449"/>
                </a:lnTo>
                <a:lnTo>
                  <a:pt x="1188560" y="2226449"/>
                </a:lnTo>
                <a:lnTo>
                  <a:pt x="1188560" y="1374351"/>
                </a:lnTo>
                <a:lnTo>
                  <a:pt x="309581" y="1374351"/>
                </a:lnTo>
                <a:lnTo>
                  <a:pt x="0" y="137435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txBody>
          <a:bodyPr wrap="square" lIns="1260000" tIns="54000" rIns="54000" bIns="54000">
            <a:noAutofit/>
          </a:bodyPr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64C91CD3-7352-4823-ACCA-495944A858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41410" y="2940750"/>
            <a:ext cx="2232000" cy="1548000"/>
          </a:xfrm>
          <a:prstGeom prst="rect">
            <a:avLst/>
          </a:prstGeom>
          <a:solidFill>
            <a:schemeClr val="accent1"/>
          </a:solidFill>
        </p:spPr>
        <p:txBody>
          <a:bodyPr lIns="54000" tIns="54000" rIns="54000" bIns="54000" anchor="ctr"/>
          <a:lstStyle>
            <a:lvl1pPr algn="ctr">
              <a:defRPr sz="9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61B17469-3735-4930-AB1E-88048E6D3E0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8949" y="3789314"/>
            <a:ext cx="4370388" cy="2217786"/>
          </a:xfrm>
          <a:custGeom>
            <a:avLst/>
            <a:gdLst>
              <a:gd name="connsiteX0" fmla="*/ 0 w 4370388"/>
              <a:gd name="connsiteY0" fmla="*/ 0 h 2217786"/>
              <a:gd name="connsiteX1" fmla="*/ 328259 w 4370388"/>
              <a:gd name="connsiteY1" fmla="*/ 0 h 2217786"/>
              <a:gd name="connsiteX2" fmla="*/ 2880201 w 4370388"/>
              <a:gd name="connsiteY2" fmla="*/ 0 h 2217786"/>
              <a:gd name="connsiteX3" fmla="*/ 3189606 w 4370388"/>
              <a:gd name="connsiteY3" fmla="*/ 0 h 2217786"/>
              <a:gd name="connsiteX4" fmla="*/ 3189606 w 4370388"/>
              <a:gd name="connsiteY4" fmla="*/ 843436 h 2217786"/>
              <a:gd name="connsiteX5" fmla="*/ 4068763 w 4370388"/>
              <a:gd name="connsiteY5" fmla="*/ 843436 h 2217786"/>
              <a:gd name="connsiteX6" fmla="*/ 4370388 w 4370388"/>
              <a:gd name="connsiteY6" fmla="*/ 843436 h 2217786"/>
              <a:gd name="connsiteX7" fmla="*/ 4370388 w 4370388"/>
              <a:gd name="connsiteY7" fmla="*/ 2217786 h 2217786"/>
              <a:gd name="connsiteX8" fmla="*/ 4068763 w 4370388"/>
              <a:gd name="connsiteY8" fmla="*/ 2217786 h 2217786"/>
              <a:gd name="connsiteX9" fmla="*/ 328259 w 4370388"/>
              <a:gd name="connsiteY9" fmla="*/ 2217786 h 2217786"/>
              <a:gd name="connsiteX10" fmla="*/ 0 w 4370388"/>
              <a:gd name="connsiteY10" fmla="*/ 2217786 h 221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70388" h="2217786">
                <a:moveTo>
                  <a:pt x="0" y="0"/>
                </a:moveTo>
                <a:lnTo>
                  <a:pt x="328259" y="0"/>
                </a:lnTo>
                <a:lnTo>
                  <a:pt x="2880201" y="0"/>
                </a:lnTo>
                <a:lnTo>
                  <a:pt x="3189606" y="0"/>
                </a:lnTo>
                <a:lnTo>
                  <a:pt x="3189606" y="843436"/>
                </a:lnTo>
                <a:lnTo>
                  <a:pt x="4068763" y="843436"/>
                </a:lnTo>
                <a:lnTo>
                  <a:pt x="4370388" y="843436"/>
                </a:lnTo>
                <a:lnTo>
                  <a:pt x="4370388" y="2217786"/>
                </a:lnTo>
                <a:lnTo>
                  <a:pt x="4068763" y="2217786"/>
                </a:lnTo>
                <a:lnTo>
                  <a:pt x="328259" y="2217786"/>
                </a:lnTo>
                <a:lnTo>
                  <a:pt x="0" y="221778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txBody>
          <a:bodyPr wrap="square" lIns="54000" tIns="54000" rIns="1260000" bIns="54000">
            <a:noAutofit/>
          </a:bodyPr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24EA5681-54AA-4B86-902A-84C4AE3E979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46663" y="3789314"/>
            <a:ext cx="4360531" cy="2217786"/>
          </a:xfrm>
          <a:custGeom>
            <a:avLst/>
            <a:gdLst>
              <a:gd name="connsiteX0" fmla="*/ 1183357 w 4360531"/>
              <a:gd name="connsiteY0" fmla="*/ 0 h 2217786"/>
              <a:gd name="connsiteX1" fmla="*/ 1480328 w 4360531"/>
              <a:gd name="connsiteY1" fmla="*/ 0 h 2217786"/>
              <a:gd name="connsiteX2" fmla="*/ 4050950 w 4360531"/>
              <a:gd name="connsiteY2" fmla="*/ 0 h 2217786"/>
              <a:gd name="connsiteX3" fmla="*/ 4360531 w 4360531"/>
              <a:gd name="connsiteY3" fmla="*/ 0 h 2217786"/>
              <a:gd name="connsiteX4" fmla="*/ 4360531 w 4360531"/>
              <a:gd name="connsiteY4" fmla="*/ 2217786 h 2217786"/>
              <a:gd name="connsiteX5" fmla="*/ 4050950 w 4360531"/>
              <a:gd name="connsiteY5" fmla="*/ 2217786 h 2217786"/>
              <a:gd name="connsiteX6" fmla="*/ 291768 w 4360531"/>
              <a:gd name="connsiteY6" fmla="*/ 2217786 h 2217786"/>
              <a:gd name="connsiteX7" fmla="*/ 0 w 4360531"/>
              <a:gd name="connsiteY7" fmla="*/ 2217786 h 2217786"/>
              <a:gd name="connsiteX8" fmla="*/ 0 w 4360531"/>
              <a:gd name="connsiteY8" fmla="*/ 843436 h 2217786"/>
              <a:gd name="connsiteX9" fmla="*/ 291768 w 4360531"/>
              <a:gd name="connsiteY9" fmla="*/ 843436 h 2217786"/>
              <a:gd name="connsiteX10" fmla="*/ 1183357 w 4360531"/>
              <a:gd name="connsiteY10" fmla="*/ 843436 h 221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60531" h="2217786">
                <a:moveTo>
                  <a:pt x="1183357" y="0"/>
                </a:moveTo>
                <a:lnTo>
                  <a:pt x="1480328" y="0"/>
                </a:lnTo>
                <a:lnTo>
                  <a:pt x="4050950" y="0"/>
                </a:lnTo>
                <a:lnTo>
                  <a:pt x="4360531" y="0"/>
                </a:lnTo>
                <a:lnTo>
                  <a:pt x="4360531" y="2217786"/>
                </a:lnTo>
                <a:lnTo>
                  <a:pt x="4050950" y="2217786"/>
                </a:lnTo>
                <a:lnTo>
                  <a:pt x="291768" y="2217786"/>
                </a:lnTo>
                <a:lnTo>
                  <a:pt x="0" y="2217786"/>
                </a:lnTo>
                <a:lnTo>
                  <a:pt x="0" y="843436"/>
                </a:lnTo>
                <a:lnTo>
                  <a:pt x="291768" y="843436"/>
                </a:lnTo>
                <a:lnTo>
                  <a:pt x="1183357" y="84343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txBody>
          <a:bodyPr wrap="square" lIns="1260000" tIns="54000" rIns="54000" bIns="54000">
            <a:noAutofit/>
          </a:bodyPr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571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Right Horizontal Window_Pacific Blue">
    <p:bg>
      <p:bgPr>
        <a:gradFill>
          <a:gsLst>
            <a:gs pos="100000">
              <a:srgbClr val="ACEAFF"/>
            </a:gs>
            <a:gs pos="0">
              <a:schemeClr val="accent4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FB3438ED-7D83-4E19-BA74-594DA1B85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388" y="313438"/>
            <a:ext cx="786440" cy="316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649D36D-CB23-431A-8EA8-1AD1089F0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2242635" y="313438"/>
            <a:ext cx="6848978" cy="4757550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accent5"/>
              </a:gs>
            </a:gsLst>
            <a:lin ang="0" scaled="0"/>
          </a:gradFill>
        </p:spPr>
        <p:txBody>
          <a:bodyPr vert="horz" lIns="180000" tIns="180000" rIns="180000" bIns="180000" rtlCol="0" anchor="t" anchorCtr="0">
            <a:noAutofit/>
          </a:bodyPr>
          <a:lstStyle/>
          <a:p>
            <a:pPr lvl="0">
              <a:lnSpc>
                <a:spcPct val="70000"/>
              </a:lnSpc>
              <a:spcBef>
                <a:spcPct val="0"/>
              </a:spcBef>
              <a:buNone/>
            </a:pPr>
            <a:endParaRPr lang="en-US" sz="8800" baseline="0" dirty="0" err="1">
              <a:solidFill>
                <a:schemeClr val="bg1"/>
              </a:solidFill>
              <a:latin typeface="KPMG Bold" panose="020B0803030202040204" pitchFamily="34" charset="0"/>
              <a:ea typeface="+mj-ea"/>
              <a:cs typeface="+mj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7176F5-D114-4595-B2BD-7E4468724E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89447" y="563864"/>
            <a:ext cx="6356889" cy="3240000"/>
          </a:xfrm>
        </p:spPr>
        <p:txBody>
          <a:bodyPr anchor="t" anchorCtr="0"/>
          <a:lstStyle>
            <a:lvl1pPr algn="l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Title slide text only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6C70BE1-2B31-413E-806B-9137352E26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89447" y="4018402"/>
            <a:ext cx="6356889" cy="810000"/>
          </a:xfrm>
        </p:spPr>
        <p:txBody>
          <a:bodyPr anchor="b"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794773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Blu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982F54-08F1-42D7-AF82-1EBE07E6B6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8950" y="1788430"/>
            <a:ext cx="4361750" cy="4232958"/>
          </a:xfrm>
          <a:solidFill>
            <a:schemeClr val="accent1">
              <a:lumMod val="20000"/>
              <a:lumOff val="80000"/>
            </a:schemeClr>
          </a:solidFill>
          <a:ln w="6350">
            <a:noFill/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62C0BE3E-AEF5-4C6C-BAD9-0E2CAC7146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54324" y="1788430"/>
            <a:ext cx="4362725" cy="4232958"/>
          </a:xfrm>
          <a:solidFill>
            <a:schemeClr val="accent1">
              <a:lumMod val="20000"/>
              <a:lumOff val="80000"/>
            </a:schemeClr>
          </a:solidFill>
          <a:ln w="6350">
            <a:noFill/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88950" y="203863"/>
            <a:ext cx="8928100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8950" y="451575"/>
            <a:ext cx="8928100" cy="723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C72436A2-422C-4F9B-91F4-6AA17BEF673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88950" y="1428430"/>
            <a:ext cx="4361750" cy="360000"/>
          </a:xfrm>
          <a:solidFill>
            <a:schemeClr val="tx2"/>
          </a:solidFill>
          <a:ln w="6350">
            <a:noFill/>
          </a:ln>
        </p:spPr>
        <p:txBody>
          <a:bodyPr lIns="54000" tIns="54000" rIns="54000" bIns="54000" anchor="ctr"/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740000B5-C034-4192-8FE3-025D5631F5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54324" y="1428430"/>
            <a:ext cx="4362725" cy="360000"/>
          </a:xfrm>
          <a:solidFill>
            <a:schemeClr val="tx2"/>
          </a:solidFill>
          <a:ln w="6350">
            <a:noFill/>
          </a:ln>
        </p:spPr>
        <p:txBody>
          <a:bodyPr lIns="54000" tIns="54000" rIns="54000" bIns="54000" anchor="ctr"/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5353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Quad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88950" y="203863"/>
            <a:ext cx="8928100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8950" y="451575"/>
            <a:ext cx="8928100" cy="723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88950" y="1428430"/>
            <a:ext cx="4361750" cy="360000"/>
          </a:xfrm>
          <a:solidFill>
            <a:schemeClr val="tx2"/>
          </a:solidFill>
          <a:ln w="6350">
            <a:noFill/>
          </a:ln>
        </p:spPr>
        <p:txBody>
          <a:bodyPr lIns="54000" tIns="54000" rIns="54000" bIns="54000" anchor="ctr"/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488950" y="1788430"/>
            <a:ext cx="4361750" cy="1771246"/>
          </a:xfrm>
          <a:solidFill>
            <a:schemeClr val="accent1">
              <a:lumMod val="20000"/>
              <a:lumOff val="80000"/>
            </a:schemeClr>
          </a:solidFill>
          <a:ln w="6350">
            <a:noFill/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5054324" y="1428430"/>
            <a:ext cx="4362725" cy="360000"/>
          </a:xfrm>
          <a:solidFill>
            <a:schemeClr val="tx2"/>
          </a:solidFill>
          <a:ln w="6350">
            <a:noFill/>
          </a:ln>
        </p:spPr>
        <p:txBody>
          <a:bodyPr lIns="54000" tIns="54000" rIns="54000" bIns="54000" anchor="ctr"/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54324" y="1788430"/>
            <a:ext cx="4362725" cy="1771246"/>
          </a:xfrm>
          <a:solidFill>
            <a:schemeClr val="accent1">
              <a:lumMod val="20000"/>
              <a:lumOff val="80000"/>
            </a:schemeClr>
          </a:solidFill>
          <a:ln w="6350">
            <a:noFill/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88950" y="3890142"/>
            <a:ext cx="4361750" cy="360000"/>
          </a:xfrm>
          <a:solidFill>
            <a:schemeClr val="tx2"/>
          </a:solidFill>
          <a:ln w="6350">
            <a:noFill/>
          </a:ln>
        </p:spPr>
        <p:txBody>
          <a:bodyPr lIns="54000" tIns="54000" rIns="54000" bIns="54000" anchor="ctr"/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8950" y="4250142"/>
            <a:ext cx="4361750" cy="1771246"/>
          </a:xfrm>
          <a:solidFill>
            <a:schemeClr val="accent1">
              <a:lumMod val="20000"/>
              <a:lumOff val="80000"/>
            </a:schemeClr>
          </a:solidFill>
          <a:ln w="6350">
            <a:noFill/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5054324" y="3890142"/>
            <a:ext cx="4362725" cy="360000"/>
          </a:xfrm>
          <a:solidFill>
            <a:schemeClr val="tx2"/>
          </a:solidFill>
          <a:ln w="6350">
            <a:noFill/>
          </a:ln>
        </p:spPr>
        <p:txBody>
          <a:bodyPr lIns="54000" tIns="54000" rIns="54000" bIns="54000" anchor="ctr"/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054324" y="4250142"/>
            <a:ext cx="4362725" cy="1771246"/>
          </a:xfrm>
          <a:solidFill>
            <a:schemeClr val="accent1">
              <a:lumMod val="20000"/>
              <a:lumOff val="80000"/>
            </a:schemeClr>
          </a:solidFill>
          <a:ln w="6350">
            <a:noFill/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96279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Quad Boxes BG Dark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88950" y="203863"/>
            <a:ext cx="8928100" cy="169200"/>
          </a:xfr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Super title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8950" y="451575"/>
            <a:ext cx="8928100" cy="723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88950" y="1428430"/>
            <a:ext cx="4361750" cy="360000"/>
          </a:xfrm>
          <a:solidFill>
            <a:schemeClr val="accent1"/>
          </a:solidFill>
          <a:ln w="6350">
            <a:noFill/>
          </a:ln>
        </p:spPr>
        <p:txBody>
          <a:bodyPr lIns="54000" tIns="54000" rIns="54000" bIns="54000" anchor="ctr"/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488950" y="1788430"/>
            <a:ext cx="4361750" cy="1771246"/>
          </a:xfrm>
          <a:solidFill>
            <a:schemeClr val="accent1">
              <a:lumMod val="20000"/>
              <a:lumOff val="80000"/>
            </a:schemeClr>
          </a:solidFill>
          <a:ln w="6350">
            <a:noFill/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5054324" y="1428430"/>
            <a:ext cx="4362725" cy="360000"/>
          </a:xfrm>
          <a:solidFill>
            <a:schemeClr val="accent1"/>
          </a:solidFill>
          <a:ln w="6350">
            <a:noFill/>
          </a:ln>
        </p:spPr>
        <p:txBody>
          <a:bodyPr lIns="54000" tIns="54000" rIns="54000" bIns="54000" anchor="ctr"/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54324" y="1788430"/>
            <a:ext cx="4362725" cy="1771246"/>
          </a:xfrm>
          <a:solidFill>
            <a:schemeClr val="accent1">
              <a:lumMod val="20000"/>
              <a:lumOff val="80000"/>
            </a:schemeClr>
          </a:solidFill>
          <a:ln w="6350">
            <a:noFill/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88950" y="3890142"/>
            <a:ext cx="4361750" cy="360000"/>
          </a:xfrm>
          <a:solidFill>
            <a:schemeClr val="accent1"/>
          </a:solidFill>
          <a:ln w="6350">
            <a:noFill/>
          </a:ln>
        </p:spPr>
        <p:txBody>
          <a:bodyPr lIns="54000" tIns="54000" rIns="54000" bIns="54000" anchor="ctr"/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8950" y="4250142"/>
            <a:ext cx="4361750" cy="1771246"/>
          </a:xfrm>
          <a:solidFill>
            <a:schemeClr val="accent1">
              <a:lumMod val="20000"/>
              <a:lumOff val="80000"/>
            </a:schemeClr>
          </a:solidFill>
          <a:ln w="6350">
            <a:noFill/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5054324" y="3890142"/>
            <a:ext cx="4362725" cy="360000"/>
          </a:xfrm>
          <a:solidFill>
            <a:schemeClr val="accent1"/>
          </a:solidFill>
          <a:ln w="6350">
            <a:noFill/>
          </a:ln>
        </p:spPr>
        <p:txBody>
          <a:bodyPr lIns="54000" tIns="54000" rIns="54000" bIns="54000" anchor="ctr"/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054324" y="4250142"/>
            <a:ext cx="4362725" cy="1771246"/>
          </a:xfrm>
          <a:solidFill>
            <a:schemeClr val="accent1">
              <a:lumMod val="20000"/>
              <a:lumOff val="80000"/>
            </a:schemeClr>
          </a:solidFill>
          <a:ln w="6350">
            <a:noFill/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6BFEBF-8CCC-44F5-8C05-A0A35613146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 userDrawn="1"/>
        </p:nvSpPr>
        <p:spPr>
          <a:xfrm>
            <a:off x="1278148" y="6367453"/>
            <a:ext cx="456591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1200" noProof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2024 KPMG LLP, a UK limited liability partnership and a member firm of the KPMG global organisation of independent member firms affiliated with KPMG International Limited, a private English company limited by guarantee. All rights reserved.</a:t>
            </a:r>
            <a:endParaRPr lang="en-US" sz="600" kern="120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D34CCF-E43D-4B91-AC31-EEDC636239E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7731459" y="6413620"/>
            <a:ext cx="1330492" cy="9233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" b="0" kern="120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Document Classification: KPMG Confidential</a:t>
            </a:r>
          </a:p>
        </p:txBody>
      </p:sp>
      <p:sp>
        <p:nvSpPr>
          <p:cNvPr id="23" name="Shape 8">
            <a:extLst>
              <a:ext uri="{FF2B5EF4-FFF2-40B4-BE49-F238E27FC236}">
                <a16:creationId xmlns:a16="http://schemas.microsoft.com/office/drawing/2014/main" id="{0C1698D7-6F3C-4BA0-A6D6-053899BB29B3}"/>
              </a:ext>
            </a:extLst>
          </p:cNvPr>
          <p:cNvSpPr txBox="1">
            <a:spLocks/>
          </p:cNvSpPr>
          <p:nvPr userDrawn="1"/>
        </p:nvSpPr>
        <p:spPr>
          <a:xfrm>
            <a:off x="9174564" y="6385080"/>
            <a:ext cx="242486" cy="149412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0061A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GB" sz="1000" smtClean="0">
                <a:solidFill>
                  <a:schemeClr val="bg1"/>
                </a:solidFill>
                <a:latin typeface="+mn-lt"/>
                <a:ea typeface="Arial"/>
                <a:cs typeface="Arial" panose="020B0604020202020204" pitchFamily="34" charset="0"/>
              </a:rPr>
              <a:pPr algn="r"/>
              <a:t>‹#›</a:t>
            </a:fld>
            <a:endParaRPr lang="en-GB" sz="1000" dirty="0">
              <a:solidFill>
                <a:schemeClr val="bg1"/>
              </a:solidFill>
              <a:latin typeface="+mn-lt"/>
              <a:ea typeface="Arial"/>
              <a:cs typeface="Arial" panose="020B06040202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2F5949-AA7F-4CA6-9943-3D37287D0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156505" y="6385080"/>
            <a:ext cx="0" cy="149412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>
            <a:extLst>
              <a:ext uri="{FF2B5EF4-FFF2-40B4-BE49-F238E27FC236}">
                <a16:creationId xmlns:a16="http://schemas.microsoft.com/office/drawing/2014/main" id="{BB58402A-8637-4C69-8029-FC174B324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8950" y="6373386"/>
            <a:ext cx="428967" cy="1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022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634193-B107-4FAD-9EC0-E0099122CA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14388" y="1422400"/>
            <a:ext cx="5902325" cy="4099970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accent5"/>
              </a:gs>
            </a:gsLst>
            <a:lin ang="0" scaled="0"/>
          </a:gradFill>
        </p:spPr>
        <p:txBody>
          <a:bodyPr vert="horz" lIns="180000" tIns="180000" rIns="180000" bIns="180000" rtlCol="0" anchor="t" anchorCtr="0">
            <a:noAutofit/>
          </a:bodyPr>
          <a:lstStyle/>
          <a:p>
            <a:pPr lvl="0">
              <a:lnSpc>
                <a:spcPct val="70000"/>
              </a:lnSpc>
              <a:spcBef>
                <a:spcPct val="0"/>
              </a:spcBef>
              <a:buNone/>
            </a:pPr>
            <a:endParaRPr lang="en-US" sz="8800" baseline="0" dirty="0" err="1">
              <a:solidFill>
                <a:schemeClr val="bg1"/>
              </a:solidFill>
              <a:latin typeface="KPMG Bold" panose="020B0803030202040204" pitchFamily="34" charset="0"/>
              <a:ea typeface="+mj-ea"/>
              <a:cs typeface="+mj-cs"/>
            </a:endParaRP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E815A46F-898E-4769-AAC0-5EDA85F524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0977" y="1553435"/>
            <a:ext cx="896937" cy="722312"/>
          </a:xfrm>
        </p:spPr>
        <p:txBody>
          <a:bodyPr/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2EAAA2D-0929-4E90-A676-0E7CBDA93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0977" y="2504375"/>
            <a:ext cx="4592586" cy="1623742"/>
          </a:xfrm>
        </p:spPr>
        <p:txBody>
          <a:bodyPr anchor="t" anchorCtr="0"/>
          <a:lstStyle>
            <a:lvl1pPr algn="l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EA366F44-77CE-46B7-B3AD-8C86212568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0977" y="4465785"/>
            <a:ext cx="4592586" cy="810000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869611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bg>
      <p:bgPr>
        <a:gradFill>
          <a:gsLst>
            <a:gs pos="0">
              <a:schemeClr val="accent5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634193-B107-4FAD-9EC0-E0099122CA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14388" y="1422400"/>
            <a:ext cx="5902325" cy="4099970"/>
          </a:xfrm>
          <a:prstGeom prst="rect">
            <a:avLst/>
          </a:prstGeom>
          <a:gradFill>
            <a:gsLst>
              <a:gs pos="100000">
                <a:srgbClr val="ACEAFF"/>
              </a:gs>
              <a:gs pos="0">
                <a:schemeClr val="accent4"/>
              </a:gs>
            </a:gsLst>
            <a:lin ang="0" scaled="0"/>
          </a:gradFill>
        </p:spPr>
        <p:txBody>
          <a:bodyPr vert="horz" lIns="180000" tIns="180000" rIns="180000" bIns="180000" rtlCol="0" anchor="t" anchorCtr="0">
            <a:noAutofit/>
          </a:bodyPr>
          <a:lstStyle/>
          <a:p>
            <a:pPr lvl="0">
              <a:lnSpc>
                <a:spcPct val="70000"/>
              </a:lnSpc>
              <a:spcBef>
                <a:spcPct val="0"/>
              </a:spcBef>
              <a:buNone/>
            </a:pPr>
            <a:endParaRPr lang="en-US" sz="8800" baseline="0" dirty="0" err="1">
              <a:solidFill>
                <a:schemeClr val="bg1"/>
              </a:solidFill>
              <a:latin typeface="KPMG Bold" panose="020B0803030202040204" pitchFamily="34" charset="0"/>
              <a:ea typeface="+mj-ea"/>
              <a:cs typeface="+mj-cs"/>
            </a:endParaRP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E815A46F-898E-4769-AAC0-5EDA85F524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0977" y="1553435"/>
            <a:ext cx="896937" cy="722312"/>
          </a:xfrm>
        </p:spPr>
        <p:txBody>
          <a:bodyPr/>
          <a:lstStyle>
            <a:lvl1pPr>
              <a:lnSpc>
                <a:spcPct val="80000"/>
              </a:lnSpc>
              <a:defRPr sz="600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2EAAA2D-0929-4E90-A676-0E7CBDA93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0977" y="2504375"/>
            <a:ext cx="4592586" cy="1623742"/>
          </a:xfrm>
        </p:spPr>
        <p:txBody>
          <a:bodyPr anchor="t" anchorCtr="0"/>
          <a:lstStyle>
            <a:lvl1pPr algn="l">
              <a:defRPr sz="6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EA366F44-77CE-46B7-B3AD-8C86212568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0977" y="4465785"/>
            <a:ext cx="4592586" cy="810000"/>
          </a:xfrm>
        </p:spPr>
        <p:txBody>
          <a:bodyPr anchor="b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903048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634193-B107-4FAD-9EC0-E0099122CA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14388" y="1422400"/>
            <a:ext cx="5902325" cy="4099970"/>
          </a:xfrm>
          <a:prstGeom prst="rect">
            <a:avLst/>
          </a:prstGeom>
          <a:gradFill>
            <a:gsLst>
              <a:gs pos="100000">
                <a:srgbClr val="ACEAFF"/>
              </a:gs>
              <a:gs pos="0">
                <a:schemeClr val="accent4"/>
              </a:gs>
            </a:gsLst>
            <a:lin ang="0" scaled="0"/>
          </a:gradFill>
        </p:spPr>
        <p:txBody>
          <a:bodyPr vert="horz" lIns="180000" tIns="180000" rIns="180000" bIns="180000" rtlCol="0" anchor="t" anchorCtr="0">
            <a:noAutofit/>
          </a:bodyPr>
          <a:lstStyle/>
          <a:p>
            <a:pPr lvl="0">
              <a:lnSpc>
                <a:spcPct val="70000"/>
              </a:lnSpc>
              <a:spcBef>
                <a:spcPct val="0"/>
              </a:spcBef>
              <a:buNone/>
            </a:pPr>
            <a:endParaRPr lang="en-US" sz="8800" baseline="0" dirty="0" err="1">
              <a:solidFill>
                <a:schemeClr val="bg1"/>
              </a:solidFill>
              <a:latin typeface="KPMG Bold" panose="020B0803030202040204" pitchFamily="34" charset="0"/>
              <a:ea typeface="+mj-ea"/>
              <a:cs typeface="+mj-cs"/>
            </a:endParaRP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E815A46F-898E-4769-AAC0-5EDA85F524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0977" y="1553435"/>
            <a:ext cx="896937" cy="722312"/>
          </a:xfrm>
        </p:spPr>
        <p:txBody>
          <a:bodyPr/>
          <a:lstStyle>
            <a:lvl1pPr>
              <a:lnSpc>
                <a:spcPct val="80000"/>
              </a:lnSpc>
              <a:defRPr sz="600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2EAAA2D-0929-4E90-A676-0E7CBDA93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0977" y="2504375"/>
            <a:ext cx="4592586" cy="1623742"/>
          </a:xfrm>
        </p:spPr>
        <p:txBody>
          <a:bodyPr anchor="t" anchorCtr="0"/>
          <a:lstStyle>
            <a:lvl1pPr algn="l">
              <a:defRPr sz="6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EA366F44-77CE-46B7-B3AD-8C86212568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0977" y="4465785"/>
            <a:ext cx="4592586" cy="810000"/>
          </a:xfrm>
        </p:spPr>
        <p:txBody>
          <a:bodyPr anchor="b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253140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dark Gradient">
    <p:bg>
      <p:bgPr>
        <a:gradFill>
          <a:gsLst>
            <a:gs pos="0">
              <a:schemeClr val="accent5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phic 31">
            <a:extLst>
              <a:ext uri="{FF2B5EF4-FFF2-40B4-BE49-F238E27FC236}">
                <a16:creationId xmlns:a16="http://schemas.microsoft.com/office/drawing/2014/main" id="{8E07F9EA-D124-49E0-A010-508425031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4388" y="313438"/>
            <a:ext cx="786440" cy="316800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55C9463-5BED-4BE5-AA07-A41D76019E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4387" y="2756034"/>
            <a:ext cx="1188000" cy="169277"/>
          </a:xfrm>
        </p:spPr>
        <p:txBody>
          <a:bodyPr wrap="square">
            <a:spAutoFit/>
          </a:bodyPr>
          <a:lstStyle>
            <a:lvl1pPr>
              <a:buFontTx/>
              <a:buNone/>
              <a:defRPr sz="1100" b="1">
                <a:solidFill>
                  <a:schemeClr val="bg1"/>
                </a:solidFill>
              </a:defRPr>
            </a:lvl1pPr>
            <a:lvl2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3pPr>
            <a:lvl4pPr marL="3456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4pPr>
            <a:lvl5pPr marL="5400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AC8411B-E3F1-4BA8-8D3B-88DFB5D2C2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4388" y="3023317"/>
            <a:ext cx="8602662" cy="1800000"/>
          </a:xfrm>
        </p:spPr>
        <p:txBody>
          <a:bodyPr anchor="b"/>
          <a:lstStyle>
            <a:lvl1pPr>
              <a:spcAft>
                <a:spcPts val="1000"/>
              </a:spcAft>
              <a:defRPr sz="1000" b="0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 sz="10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20F18-D533-4823-8B86-1E501112B6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4388" y="5540375"/>
            <a:ext cx="8602662" cy="166688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  <a:lvl2pPr>
              <a:defRPr sz="1000" b="0">
                <a:solidFill>
                  <a:schemeClr val="bg1"/>
                </a:solidFill>
              </a:defRPr>
            </a:lvl2pPr>
            <a:lvl3pPr>
              <a:defRPr sz="1000" b="0">
                <a:solidFill>
                  <a:schemeClr val="bg1"/>
                </a:solidFill>
              </a:defRPr>
            </a:lvl3pPr>
            <a:lvl4pPr>
              <a:defRPr sz="1000" b="0">
                <a:solidFill>
                  <a:schemeClr val="bg1"/>
                </a:solidFill>
              </a:defRPr>
            </a:lvl4pPr>
            <a:lvl5pPr>
              <a:defRPr sz="1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9C7DE1-05A8-412E-BD97-53D6628C0877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814388" y="5859678"/>
            <a:ext cx="273151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1" kern="120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Document Classification: KPMG Confidential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6F4E190-6349-E3E2-C17F-9250F44970F6}"/>
              </a:ext>
            </a:extLst>
          </p:cNvPr>
          <p:cNvGrpSpPr/>
          <p:nvPr userDrawn="1"/>
        </p:nvGrpSpPr>
        <p:grpSpPr>
          <a:xfrm>
            <a:off x="744783" y="2191729"/>
            <a:ext cx="1739543" cy="477524"/>
            <a:chOff x="751610" y="2139619"/>
            <a:chExt cx="1739543" cy="477524"/>
          </a:xfrm>
        </p:grpSpPr>
        <p:pic>
          <p:nvPicPr>
            <p:cNvPr id="4" name="Picture 3">
              <a:hlinkClick r:id="rId5"/>
              <a:extLst>
                <a:ext uri="{FF2B5EF4-FFF2-40B4-BE49-F238E27FC236}">
                  <a16:creationId xmlns:a16="http://schemas.microsoft.com/office/drawing/2014/main" id="{F0FFB1DF-B817-01C0-2F72-107F51222062}"/>
                </a:ext>
              </a:extLst>
            </p:cNvPr>
            <p:cNvPicPr>
              <a:picLocks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751610" y="2149143"/>
              <a:ext cx="468000" cy="468000"/>
            </a:xfrm>
            <a:prstGeom prst="rect">
              <a:avLst/>
            </a:prstGeom>
          </p:spPr>
        </p:pic>
        <p:pic>
          <p:nvPicPr>
            <p:cNvPr id="5" name="Picture 4">
              <a:hlinkClick r:id="rId7"/>
              <a:extLst>
                <a:ext uri="{FF2B5EF4-FFF2-40B4-BE49-F238E27FC236}">
                  <a16:creationId xmlns:a16="http://schemas.microsoft.com/office/drawing/2014/main" id="{A9AF7489-AC97-D509-CCB2-7F8C6B71A84D}"/>
                </a:ext>
              </a:extLst>
            </p:cNvPr>
            <p:cNvPicPr>
              <a:picLocks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1183459" y="2139619"/>
              <a:ext cx="468000" cy="468000"/>
            </a:xfrm>
            <a:prstGeom prst="rect">
              <a:avLst/>
            </a:prstGeom>
          </p:spPr>
        </p:pic>
        <p:pic>
          <p:nvPicPr>
            <p:cNvPr id="6" name="Picture 5">
              <a:hlinkClick r:id="rId9"/>
              <a:extLst>
                <a:ext uri="{FF2B5EF4-FFF2-40B4-BE49-F238E27FC236}">
                  <a16:creationId xmlns:a16="http://schemas.microsoft.com/office/drawing/2014/main" id="{0A67866B-18C9-BC31-B360-58FAF8D41B05}"/>
                </a:ext>
              </a:extLst>
            </p:cNvPr>
            <p:cNvPicPr>
              <a:picLocks/>
            </p:cNvPicPr>
            <p:nvPr userDrawn="1"/>
          </p:nvPicPr>
          <p:blipFill>
            <a:blip r:embed="rId10"/>
            <a:stretch>
              <a:fillRect/>
            </a:stretch>
          </p:blipFill>
          <p:spPr>
            <a:xfrm>
              <a:off x="1593685" y="2149143"/>
              <a:ext cx="468000" cy="468000"/>
            </a:xfrm>
            <a:prstGeom prst="rect">
              <a:avLst/>
            </a:prstGeom>
          </p:spPr>
        </p:pic>
        <p:pic>
          <p:nvPicPr>
            <p:cNvPr id="7" name="Picture 6">
              <a:hlinkClick r:id="rId11"/>
              <a:extLst>
                <a:ext uri="{FF2B5EF4-FFF2-40B4-BE49-F238E27FC236}">
                  <a16:creationId xmlns:a16="http://schemas.microsoft.com/office/drawing/2014/main" id="{27E92EC9-3973-DE2F-D37A-7AE208BD69E5}"/>
                </a:ext>
              </a:extLst>
            </p:cNvPr>
            <p:cNvPicPr>
              <a:picLocks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2023153" y="2149143"/>
              <a:ext cx="468000" cy="46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72736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light gradient">
    <p:bg>
      <p:bgPr>
        <a:gradFill>
          <a:gsLst>
            <a:gs pos="100000">
              <a:srgbClr val="ACEAFF"/>
            </a:gs>
            <a:gs pos="0">
              <a:schemeClr val="accent4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phic 31">
            <a:extLst>
              <a:ext uri="{FF2B5EF4-FFF2-40B4-BE49-F238E27FC236}">
                <a16:creationId xmlns:a16="http://schemas.microsoft.com/office/drawing/2014/main" id="{8E07F9EA-D124-49E0-A010-508425031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4388" y="313438"/>
            <a:ext cx="786440" cy="31680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4908E05-EAB3-4DF1-9D0B-720F599903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4388" y="3023317"/>
            <a:ext cx="8602662" cy="1800000"/>
          </a:xfrm>
        </p:spPr>
        <p:txBody>
          <a:bodyPr anchor="b"/>
          <a:lstStyle>
            <a:lvl1pPr>
              <a:spcAft>
                <a:spcPts val="1000"/>
              </a:spcAft>
              <a:defRPr sz="1000" b="0">
                <a:solidFill>
                  <a:schemeClr val="tx2"/>
                </a:solidFill>
              </a:defRPr>
            </a:lvl1pPr>
            <a:lvl2pPr>
              <a:spcAft>
                <a:spcPts val="1000"/>
              </a:spcAft>
              <a:defRPr sz="1000" b="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7F2B68D3-322A-4FC3-9F1D-5CC86B5446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4388" y="5540375"/>
            <a:ext cx="8602662" cy="166688"/>
          </a:xfrm>
        </p:spPr>
        <p:txBody>
          <a:bodyPr/>
          <a:lstStyle>
            <a:lvl1pPr>
              <a:defRPr sz="1000" b="0">
                <a:solidFill>
                  <a:schemeClr val="tx2"/>
                </a:solidFill>
              </a:defRPr>
            </a:lvl1pPr>
            <a:lvl2pPr>
              <a:defRPr sz="1000" b="0">
                <a:solidFill>
                  <a:schemeClr val="bg1"/>
                </a:solidFill>
              </a:defRPr>
            </a:lvl2pPr>
            <a:lvl3pPr>
              <a:defRPr sz="1000" b="0">
                <a:solidFill>
                  <a:schemeClr val="bg1"/>
                </a:solidFill>
              </a:defRPr>
            </a:lvl3pPr>
            <a:lvl4pPr>
              <a:defRPr sz="1000" b="0">
                <a:solidFill>
                  <a:schemeClr val="bg1"/>
                </a:solidFill>
              </a:defRPr>
            </a:lvl4pPr>
            <a:lvl5pPr>
              <a:defRPr sz="1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127303-F000-4A25-B0C7-CBC35F8430D4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814388" y="5859678"/>
            <a:ext cx="273151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1" kern="1200" noProof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Document Classification: KPMG Confidential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4BF2721-9632-4EAC-8C88-4503F6A0B7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4387" y="2756034"/>
            <a:ext cx="1188000" cy="169277"/>
          </a:xfrm>
        </p:spPr>
        <p:txBody>
          <a:bodyPr wrap="square">
            <a:spAutoFit/>
          </a:bodyPr>
          <a:lstStyle>
            <a:lvl1pPr>
              <a:buFontTx/>
              <a:buNone/>
              <a:defRPr sz="1100" b="1">
                <a:solidFill>
                  <a:schemeClr val="tx2"/>
                </a:solidFill>
              </a:defRPr>
            </a:lvl1pPr>
            <a:lvl2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3pPr>
            <a:lvl4pPr marL="3456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4pPr>
            <a:lvl5pPr marL="5400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CD9B563-386C-8158-B1A8-9678FCB52F3B}"/>
              </a:ext>
            </a:extLst>
          </p:cNvPr>
          <p:cNvGrpSpPr/>
          <p:nvPr userDrawn="1"/>
        </p:nvGrpSpPr>
        <p:grpSpPr>
          <a:xfrm>
            <a:off x="744783" y="2191729"/>
            <a:ext cx="1739543" cy="477524"/>
            <a:chOff x="751610" y="2139619"/>
            <a:chExt cx="1739543" cy="477524"/>
          </a:xfrm>
        </p:grpSpPr>
        <p:pic>
          <p:nvPicPr>
            <p:cNvPr id="3" name="Picture 2">
              <a:hlinkClick r:id="rId5"/>
              <a:extLst>
                <a:ext uri="{FF2B5EF4-FFF2-40B4-BE49-F238E27FC236}">
                  <a16:creationId xmlns:a16="http://schemas.microsoft.com/office/drawing/2014/main" id="{D7F62D95-DBBA-3F84-C285-2C8D14162915}"/>
                </a:ext>
              </a:extLst>
            </p:cNvPr>
            <p:cNvPicPr>
              <a:picLocks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751610" y="2149143"/>
              <a:ext cx="468000" cy="468000"/>
            </a:xfrm>
            <a:prstGeom prst="rect">
              <a:avLst/>
            </a:prstGeom>
          </p:spPr>
        </p:pic>
        <p:pic>
          <p:nvPicPr>
            <p:cNvPr id="4" name="Picture 3">
              <a:hlinkClick r:id="rId7"/>
              <a:extLst>
                <a:ext uri="{FF2B5EF4-FFF2-40B4-BE49-F238E27FC236}">
                  <a16:creationId xmlns:a16="http://schemas.microsoft.com/office/drawing/2014/main" id="{1568C4F3-9FFE-E097-123B-896A174CF386}"/>
                </a:ext>
              </a:extLst>
            </p:cNvPr>
            <p:cNvPicPr>
              <a:picLocks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1183459" y="2139619"/>
              <a:ext cx="468000" cy="468000"/>
            </a:xfrm>
            <a:prstGeom prst="rect">
              <a:avLst/>
            </a:prstGeom>
          </p:spPr>
        </p:pic>
        <p:pic>
          <p:nvPicPr>
            <p:cNvPr id="5" name="Picture 4">
              <a:hlinkClick r:id="rId9"/>
              <a:extLst>
                <a:ext uri="{FF2B5EF4-FFF2-40B4-BE49-F238E27FC236}">
                  <a16:creationId xmlns:a16="http://schemas.microsoft.com/office/drawing/2014/main" id="{AF26D2A3-7F79-22B2-0C18-9348FE5911B7}"/>
                </a:ext>
              </a:extLst>
            </p:cNvPr>
            <p:cNvPicPr>
              <a:picLocks/>
            </p:cNvPicPr>
            <p:nvPr userDrawn="1"/>
          </p:nvPicPr>
          <p:blipFill>
            <a:blip r:embed="rId10"/>
            <a:stretch>
              <a:fillRect/>
            </a:stretch>
          </p:blipFill>
          <p:spPr>
            <a:xfrm>
              <a:off x="1593685" y="2149143"/>
              <a:ext cx="468000" cy="468000"/>
            </a:xfrm>
            <a:prstGeom prst="rect">
              <a:avLst/>
            </a:prstGeom>
          </p:spPr>
        </p:pic>
        <p:pic>
          <p:nvPicPr>
            <p:cNvPr id="6" name="Picture 5">
              <a:hlinkClick r:id="rId11"/>
              <a:extLst>
                <a:ext uri="{FF2B5EF4-FFF2-40B4-BE49-F238E27FC236}">
                  <a16:creationId xmlns:a16="http://schemas.microsoft.com/office/drawing/2014/main" id="{480C3824-572A-1031-1F0B-983098FDE37B}"/>
                </a:ext>
              </a:extLst>
            </p:cNvPr>
            <p:cNvPicPr>
              <a:picLocks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2023153" y="2149143"/>
              <a:ext cx="468000" cy="46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9209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BEDF-35C5-4CA5-9B3E-991280392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AF524FE-6BC6-4AB9-8A9E-84CA4BBDE8AD}"/>
              </a:ext>
            </a:extLst>
          </p:cNvPr>
          <p:cNvSpPr txBox="1"/>
          <p:nvPr userDrawn="1"/>
        </p:nvSpPr>
        <p:spPr>
          <a:xfrm>
            <a:off x="494357" y="1435485"/>
            <a:ext cx="136404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900" b="1" dirty="0">
                <a:solidFill>
                  <a:sysClr val="windowText" lastClr="000000"/>
                </a:solidFill>
              </a:rPr>
              <a:t>Primary Colours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53760FA-391D-4071-B12B-D3B929AC3BA3}"/>
              </a:ext>
            </a:extLst>
          </p:cNvPr>
          <p:cNvSpPr>
            <a:spLocks/>
          </p:cNvSpPr>
          <p:nvPr userDrawn="1"/>
        </p:nvSpPr>
        <p:spPr>
          <a:xfrm>
            <a:off x="488950" y="2323989"/>
            <a:ext cx="498229" cy="411225"/>
          </a:xfrm>
          <a:prstGeom prst="rect">
            <a:avLst/>
          </a:prstGeom>
          <a:solidFill>
            <a:srgbClr val="1E4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610" tIns="54610" rIns="54610" bIns="54610" rtlCol="0" anchor="ctr"/>
          <a:lstStyle/>
          <a:p>
            <a:pPr algn="ctr"/>
            <a:r>
              <a:rPr lang="en-GB" sz="800" dirty="0">
                <a:solidFill>
                  <a:schemeClr val="bg1"/>
                </a:solidFill>
              </a:rPr>
              <a:t>30</a:t>
            </a:r>
          </a:p>
          <a:p>
            <a:pPr algn="ctr"/>
            <a:r>
              <a:rPr lang="en-GB" sz="800" dirty="0">
                <a:solidFill>
                  <a:schemeClr val="bg1"/>
                </a:solidFill>
              </a:rPr>
              <a:t>73</a:t>
            </a:r>
          </a:p>
          <a:p>
            <a:pPr algn="ctr"/>
            <a:r>
              <a:rPr lang="en-GB" sz="800" dirty="0">
                <a:solidFill>
                  <a:schemeClr val="bg1"/>
                </a:solidFill>
              </a:rPr>
              <a:t>226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AAA4049-3B22-45F0-B43F-AF964793962D}"/>
              </a:ext>
            </a:extLst>
          </p:cNvPr>
          <p:cNvSpPr>
            <a:spLocks/>
          </p:cNvSpPr>
          <p:nvPr userDrawn="1"/>
        </p:nvSpPr>
        <p:spPr>
          <a:xfrm>
            <a:off x="488950" y="1809427"/>
            <a:ext cx="498229" cy="411225"/>
          </a:xfrm>
          <a:prstGeom prst="rect">
            <a:avLst/>
          </a:prstGeom>
          <a:solidFill>
            <a:srgbClr val="003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610" tIns="54610" rIns="54610" bIns="54610" rtlCol="0" anchor="ctr"/>
          <a:lstStyle/>
          <a:p>
            <a:pPr algn="ctr"/>
            <a:r>
              <a:rPr lang="en-GB" sz="800" dirty="0">
                <a:solidFill>
                  <a:schemeClr val="bg1"/>
                </a:solidFill>
              </a:rPr>
              <a:t>0</a:t>
            </a:r>
          </a:p>
          <a:p>
            <a:pPr algn="ctr"/>
            <a:r>
              <a:rPr lang="en-GB" sz="800" dirty="0">
                <a:solidFill>
                  <a:schemeClr val="bg1"/>
                </a:solidFill>
              </a:rPr>
              <a:t>51</a:t>
            </a:r>
          </a:p>
          <a:p>
            <a:pPr algn="ctr"/>
            <a:r>
              <a:rPr lang="en-GB" sz="800" dirty="0">
                <a:solidFill>
                  <a:schemeClr val="bg1"/>
                </a:solidFill>
              </a:rPr>
              <a:t>141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F404803-D45E-449F-B14F-9127BF966030}"/>
              </a:ext>
            </a:extLst>
          </p:cNvPr>
          <p:cNvSpPr>
            <a:spLocks/>
          </p:cNvSpPr>
          <p:nvPr userDrawn="1"/>
        </p:nvSpPr>
        <p:spPr>
          <a:xfrm>
            <a:off x="488950" y="3864167"/>
            <a:ext cx="498229" cy="411225"/>
          </a:xfrm>
          <a:prstGeom prst="rect">
            <a:avLst/>
          </a:prstGeom>
          <a:solidFill>
            <a:srgbClr val="0C2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610" tIns="54610" rIns="54610" bIns="54610" rtlCol="0" anchor="ctr"/>
          <a:lstStyle/>
          <a:p>
            <a:pPr algn="ctr"/>
            <a:r>
              <a:rPr lang="en-GB" sz="800" dirty="0">
                <a:solidFill>
                  <a:schemeClr val="bg1"/>
                </a:solidFill>
              </a:rPr>
              <a:t>12</a:t>
            </a:r>
          </a:p>
          <a:p>
            <a:pPr algn="ctr"/>
            <a:r>
              <a:rPr lang="en-GB" sz="800" dirty="0">
                <a:solidFill>
                  <a:schemeClr val="bg1"/>
                </a:solidFill>
              </a:rPr>
              <a:t>35</a:t>
            </a:r>
          </a:p>
          <a:p>
            <a:pPr algn="ctr"/>
            <a:r>
              <a:rPr lang="en-GB" sz="800" dirty="0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935DBC7-6B6E-4B1A-94AC-9AED7A043B6D}"/>
              </a:ext>
            </a:extLst>
          </p:cNvPr>
          <p:cNvSpPr>
            <a:spLocks/>
          </p:cNvSpPr>
          <p:nvPr userDrawn="1"/>
        </p:nvSpPr>
        <p:spPr>
          <a:xfrm>
            <a:off x="488950" y="2838550"/>
            <a:ext cx="498229" cy="411225"/>
          </a:xfrm>
          <a:prstGeom prst="rect">
            <a:avLst/>
          </a:prstGeom>
          <a:solidFill>
            <a:srgbClr val="ACE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610" tIns="54610" rIns="54610" bIns="54610" rtlCol="0" anchor="ctr"/>
          <a:lstStyle/>
          <a:p>
            <a:pPr algn="ctr"/>
            <a:r>
              <a:rPr lang="en-GB" sz="800" dirty="0">
                <a:solidFill>
                  <a:sysClr val="windowText" lastClr="000000"/>
                </a:solidFill>
              </a:rPr>
              <a:t>172</a:t>
            </a:r>
          </a:p>
          <a:p>
            <a:pPr algn="ctr"/>
            <a:r>
              <a:rPr lang="en-GB" sz="800" dirty="0">
                <a:solidFill>
                  <a:sysClr val="windowText" lastClr="000000"/>
                </a:solidFill>
              </a:rPr>
              <a:t>234</a:t>
            </a:r>
          </a:p>
          <a:p>
            <a:pPr algn="ctr"/>
            <a:r>
              <a:rPr lang="en-GB" sz="800" dirty="0">
                <a:solidFill>
                  <a:sysClr val="windowText" lastClr="000000"/>
                </a:solidFill>
              </a:rPr>
              <a:t>255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8EE3DF4-FE61-4414-B0A4-AB0DB1FDE243}"/>
              </a:ext>
            </a:extLst>
          </p:cNvPr>
          <p:cNvSpPr>
            <a:spLocks/>
          </p:cNvSpPr>
          <p:nvPr userDrawn="1"/>
        </p:nvSpPr>
        <p:spPr>
          <a:xfrm>
            <a:off x="488950" y="3353112"/>
            <a:ext cx="498229" cy="411225"/>
          </a:xfrm>
          <a:prstGeom prst="rect">
            <a:avLst/>
          </a:prstGeom>
          <a:solidFill>
            <a:srgbClr val="00B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610" tIns="54610" rIns="54610" bIns="54610"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184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245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D1B0B48-C7EB-461A-BAB1-E3920A86A36E}"/>
              </a:ext>
            </a:extLst>
          </p:cNvPr>
          <p:cNvSpPr>
            <a:spLocks/>
          </p:cNvSpPr>
          <p:nvPr userDrawn="1"/>
        </p:nvSpPr>
        <p:spPr>
          <a:xfrm>
            <a:off x="488950" y="4378727"/>
            <a:ext cx="498229" cy="411225"/>
          </a:xfrm>
          <a:prstGeom prst="rect">
            <a:avLst/>
          </a:prstGeom>
          <a:solidFill>
            <a:srgbClr val="721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610" tIns="54610" rIns="54610" bIns="54610" rtlCol="0" anchor="ctr"/>
          <a:lstStyle/>
          <a:p>
            <a:pPr algn="ctr"/>
            <a:r>
              <a:rPr lang="en-GB" sz="800" dirty="0">
                <a:solidFill>
                  <a:schemeClr val="bg1"/>
                </a:solidFill>
              </a:rPr>
              <a:t>114</a:t>
            </a:r>
          </a:p>
          <a:p>
            <a:pPr algn="ctr"/>
            <a:r>
              <a:rPr lang="en-GB" sz="800" dirty="0">
                <a:solidFill>
                  <a:schemeClr val="bg1"/>
                </a:solidFill>
              </a:rPr>
              <a:t>19</a:t>
            </a:r>
          </a:p>
          <a:p>
            <a:pPr algn="ctr"/>
            <a:r>
              <a:rPr lang="en-GB" sz="800" dirty="0">
                <a:solidFill>
                  <a:schemeClr val="bg1"/>
                </a:solidFill>
              </a:rPr>
              <a:t>234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345D118-0249-481F-9C84-2C7CDBEB81ED}"/>
              </a:ext>
            </a:extLst>
          </p:cNvPr>
          <p:cNvSpPr>
            <a:spLocks/>
          </p:cNvSpPr>
          <p:nvPr userDrawn="1"/>
        </p:nvSpPr>
        <p:spPr>
          <a:xfrm>
            <a:off x="488950" y="4886895"/>
            <a:ext cx="498229" cy="411225"/>
          </a:xfrm>
          <a:prstGeom prst="rect">
            <a:avLst/>
          </a:prstGeom>
          <a:solidFill>
            <a:srgbClr val="FD3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610" tIns="54610" rIns="54610" bIns="54610" rtlCol="0" anchor="ctr"/>
          <a:lstStyle/>
          <a:p>
            <a:pPr algn="ctr"/>
            <a:r>
              <a:rPr lang="en-GB" sz="800" dirty="0">
                <a:solidFill>
                  <a:schemeClr val="bg1"/>
                </a:solidFill>
              </a:rPr>
              <a:t>253</a:t>
            </a:r>
          </a:p>
          <a:p>
            <a:pPr algn="ctr"/>
            <a:r>
              <a:rPr lang="en-GB" sz="800" dirty="0">
                <a:solidFill>
                  <a:schemeClr val="bg1"/>
                </a:solidFill>
              </a:rPr>
              <a:t>52</a:t>
            </a:r>
          </a:p>
          <a:p>
            <a:pPr algn="ctr"/>
            <a:r>
              <a:rPr lang="en-GB" sz="800" dirty="0">
                <a:solidFill>
                  <a:schemeClr val="bg1"/>
                </a:solidFill>
              </a:rPr>
              <a:t>156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1CCFA49-D336-4867-A571-F55E12F3C656}"/>
              </a:ext>
            </a:extLst>
          </p:cNvPr>
          <p:cNvSpPr txBox="1"/>
          <p:nvPr userDrawn="1"/>
        </p:nvSpPr>
        <p:spPr>
          <a:xfrm>
            <a:off x="1085240" y="3993446"/>
            <a:ext cx="561051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l">
              <a:spcAft>
                <a:spcPts val="600"/>
              </a:spcAft>
            </a:pPr>
            <a:r>
              <a:rPr lang="en-GB" sz="1000" dirty="0"/>
              <a:t>Dark Blue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0FCE2B7-A754-42D3-9F48-80351B2A3649}"/>
              </a:ext>
            </a:extLst>
          </p:cNvPr>
          <p:cNvSpPr txBox="1"/>
          <p:nvPr userDrawn="1"/>
        </p:nvSpPr>
        <p:spPr>
          <a:xfrm>
            <a:off x="1085240" y="1949834"/>
            <a:ext cx="652423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l">
              <a:spcAft>
                <a:spcPts val="600"/>
              </a:spcAft>
            </a:pPr>
            <a:r>
              <a:rPr lang="en-GB" sz="1000" dirty="0"/>
              <a:t>KPMG blue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34EFB7C-CBDB-491F-B633-C303897B304B}"/>
              </a:ext>
            </a:extLst>
          </p:cNvPr>
          <p:cNvSpPr txBox="1"/>
          <p:nvPr userDrawn="1"/>
        </p:nvSpPr>
        <p:spPr>
          <a:xfrm>
            <a:off x="1085240" y="2971948"/>
            <a:ext cx="565861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l">
              <a:spcAft>
                <a:spcPts val="600"/>
              </a:spcAft>
            </a:pPr>
            <a:r>
              <a:rPr lang="en-GB" sz="1000" dirty="0"/>
              <a:t>Light Blue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CFDD493-FC33-4BB3-BA8A-309FCCCCB630}"/>
              </a:ext>
            </a:extLst>
          </p:cNvPr>
          <p:cNvSpPr txBox="1"/>
          <p:nvPr userDrawn="1"/>
        </p:nvSpPr>
        <p:spPr>
          <a:xfrm>
            <a:off x="1085240" y="2460891"/>
            <a:ext cx="658835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l">
              <a:spcAft>
                <a:spcPts val="600"/>
              </a:spcAft>
            </a:pPr>
            <a:r>
              <a:rPr lang="en-GB" sz="1000" dirty="0"/>
              <a:t>Cobalt Blue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B6209C6-3EBA-486E-A5FE-213F88FE3074}"/>
              </a:ext>
            </a:extLst>
          </p:cNvPr>
          <p:cNvSpPr txBox="1"/>
          <p:nvPr userDrawn="1"/>
        </p:nvSpPr>
        <p:spPr>
          <a:xfrm>
            <a:off x="1085240" y="3483005"/>
            <a:ext cx="666849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l">
              <a:spcAft>
                <a:spcPts val="600"/>
              </a:spcAft>
            </a:pPr>
            <a:r>
              <a:rPr lang="en-GB" sz="1000" dirty="0"/>
              <a:t>Pacific Blue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5E2BFFE-68D1-424B-B0DA-30E6F9C8C0F3}"/>
              </a:ext>
            </a:extLst>
          </p:cNvPr>
          <p:cNvSpPr txBox="1"/>
          <p:nvPr userDrawn="1"/>
        </p:nvSpPr>
        <p:spPr>
          <a:xfrm>
            <a:off x="1085240" y="4504503"/>
            <a:ext cx="368691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l">
              <a:spcAft>
                <a:spcPts val="600"/>
              </a:spcAft>
            </a:pPr>
            <a:r>
              <a:rPr lang="en-GB" sz="1000" dirty="0"/>
              <a:t>Purple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11A73EF-BFB5-480C-A17D-16278EA5CC83}"/>
              </a:ext>
            </a:extLst>
          </p:cNvPr>
          <p:cNvSpPr txBox="1"/>
          <p:nvPr userDrawn="1"/>
        </p:nvSpPr>
        <p:spPr>
          <a:xfrm>
            <a:off x="1085240" y="5015563"/>
            <a:ext cx="248466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l">
              <a:spcAft>
                <a:spcPts val="600"/>
              </a:spcAft>
            </a:pPr>
            <a:r>
              <a:rPr lang="en-GB" sz="1000" dirty="0"/>
              <a:t>Pink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727F919-66D6-42D5-8B68-CA80FE7C510F}"/>
              </a:ext>
            </a:extLst>
          </p:cNvPr>
          <p:cNvGrpSpPr/>
          <p:nvPr userDrawn="1"/>
        </p:nvGrpSpPr>
        <p:grpSpPr>
          <a:xfrm>
            <a:off x="2237283" y="1435485"/>
            <a:ext cx="1648146" cy="4377197"/>
            <a:chOff x="2007613" y="1435485"/>
            <a:chExt cx="1648146" cy="4377197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A44E3-6553-4DE8-BF89-CB4EF5FD4EC6}"/>
                </a:ext>
              </a:extLst>
            </p:cNvPr>
            <p:cNvSpPr txBox="1"/>
            <p:nvPr userDrawn="1"/>
          </p:nvSpPr>
          <p:spPr>
            <a:xfrm>
              <a:off x="2007613" y="1435485"/>
              <a:ext cx="164814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900" b="1" dirty="0">
                  <a:solidFill>
                    <a:sysClr val="windowText" lastClr="000000"/>
                  </a:solidFill>
                </a:rPr>
                <a:t>Accent Colours for Infographics and charts only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52CAA28-3C14-46F3-BA41-9240CB7DFBFA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7613" y="1809934"/>
              <a:ext cx="498229" cy="411225"/>
            </a:xfrm>
            <a:prstGeom prst="rect">
              <a:avLst/>
            </a:prstGeom>
            <a:solidFill>
              <a:srgbClr val="76D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4610" tIns="54610" rIns="54610" bIns="54610" rtlCol="0" anchor="ctr"/>
            <a:lstStyle/>
            <a:p>
              <a:pPr algn="ctr"/>
              <a:r>
                <a:rPr lang="en-GB" sz="800" dirty="0">
                  <a:solidFill>
                    <a:sysClr val="windowText" lastClr="000000"/>
                  </a:solidFill>
                </a:rPr>
                <a:t>118</a:t>
              </a:r>
            </a:p>
            <a:p>
              <a:pPr algn="ctr"/>
              <a:r>
                <a:rPr lang="en-GB" sz="800" dirty="0">
                  <a:solidFill>
                    <a:sysClr val="windowText" lastClr="000000"/>
                  </a:solidFill>
                </a:rPr>
                <a:t>210</a:t>
              </a:r>
            </a:p>
            <a:p>
              <a:pPr algn="ctr"/>
              <a:r>
                <a:rPr lang="en-GB" sz="800" dirty="0">
                  <a:solidFill>
                    <a:sysClr val="windowText" lastClr="000000"/>
                  </a:solidFill>
                </a:rPr>
                <a:t>255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71E27B9-0A22-4A0D-AB96-BB8C651AD9C8}"/>
                </a:ext>
              </a:extLst>
            </p:cNvPr>
            <p:cNvSpPr txBox="1"/>
            <p:nvPr userDrawn="1"/>
          </p:nvSpPr>
          <p:spPr>
            <a:xfrm>
              <a:off x="2657529" y="1936324"/>
              <a:ext cx="254878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GB" sz="1000" dirty="0"/>
                <a:t>Blue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86C48CF0-77C3-4CB5-899E-32FE810FE485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7613" y="2320484"/>
              <a:ext cx="498229" cy="411225"/>
            </a:xfrm>
            <a:prstGeom prst="rect">
              <a:avLst/>
            </a:prstGeom>
            <a:solidFill>
              <a:srgbClr val="510D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4610" tIns="54610" rIns="54610" bIns="54610" rtlCol="0" anchor="ctr"/>
            <a:lstStyle/>
            <a:p>
              <a:pPr algn="ctr"/>
              <a:r>
                <a:rPr lang="en-GB" sz="800" dirty="0">
                  <a:solidFill>
                    <a:schemeClr val="bg1"/>
                  </a:solidFill>
                </a:rPr>
                <a:t>81</a:t>
              </a:r>
            </a:p>
            <a:p>
              <a:pPr algn="ctr"/>
              <a:r>
                <a:rPr lang="en-GB" sz="800" dirty="0">
                  <a:solidFill>
                    <a:schemeClr val="bg1"/>
                  </a:solidFill>
                </a:rPr>
                <a:t>13</a:t>
              </a:r>
            </a:p>
            <a:p>
              <a:pPr algn="ctr"/>
              <a:r>
                <a:rPr lang="en-GB" sz="800" dirty="0">
                  <a:solidFill>
                    <a:schemeClr val="bg1"/>
                  </a:solidFill>
                </a:rPr>
                <a:t>188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07BE6DC2-A932-49E7-8D47-47026F01AB6D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7613" y="2835046"/>
              <a:ext cx="498229" cy="411225"/>
            </a:xfrm>
            <a:prstGeom prst="rect">
              <a:avLst/>
            </a:prstGeom>
            <a:solidFill>
              <a:srgbClr val="B49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4610" tIns="54610" rIns="54610" bIns="54610"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180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151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255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FDF0A61-8717-4777-8A8F-9E78CEDF19C3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7613" y="3349607"/>
              <a:ext cx="498229" cy="411225"/>
            </a:xfrm>
            <a:prstGeom prst="rect">
              <a:avLst/>
            </a:prstGeom>
            <a:solidFill>
              <a:srgbClr val="AB0D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4610" tIns="54610" rIns="54610" bIns="54610" rtlCol="0" anchor="ctr"/>
            <a:lstStyle/>
            <a:p>
              <a:pPr algn="ctr"/>
              <a:r>
                <a:rPr lang="en-GB" sz="800" dirty="0">
                  <a:solidFill>
                    <a:schemeClr val="bg1"/>
                  </a:solidFill>
                </a:rPr>
                <a:t>171</a:t>
              </a:r>
            </a:p>
            <a:p>
              <a:pPr algn="ctr"/>
              <a:r>
                <a:rPr lang="en-GB" sz="800" dirty="0">
                  <a:solidFill>
                    <a:schemeClr val="bg1"/>
                  </a:solidFill>
                </a:rPr>
                <a:t>13</a:t>
              </a:r>
            </a:p>
            <a:p>
              <a:pPr algn="ctr"/>
              <a:r>
                <a:rPr lang="en-GB" sz="800" dirty="0">
                  <a:solidFill>
                    <a:schemeClr val="bg1"/>
                  </a:solidFill>
                </a:rPr>
                <a:t>130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B801532-BBD0-42C1-B77F-E910BF6345CA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7613" y="3864169"/>
              <a:ext cx="498229" cy="411225"/>
            </a:xfrm>
            <a:prstGeom prst="rect">
              <a:avLst/>
            </a:prstGeom>
            <a:solidFill>
              <a:srgbClr val="FFA3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4610" tIns="54610" rIns="54610" bIns="54610" rtlCol="0" anchor="ctr"/>
            <a:lstStyle/>
            <a:p>
              <a:pPr algn="ctr"/>
              <a:r>
                <a:rPr lang="en-GB" sz="800" dirty="0">
                  <a:solidFill>
                    <a:sysClr val="windowText" lastClr="000000"/>
                  </a:solidFill>
                </a:rPr>
                <a:t>255</a:t>
              </a:r>
            </a:p>
            <a:p>
              <a:pPr algn="ctr"/>
              <a:r>
                <a:rPr lang="en-GB" sz="800" dirty="0">
                  <a:solidFill>
                    <a:sysClr val="windowText" lastClr="000000"/>
                  </a:solidFill>
                </a:rPr>
                <a:t>163</a:t>
              </a:r>
            </a:p>
            <a:p>
              <a:pPr algn="ctr"/>
              <a:r>
                <a:rPr lang="en-GB" sz="800" dirty="0">
                  <a:solidFill>
                    <a:sysClr val="windowText" lastClr="000000"/>
                  </a:solidFill>
                </a:rPr>
                <a:t>218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F3E567E-0BF6-4414-A5C8-DA169AAD2B94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7613" y="4378729"/>
              <a:ext cx="498229" cy="411225"/>
            </a:xfrm>
            <a:prstGeom prst="rect">
              <a:avLst/>
            </a:prstGeom>
            <a:solidFill>
              <a:srgbClr val="098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4610" tIns="54610" rIns="54610" bIns="54610" rtlCol="0" anchor="ctr"/>
            <a:lstStyle/>
            <a:p>
              <a:pPr algn="ctr"/>
              <a:r>
                <a:rPr lang="en-GB" sz="800" dirty="0">
                  <a:solidFill>
                    <a:schemeClr val="bg1"/>
                  </a:solidFill>
                </a:rPr>
                <a:t>9</a:t>
              </a:r>
            </a:p>
            <a:p>
              <a:pPr algn="ctr"/>
              <a:r>
                <a:rPr lang="en-GB" sz="800" dirty="0">
                  <a:solidFill>
                    <a:schemeClr val="bg1"/>
                  </a:solidFill>
                </a:rPr>
                <a:t>142</a:t>
              </a:r>
            </a:p>
            <a:p>
              <a:pPr algn="ctr"/>
              <a:r>
                <a:rPr lang="en-GB" sz="800" dirty="0">
                  <a:solidFill>
                    <a:schemeClr val="bg1"/>
                  </a:solidFill>
                </a:rPr>
                <a:t>126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2434DAF-A676-4A0D-98D0-A2309BF42D9E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7613" y="4886897"/>
              <a:ext cx="498229" cy="411225"/>
            </a:xfrm>
            <a:prstGeom prst="rect">
              <a:avLst/>
            </a:prstGeom>
            <a:solidFill>
              <a:srgbClr val="00C0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4610" tIns="54610" rIns="54610" bIns="54610" rtlCol="0" anchor="ctr"/>
            <a:lstStyle/>
            <a:p>
              <a:pPr algn="ctr"/>
              <a:r>
                <a:rPr lang="en-GB" sz="800" dirty="0">
                  <a:solidFill>
                    <a:schemeClr val="bg1"/>
                  </a:solidFill>
                </a:rPr>
                <a:t>0</a:t>
              </a:r>
            </a:p>
            <a:p>
              <a:pPr algn="ctr"/>
              <a:r>
                <a:rPr lang="en-GB" sz="800" dirty="0">
                  <a:solidFill>
                    <a:schemeClr val="bg1"/>
                  </a:solidFill>
                </a:rPr>
                <a:t>192</a:t>
              </a:r>
            </a:p>
            <a:p>
              <a:pPr algn="ctr"/>
              <a:r>
                <a:rPr lang="en-GB" sz="800" dirty="0">
                  <a:solidFill>
                    <a:schemeClr val="bg1"/>
                  </a:solidFill>
                </a:rPr>
                <a:t>174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889877D3-F8D6-489A-BFAE-DD52F50437B6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7613" y="5401457"/>
              <a:ext cx="498229" cy="411225"/>
            </a:xfrm>
            <a:prstGeom prst="rect">
              <a:avLst/>
            </a:prstGeom>
            <a:solidFill>
              <a:srgbClr val="63EB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4610" tIns="54610" rIns="54610" bIns="54610" rtlCol="0" anchor="ctr"/>
            <a:lstStyle/>
            <a:p>
              <a:pPr algn="ctr"/>
              <a:r>
                <a:rPr lang="en-GB" sz="800" dirty="0">
                  <a:solidFill>
                    <a:schemeClr val="accent3"/>
                  </a:solidFill>
                </a:rPr>
                <a:t>99</a:t>
              </a:r>
            </a:p>
            <a:p>
              <a:pPr algn="ctr"/>
              <a:r>
                <a:rPr lang="en-GB" sz="800" dirty="0">
                  <a:solidFill>
                    <a:schemeClr val="accent3"/>
                  </a:solidFill>
                </a:rPr>
                <a:t>235</a:t>
              </a:r>
            </a:p>
            <a:p>
              <a:pPr algn="ctr"/>
              <a:r>
                <a:rPr lang="en-GB" sz="800" dirty="0">
                  <a:solidFill>
                    <a:schemeClr val="accent3"/>
                  </a:solidFill>
                </a:rPr>
                <a:t>218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6651DBD-5EC8-4058-8932-CBC9E376283A}"/>
                </a:ext>
              </a:extLst>
            </p:cNvPr>
            <p:cNvSpPr txBox="1"/>
            <p:nvPr userDrawn="1"/>
          </p:nvSpPr>
          <p:spPr>
            <a:xfrm>
              <a:off x="2657529" y="3483005"/>
              <a:ext cx="554639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GB" sz="1000" dirty="0"/>
                <a:t>Dark Pink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662F891-6F00-4CC7-B3A9-8DF491E39ED6}"/>
                </a:ext>
              </a:extLst>
            </p:cNvPr>
            <p:cNvSpPr txBox="1"/>
            <p:nvPr userDrawn="1"/>
          </p:nvSpPr>
          <p:spPr>
            <a:xfrm>
              <a:off x="2657529" y="2460891"/>
              <a:ext cx="674865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GB" sz="1000" dirty="0"/>
                <a:t>Dark Purple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BE6D0BBB-E282-4699-B7CC-C1AA4FB0EDD1}"/>
                </a:ext>
              </a:extLst>
            </p:cNvPr>
            <p:cNvSpPr txBox="1"/>
            <p:nvPr userDrawn="1"/>
          </p:nvSpPr>
          <p:spPr>
            <a:xfrm>
              <a:off x="2657529" y="3994062"/>
              <a:ext cx="559449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GB" sz="1000" dirty="0"/>
                <a:t>Light Pink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7753D6C-B54F-4292-95C2-77F50E4965D7}"/>
                </a:ext>
              </a:extLst>
            </p:cNvPr>
            <p:cNvSpPr txBox="1"/>
            <p:nvPr userDrawn="1"/>
          </p:nvSpPr>
          <p:spPr>
            <a:xfrm>
              <a:off x="2657529" y="4505119"/>
              <a:ext cx="660437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GB" sz="1000" dirty="0"/>
                <a:t>Dark Green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3CF5A01-93C1-4BBB-B650-466631E59BFB}"/>
                </a:ext>
              </a:extLst>
            </p:cNvPr>
            <p:cNvSpPr txBox="1"/>
            <p:nvPr userDrawn="1"/>
          </p:nvSpPr>
          <p:spPr>
            <a:xfrm>
              <a:off x="2657529" y="2971948"/>
              <a:ext cx="679673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GB" sz="1000" dirty="0"/>
                <a:t>Light Purple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6C1F1D8-F16D-4D6B-9B51-224AFACC1E80}"/>
                </a:ext>
              </a:extLst>
            </p:cNvPr>
            <p:cNvSpPr txBox="1"/>
            <p:nvPr userDrawn="1"/>
          </p:nvSpPr>
          <p:spPr>
            <a:xfrm>
              <a:off x="2657529" y="5016176"/>
              <a:ext cx="35426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GB" sz="1000" dirty="0"/>
                <a:t>Green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05917FE9-EAE3-4789-8913-8907953DC93D}"/>
                </a:ext>
              </a:extLst>
            </p:cNvPr>
            <p:cNvSpPr txBox="1"/>
            <p:nvPr userDrawn="1"/>
          </p:nvSpPr>
          <p:spPr>
            <a:xfrm>
              <a:off x="2657529" y="5527233"/>
              <a:ext cx="665247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GB" sz="1000" dirty="0"/>
                <a:t>Light Green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FCA51CF-1736-4BBE-96BA-DE69939195EB}"/>
              </a:ext>
            </a:extLst>
          </p:cNvPr>
          <p:cNvGrpSpPr/>
          <p:nvPr userDrawn="1"/>
        </p:nvGrpSpPr>
        <p:grpSpPr>
          <a:xfrm>
            <a:off x="4264308" y="1435485"/>
            <a:ext cx="1500577" cy="3357790"/>
            <a:chOff x="3842071" y="1435485"/>
            <a:chExt cx="1500577" cy="3357790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2A7AE73-0093-4E38-8451-E3AE33CBC245}"/>
                </a:ext>
              </a:extLst>
            </p:cNvPr>
            <p:cNvSpPr txBox="1"/>
            <p:nvPr userDrawn="1"/>
          </p:nvSpPr>
          <p:spPr>
            <a:xfrm>
              <a:off x="3842071" y="1435485"/>
              <a:ext cx="150057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900" b="1" dirty="0">
                  <a:solidFill>
                    <a:sysClr val="windowText" lastClr="000000"/>
                  </a:solidFill>
                </a:rPr>
                <a:t>Neutrals for Infographics and charts only 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A9A003E6-1DB4-4C6A-A764-DBF271497CB7}"/>
                </a:ext>
              </a:extLst>
            </p:cNvPr>
            <p:cNvSpPr>
              <a:spLocks/>
            </p:cNvSpPr>
            <p:nvPr userDrawn="1"/>
          </p:nvSpPr>
          <p:spPr>
            <a:xfrm>
              <a:off x="3842071" y="1809427"/>
              <a:ext cx="498229" cy="411225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4610" tIns="54610" rIns="54610" bIns="54610" rtlCol="0" anchor="ctr"/>
            <a:lstStyle/>
            <a:p>
              <a:pPr algn="ctr"/>
              <a:r>
                <a:rPr lang="en-GB" sz="800" dirty="0">
                  <a:solidFill>
                    <a:schemeClr val="bg1"/>
                  </a:solidFill>
                </a:rPr>
                <a:t>51</a:t>
              </a:r>
            </a:p>
            <a:p>
              <a:pPr algn="ctr"/>
              <a:r>
                <a:rPr lang="en-GB" sz="800" dirty="0">
                  <a:solidFill>
                    <a:schemeClr val="bg1"/>
                  </a:solidFill>
                </a:rPr>
                <a:t>51</a:t>
              </a:r>
            </a:p>
            <a:p>
              <a:pPr algn="ctr"/>
              <a:r>
                <a:rPr lang="en-GB" sz="800" dirty="0">
                  <a:solidFill>
                    <a:schemeClr val="bg1"/>
                  </a:solidFill>
                </a:rPr>
                <a:t>51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9A8E6AA-E079-4B6C-B41A-47C5EBD7CD4B}"/>
                </a:ext>
              </a:extLst>
            </p:cNvPr>
            <p:cNvSpPr>
              <a:spLocks/>
            </p:cNvSpPr>
            <p:nvPr userDrawn="1"/>
          </p:nvSpPr>
          <p:spPr>
            <a:xfrm>
              <a:off x="3842071" y="2323989"/>
              <a:ext cx="498229" cy="411225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4610" tIns="54610" rIns="54610" bIns="54610" rtlCol="0" anchor="ctr"/>
            <a:lstStyle/>
            <a:p>
              <a:pPr algn="ctr"/>
              <a:r>
                <a:rPr lang="en-GB" sz="800" dirty="0">
                  <a:solidFill>
                    <a:schemeClr val="bg1"/>
                  </a:solidFill>
                </a:rPr>
                <a:t>102</a:t>
              </a:r>
            </a:p>
            <a:p>
              <a:pPr algn="ctr"/>
              <a:r>
                <a:rPr lang="en-GB" sz="800" dirty="0">
                  <a:solidFill>
                    <a:schemeClr val="bg1"/>
                  </a:solidFill>
                </a:rPr>
                <a:t>102</a:t>
              </a:r>
            </a:p>
            <a:p>
              <a:pPr algn="ctr"/>
              <a:r>
                <a:rPr lang="en-GB" sz="800" dirty="0">
                  <a:solidFill>
                    <a:schemeClr val="bg1"/>
                  </a:solidFill>
                </a:rPr>
                <a:t>102</a:t>
              </a:r>
            </a:p>
            <a:p>
              <a:pPr algn="ctr"/>
              <a:r>
                <a:rPr lang="en-GB" sz="800" dirty="0">
                  <a:solidFill>
                    <a:schemeClr val="bg1"/>
                  </a:solidFill>
                </a:rPr>
                <a:t>102</a:t>
              </a:r>
            </a:p>
            <a:p>
              <a:pPr algn="ctr"/>
              <a:endParaRPr lang="en-GB" sz="800" dirty="0">
                <a:solidFill>
                  <a:schemeClr val="bg1"/>
                </a:solidFill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31F9244-969E-45EE-A6D3-3D8D9465CFC6}"/>
                </a:ext>
              </a:extLst>
            </p:cNvPr>
            <p:cNvSpPr>
              <a:spLocks/>
            </p:cNvSpPr>
            <p:nvPr userDrawn="1"/>
          </p:nvSpPr>
          <p:spPr>
            <a:xfrm>
              <a:off x="3842071" y="2838550"/>
              <a:ext cx="498229" cy="411225"/>
            </a:xfrm>
            <a:prstGeom prst="rect">
              <a:avLst/>
            </a:prstGeom>
            <a:solidFill>
              <a:srgbClr val="9898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4610" tIns="54610" rIns="54610" bIns="54610" rtlCol="0" anchor="ctr"/>
            <a:lstStyle/>
            <a:p>
              <a:pPr algn="ctr"/>
              <a:r>
                <a:rPr lang="en-GB" sz="800" dirty="0">
                  <a:solidFill>
                    <a:schemeClr val="bg1"/>
                  </a:solidFill>
                </a:rPr>
                <a:t>152</a:t>
              </a:r>
            </a:p>
            <a:p>
              <a:pPr algn="ctr"/>
              <a:r>
                <a:rPr lang="en-GB" sz="800" dirty="0">
                  <a:solidFill>
                    <a:schemeClr val="bg1"/>
                  </a:solidFill>
                </a:rPr>
                <a:t>152</a:t>
              </a:r>
            </a:p>
            <a:p>
              <a:pPr algn="ctr"/>
              <a:r>
                <a:rPr lang="en-GB" sz="800" dirty="0">
                  <a:solidFill>
                    <a:schemeClr val="bg1"/>
                  </a:solidFill>
                </a:rPr>
                <a:t>152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FDCA12D-9A22-4C3A-8FA9-AABF86D20B79}"/>
                </a:ext>
              </a:extLst>
            </p:cNvPr>
            <p:cNvSpPr>
              <a:spLocks/>
            </p:cNvSpPr>
            <p:nvPr userDrawn="1"/>
          </p:nvSpPr>
          <p:spPr>
            <a:xfrm>
              <a:off x="3842071" y="3353112"/>
              <a:ext cx="498229" cy="411225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4610" tIns="54610" rIns="54610" bIns="54610" rtlCol="0" anchor="ctr"/>
            <a:lstStyle/>
            <a:p>
              <a:pPr algn="ctr"/>
              <a:r>
                <a:rPr lang="en-GB" sz="800" dirty="0">
                  <a:solidFill>
                    <a:sysClr val="windowText" lastClr="000000"/>
                  </a:solidFill>
                </a:rPr>
                <a:t>178</a:t>
              </a:r>
            </a:p>
            <a:p>
              <a:pPr algn="ctr"/>
              <a:r>
                <a:rPr lang="en-GB" sz="800" dirty="0">
                  <a:solidFill>
                    <a:sysClr val="windowText" lastClr="000000"/>
                  </a:solidFill>
                </a:rPr>
                <a:t>178</a:t>
              </a:r>
            </a:p>
            <a:p>
              <a:pPr algn="ctr"/>
              <a:r>
                <a:rPr lang="en-GB" sz="800" dirty="0">
                  <a:solidFill>
                    <a:sysClr val="windowText" lastClr="000000"/>
                  </a:solidFill>
                </a:rPr>
                <a:t>178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30146E2-9F25-43FC-8098-FFBED6E0DAF5}"/>
                </a:ext>
              </a:extLst>
            </p:cNvPr>
            <p:cNvSpPr>
              <a:spLocks/>
            </p:cNvSpPr>
            <p:nvPr userDrawn="1"/>
          </p:nvSpPr>
          <p:spPr>
            <a:xfrm>
              <a:off x="3842071" y="3867672"/>
              <a:ext cx="498229" cy="411225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4610" tIns="54610" rIns="54610" bIns="54610"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229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229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229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E19135FA-03CB-437E-B589-48756BAF1458}"/>
                </a:ext>
              </a:extLst>
            </p:cNvPr>
            <p:cNvSpPr txBox="1"/>
            <p:nvPr userDrawn="1"/>
          </p:nvSpPr>
          <p:spPr>
            <a:xfrm>
              <a:off x="4455842" y="2971948"/>
              <a:ext cx="383118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GB" sz="1000" dirty="0"/>
                <a:t>Grey 3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F75C359-5F9B-4C03-A063-C38800611E6B}"/>
                </a:ext>
              </a:extLst>
            </p:cNvPr>
            <p:cNvSpPr txBox="1"/>
            <p:nvPr userDrawn="1"/>
          </p:nvSpPr>
          <p:spPr>
            <a:xfrm>
              <a:off x="4455842" y="1949834"/>
              <a:ext cx="383118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GB" sz="1000" dirty="0"/>
                <a:t>Grey 1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CD76EA7-5EC8-4543-AD96-782B7BFFB3C8}"/>
                </a:ext>
              </a:extLst>
            </p:cNvPr>
            <p:cNvSpPr txBox="1"/>
            <p:nvPr userDrawn="1"/>
          </p:nvSpPr>
          <p:spPr>
            <a:xfrm>
              <a:off x="4455842" y="3483005"/>
              <a:ext cx="383118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GB" sz="1000" dirty="0"/>
                <a:t>Grey 4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6FF593BD-EF33-4BFD-8890-4D9C3E76E5B7}"/>
                </a:ext>
              </a:extLst>
            </p:cNvPr>
            <p:cNvSpPr txBox="1"/>
            <p:nvPr userDrawn="1"/>
          </p:nvSpPr>
          <p:spPr>
            <a:xfrm>
              <a:off x="4455842" y="3994062"/>
              <a:ext cx="383118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GB" sz="1000" dirty="0"/>
                <a:t>Grey 5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5EE70538-5F39-4687-994D-42516E94D033}"/>
                </a:ext>
              </a:extLst>
            </p:cNvPr>
            <p:cNvSpPr txBox="1"/>
            <p:nvPr userDrawn="1"/>
          </p:nvSpPr>
          <p:spPr>
            <a:xfrm>
              <a:off x="4455842" y="2460891"/>
              <a:ext cx="383118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GB" sz="1000" dirty="0"/>
                <a:t>Grey 2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88381ED5-2B2E-402B-B25B-46BDAC39707A}"/>
                </a:ext>
              </a:extLst>
            </p:cNvPr>
            <p:cNvSpPr>
              <a:spLocks/>
            </p:cNvSpPr>
            <p:nvPr userDrawn="1"/>
          </p:nvSpPr>
          <p:spPr>
            <a:xfrm>
              <a:off x="3842071" y="4382050"/>
              <a:ext cx="498229" cy="411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4610" tIns="54610" rIns="54610" bIns="54610"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255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255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255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F6726387-C7C7-470B-8E33-4FBC73147CB3}"/>
                </a:ext>
              </a:extLst>
            </p:cNvPr>
            <p:cNvSpPr txBox="1"/>
            <p:nvPr userDrawn="1"/>
          </p:nvSpPr>
          <p:spPr>
            <a:xfrm>
              <a:off x="4455842" y="4508440"/>
              <a:ext cx="327013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GB" sz="1000" dirty="0"/>
                <a:t>White</a:t>
              </a:r>
            </a:p>
          </p:txBody>
        </p:sp>
      </p:grp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FD3B82D-1B1C-4E56-B4B6-3AA5817D7577}"/>
              </a:ext>
            </a:extLst>
          </p:cNvPr>
          <p:cNvSpPr/>
          <p:nvPr userDrawn="1"/>
        </p:nvSpPr>
        <p:spPr>
          <a:xfrm>
            <a:off x="6088251" y="2801733"/>
            <a:ext cx="839614" cy="411225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accent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610" tIns="54610" rIns="54610" bIns="54610" rtlCol="0" anchor="ctr"/>
          <a:lstStyle/>
          <a:p>
            <a:pPr algn="ctr"/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8AB997D-A3E9-4D19-BAFD-881C153714F6}"/>
              </a:ext>
            </a:extLst>
          </p:cNvPr>
          <p:cNvSpPr/>
          <p:nvPr userDrawn="1"/>
        </p:nvSpPr>
        <p:spPr>
          <a:xfrm>
            <a:off x="7686023" y="2801733"/>
            <a:ext cx="839614" cy="411225"/>
          </a:xfrm>
          <a:prstGeom prst="rect">
            <a:avLst/>
          </a:prstGeom>
          <a:gradFill>
            <a:gsLst>
              <a:gs pos="100000">
                <a:srgbClr val="ACEAFF"/>
              </a:gs>
              <a:gs pos="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610" tIns="54610" rIns="54610" bIns="54610" rtlCol="0" anchor="ctr"/>
          <a:lstStyle/>
          <a:p>
            <a:pPr algn="ctr"/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2CFE137-3816-49F7-BEC7-9067FE8BF336}"/>
              </a:ext>
            </a:extLst>
          </p:cNvPr>
          <p:cNvSpPr txBox="1"/>
          <p:nvPr userDrawn="1"/>
        </p:nvSpPr>
        <p:spPr>
          <a:xfrm>
            <a:off x="6088251" y="3257608"/>
            <a:ext cx="1147750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>
              <a:spcAft>
                <a:spcPts val="600"/>
              </a:spcAft>
            </a:pPr>
            <a:r>
              <a:rPr lang="en-GB" sz="900" dirty="0"/>
              <a:t>Purple/Cobalt gradient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3FCC8EE-39DD-410F-B542-15B8CD6CA654}"/>
              </a:ext>
            </a:extLst>
          </p:cNvPr>
          <p:cNvSpPr txBox="1"/>
          <p:nvPr userDrawn="1"/>
        </p:nvSpPr>
        <p:spPr>
          <a:xfrm>
            <a:off x="7671088" y="3257608"/>
            <a:ext cx="1333698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>
              <a:spcAft>
                <a:spcPts val="600"/>
              </a:spcAft>
            </a:pPr>
            <a:r>
              <a:rPr lang="en-GB" sz="900" dirty="0"/>
              <a:t>Pacific/Light Blue gradient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EC8D58C-8A61-48E6-80B4-6F2A8AD556C5}"/>
              </a:ext>
            </a:extLst>
          </p:cNvPr>
          <p:cNvSpPr txBox="1"/>
          <p:nvPr userDrawn="1"/>
        </p:nvSpPr>
        <p:spPr>
          <a:xfrm>
            <a:off x="6088251" y="1404112"/>
            <a:ext cx="3030264" cy="13003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300"/>
              </a:spcAft>
            </a:pPr>
            <a:r>
              <a:rPr lang="en-US" sz="900" b="1" dirty="0">
                <a:solidFill>
                  <a:sysClr val="windowText" lastClr="000000"/>
                </a:solidFill>
              </a:rPr>
              <a:t>Gradients</a:t>
            </a:r>
          </a:p>
          <a:p>
            <a:pPr marL="171450" indent="-171450"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900" b="0" dirty="0">
                <a:solidFill>
                  <a:sysClr val="windowText" lastClr="000000"/>
                </a:solidFill>
              </a:rPr>
              <a:t>The colours are applied at both ends of the gradient, at 0% and 100% locations</a:t>
            </a:r>
          </a:p>
          <a:p>
            <a:pPr marL="171450" indent="-171450"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900" b="0" dirty="0">
                <a:solidFill>
                  <a:sysClr val="windowText" lastClr="000000"/>
                </a:solidFill>
              </a:rPr>
              <a:t>The mid-point is at 50%</a:t>
            </a:r>
          </a:p>
          <a:p>
            <a:pPr marL="171450" indent="-171450"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900" b="0" dirty="0">
                <a:solidFill>
                  <a:sysClr val="windowText" lastClr="000000"/>
                </a:solidFill>
              </a:rPr>
              <a:t>The gradients are used at a 0º angle</a:t>
            </a:r>
          </a:p>
          <a:p>
            <a:pPr marL="171450" indent="-171450"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900" b="0" dirty="0">
                <a:solidFill>
                  <a:sysClr val="windowText" lastClr="000000"/>
                </a:solidFill>
              </a:rPr>
              <a:t>Use the linear gradient, never radial</a:t>
            </a:r>
          </a:p>
          <a:p>
            <a:pPr marL="171450" indent="-171450"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900" b="0" dirty="0">
                <a:solidFill>
                  <a:sysClr val="windowText" lastClr="000000"/>
                </a:solidFill>
              </a:rPr>
              <a:t>Do not create new gradients; use only the gradients shown here</a:t>
            </a:r>
            <a:endParaRPr lang="en-US" sz="900" b="0" dirty="0">
              <a:solidFill>
                <a:sysClr val="windowText" lastClr="000000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1EA32CD-D08E-49A3-A668-560A107EE012}"/>
              </a:ext>
            </a:extLst>
          </p:cNvPr>
          <p:cNvSpPr txBox="1"/>
          <p:nvPr userDrawn="1"/>
        </p:nvSpPr>
        <p:spPr>
          <a:xfrm>
            <a:off x="6088252" y="3614651"/>
            <a:ext cx="107721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900" b="1" dirty="0">
                <a:solidFill>
                  <a:sysClr val="windowText" lastClr="000000"/>
                </a:solidFill>
              </a:rPr>
              <a:t>Traffic Light Palette</a:t>
            </a:r>
            <a:endParaRPr lang="en-US" sz="900" b="0" dirty="0">
              <a:solidFill>
                <a:sysClr val="windowText" lastClr="000000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F46B9F6-3E55-4DF0-BFD4-CB1023F89715}"/>
              </a:ext>
            </a:extLst>
          </p:cNvPr>
          <p:cNvSpPr>
            <a:spLocks/>
          </p:cNvSpPr>
          <p:nvPr userDrawn="1"/>
        </p:nvSpPr>
        <p:spPr>
          <a:xfrm>
            <a:off x="7781625" y="3867251"/>
            <a:ext cx="651210" cy="411225"/>
          </a:xfrm>
          <a:prstGeom prst="rect">
            <a:avLst/>
          </a:prstGeom>
          <a:solidFill>
            <a:srgbClr val="269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610" tIns="54610" rIns="54610" bIns="54610" rtlCol="0" anchor="ctr"/>
          <a:lstStyle/>
          <a:p>
            <a:pPr algn="ctr"/>
            <a:r>
              <a:rPr lang="en-GB" sz="800" dirty="0">
                <a:solidFill>
                  <a:schemeClr val="bg1"/>
                </a:solidFill>
              </a:rPr>
              <a:t>38</a:t>
            </a:r>
          </a:p>
          <a:p>
            <a:pPr algn="ctr"/>
            <a:r>
              <a:rPr lang="en-GB" sz="800" dirty="0">
                <a:solidFill>
                  <a:schemeClr val="bg1"/>
                </a:solidFill>
              </a:rPr>
              <a:t>153</a:t>
            </a:r>
          </a:p>
          <a:p>
            <a:pPr algn="ctr"/>
            <a:r>
              <a:rPr lang="en-GB" sz="800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3E9A393-F585-4C00-9BBF-381A097B9898}"/>
              </a:ext>
            </a:extLst>
          </p:cNvPr>
          <p:cNvSpPr>
            <a:spLocks/>
          </p:cNvSpPr>
          <p:nvPr userDrawn="1"/>
        </p:nvSpPr>
        <p:spPr>
          <a:xfrm>
            <a:off x="6934938" y="3867251"/>
            <a:ext cx="651210" cy="411225"/>
          </a:xfrm>
          <a:prstGeom prst="rect">
            <a:avLst/>
          </a:prstGeom>
          <a:solidFill>
            <a:srgbClr val="F1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610" tIns="54610" rIns="54610" bIns="54610" rtlCol="0" anchor="ctr"/>
          <a:lstStyle/>
          <a:p>
            <a:pPr algn="ctr"/>
            <a:r>
              <a:rPr lang="en-GB" sz="800" dirty="0">
                <a:solidFill>
                  <a:schemeClr val="bg1"/>
                </a:solidFill>
              </a:rPr>
              <a:t>241</a:t>
            </a:r>
          </a:p>
          <a:p>
            <a:pPr algn="ctr"/>
            <a:r>
              <a:rPr lang="en-GB" sz="800" dirty="0">
                <a:solidFill>
                  <a:schemeClr val="bg1"/>
                </a:solidFill>
              </a:rPr>
              <a:t>196</a:t>
            </a:r>
          </a:p>
          <a:p>
            <a:pPr algn="ctr"/>
            <a:r>
              <a:rPr lang="en-GB" sz="800" dirty="0">
                <a:solidFill>
                  <a:schemeClr val="bg1"/>
                </a:solidFill>
              </a:rPr>
              <a:t>77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9D1A020-FFB1-455A-BA1A-503A03C0BB5E}"/>
              </a:ext>
            </a:extLst>
          </p:cNvPr>
          <p:cNvSpPr>
            <a:spLocks/>
          </p:cNvSpPr>
          <p:nvPr userDrawn="1"/>
        </p:nvSpPr>
        <p:spPr>
          <a:xfrm>
            <a:off x="6088252" y="3867251"/>
            <a:ext cx="651210" cy="411225"/>
          </a:xfrm>
          <a:prstGeom prst="rect">
            <a:avLst/>
          </a:prstGeom>
          <a:solidFill>
            <a:srgbClr val="ED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610" tIns="54610" rIns="54610" bIns="54610" rtlCol="0" anchor="ctr"/>
          <a:lstStyle/>
          <a:p>
            <a:pPr algn="ctr"/>
            <a:r>
              <a:rPr lang="en-GB" sz="800" dirty="0">
                <a:solidFill>
                  <a:schemeClr val="bg1"/>
                </a:solidFill>
              </a:rPr>
              <a:t>237</a:t>
            </a:r>
          </a:p>
          <a:p>
            <a:pPr algn="ctr"/>
            <a:r>
              <a:rPr lang="en-GB" sz="800" dirty="0">
                <a:solidFill>
                  <a:schemeClr val="bg1"/>
                </a:solidFill>
              </a:rPr>
              <a:t>33</a:t>
            </a:r>
          </a:p>
          <a:p>
            <a:pPr algn="ctr"/>
            <a:r>
              <a:rPr lang="en-GB" sz="800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7A45614-D218-4EBD-82F2-7694D564C6D5}"/>
              </a:ext>
            </a:extLst>
          </p:cNvPr>
          <p:cNvSpPr txBox="1"/>
          <p:nvPr userDrawn="1"/>
        </p:nvSpPr>
        <p:spPr>
          <a:xfrm>
            <a:off x="6088251" y="4442242"/>
            <a:ext cx="331894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300"/>
              </a:spcAft>
            </a:pPr>
            <a:r>
              <a:rPr lang="en-US" sz="900" b="1" dirty="0">
                <a:solidFill>
                  <a:sysClr val="windowText" lastClr="000000"/>
                </a:solidFill>
              </a:rPr>
              <a:t>Potential chart colour order</a:t>
            </a:r>
          </a:p>
          <a:p>
            <a:pPr marL="171450" indent="-171450"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900" b="0" dirty="0">
                <a:solidFill>
                  <a:sysClr val="windowText" lastClr="000000"/>
                </a:solidFill>
              </a:rPr>
              <a:t>Prioritize our blues, but they don’t have to be used all at once</a:t>
            </a:r>
          </a:p>
          <a:p>
            <a:pPr marL="171450" indent="-171450"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900" b="0" dirty="0">
                <a:solidFill>
                  <a:sysClr val="windowText" lastClr="000000"/>
                </a:solidFill>
              </a:rPr>
              <a:t>Mix light, mid and dark tones within data sets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3BDC47F-64FC-423A-9CCF-05B50C9C3504}"/>
              </a:ext>
            </a:extLst>
          </p:cNvPr>
          <p:cNvGrpSpPr/>
          <p:nvPr userDrawn="1"/>
        </p:nvGrpSpPr>
        <p:grpSpPr>
          <a:xfrm>
            <a:off x="6088251" y="5138765"/>
            <a:ext cx="3318941" cy="870151"/>
            <a:chOff x="6088252" y="5261186"/>
            <a:chExt cx="2681306" cy="747472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FA91079-A675-4744-B21B-D082020435AF}"/>
                </a:ext>
              </a:extLst>
            </p:cNvPr>
            <p:cNvSpPr/>
            <p:nvPr userDrawn="1"/>
          </p:nvSpPr>
          <p:spPr>
            <a:xfrm>
              <a:off x="6875898" y="5261186"/>
              <a:ext cx="318368" cy="320103"/>
            </a:xfrm>
            <a:prstGeom prst="rect">
              <a:avLst/>
            </a:prstGeom>
            <a:solidFill>
              <a:srgbClr val="1E4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4610" tIns="54610" rIns="54610" bIns="54610"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700" dirty="0">
                  <a:solidFill>
                    <a:schemeClr val="bg1"/>
                  </a:solidFill>
                </a:rPr>
                <a:t>30</a:t>
              </a:r>
            </a:p>
            <a:p>
              <a:pPr algn="ctr">
                <a:lnSpc>
                  <a:spcPct val="90000"/>
                </a:lnSpc>
              </a:pPr>
              <a:r>
                <a:rPr lang="en-GB" sz="700" dirty="0">
                  <a:solidFill>
                    <a:schemeClr val="bg1"/>
                  </a:solidFill>
                </a:rPr>
                <a:t>73</a:t>
              </a:r>
            </a:p>
            <a:p>
              <a:pPr algn="ctr">
                <a:lnSpc>
                  <a:spcPct val="90000"/>
                </a:lnSpc>
              </a:pPr>
              <a:r>
                <a:rPr lang="en-GB" sz="700" dirty="0">
                  <a:solidFill>
                    <a:schemeClr val="bg1"/>
                  </a:solidFill>
                </a:rPr>
                <a:t>226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2B38678F-911E-4408-9420-14BA2EDD64A4}"/>
                </a:ext>
              </a:extLst>
            </p:cNvPr>
            <p:cNvSpPr/>
            <p:nvPr userDrawn="1"/>
          </p:nvSpPr>
          <p:spPr>
            <a:xfrm>
              <a:off x="6088252" y="5261186"/>
              <a:ext cx="318368" cy="320103"/>
            </a:xfrm>
            <a:prstGeom prst="rect">
              <a:avLst/>
            </a:prstGeom>
            <a:solidFill>
              <a:srgbClr val="0033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4610" tIns="54610" rIns="54610" bIns="54610"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700" dirty="0">
                  <a:solidFill>
                    <a:schemeClr val="bg1"/>
                  </a:solidFill>
                </a:rPr>
                <a:t>0</a:t>
              </a:r>
            </a:p>
            <a:p>
              <a:pPr algn="ctr">
                <a:lnSpc>
                  <a:spcPct val="90000"/>
                </a:lnSpc>
              </a:pPr>
              <a:r>
                <a:rPr lang="en-GB" sz="700" dirty="0">
                  <a:solidFill>
                    <a:schemeClr val="bg1"/>
                  </a:solidFill>
                </a:rPr>
                <a:t>51</a:t>
              </a:r>
            </a:p>
            <a:p>
              <a:pPr algn="ctr">
                <a:lnSpc>
                  <a:spcPct val="90000"/>
                </a:lnSpc>
              </a:pPr>
              <a:r>
                <a:rPr lang="en-GB" sz="700" dirty="0">
                  <a:solidFill>
                    <a:schemeClr val="bg1"/>
                  </a:solidFill>
                </a:rPr>
                <a:t>141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C9DDCD0-E241-4A0E-8AF8-8E3550AB83B3}"/>
                </a:ext>
              </a:extLst>
            </p:cNvPr>
            <p:cNvSpPr/>
            <p:nvPr userDrawn="1"/>
          </p:nvSpPr>
          <p:spPr>
            <a:xfrm>
              <a:off x="7269722" y="5261186"/>
              <a:ext cx="318368" cy="320103"/>
            </a:xfrm>
            <a:prstGeom prst="rect">
              <a:avLst/>
            </a:prstGeom>
            <a:solidFill>
              <a:srgbClr val="76D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4610" tIns="54610" rIns="54610" bIns="54610"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700" dirty="0">
                  <a:solidFill>
                    <a:sysClr val="windowText" lastClr="000000"/>
                  </a:solidFill>
                </a:rPr>
                <a:t>118</a:t>
              </a:r>
            </a:p>
            <a:p>
              <a:pPr algn="ctr">
                <a:lnSpc>
                  <a:spcPct val="90000"/>
                </a:lnSpc>
              </a:pPr>
              <a:r>
                <a:rPr lang="en-GB" sz="700" dirty="0">
                  <a:solidFill>
                    <a:sysClr val="windowText" lastClr="000000"/>
                  </a:solidFill>
                </a:rPr>
                <a:t>210</a:t>
              </a:r>
            </a:p>
            <a:p>
              <a:pPr algn="ctr">
                <a:lnSpc>
                  <a:spcPct val="90000"/>
                </a:lnSpc>
              </a:pPr>
              <a:r>
                <a:rPr lang="en-GB" sz="700" dirty="0">
                  <a:solidFill>
                    <a:sysClr val="windowText" lastClr="000000"/>
                  </a:solidFill>
                </a:rPr>
                <a:t>255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2B923ED-3A91-44E1-945B-4733054959AD}"/>
                </a:ext>
              </a:extLst>
            </p:cNvPr>
            <p:cNvSpPr/>
            <p:nvPr userDrawn="1"/>
          </p:nvSpPr>
          <p:spPr>
            <a:xfrm>
              <a:off x="8057367" y="5261186"/>
              <a:ext cx="318368" cy="320103"/>
            </a:xfrm>
            <a:prstGeom prst="rect">
              <a:avLst/>
            </a:prstGeom>
            <a:solidFill>
              <a:srgbClr val="B49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4610" tIns="54610" rIns="54610" bIns="54610"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700" dirty="0">
                  <a:solidFill>
                    <a:schemeClr val="tx1"/>
                  </a:solidFill>
                </a:rPr>
                <a:t>180</a:t>
              </a:r>
            </a:p>
            <a:p>
              <a:pPr algn="ctr">
                <a:lnSpc>
                  <a:spcPct val="90000"/>
                </a:lnSpc>
              </a:pPr>
              <a:r>
                <a:rPr lang="en-GB" sz="700" dirty="0">
                  <a:solidFill>
                    <a:schemeClr val="tx1"/>
                  </a:solidFill>
                </a:rPr>
                <a:t>151</a:t>
              </a:r>
            </a:p>
            <a:p>
              <a:pPr algn="ctr">
                <a:lnSpc>
                  <a:spcPct val="90000"/>
                </a:lnSpc>
              </a:pPr>
              <a:r>
                <a:rPr lang="en-GB" sz="700" dirty="0">
                  <a:solidFill>
                    <a:schemeClr val="tx1"/>
                  </a:solidFill>
                </a:rPr>
                <a:t>255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0AD9E463-708B-4CB6-A6A3-FC635DD5C9F9}"/>
                </a:ext>
              </a:extLst>
            </p:cNvPr>
            <p:cNvSpPr/>
            <p:nvPr userDrawn="1"/>
          </p:nvSpPr>
          <p:spPr>
            <a:xfrm>
              <a:off x="6875898" y="5686997"/>
              <a:ext cx="318368" cy="320103"/>
            </a:xfrm>
            <a:prstGeom prst="rect">
              <a:avLst/>
            </a:prstGeom>
            <a:solidFill>
              <a:srgbClr val="FD34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4610" tIns="54610" rIns="54610" bIns="54610"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700" dirty="0">
                  <a:solidFill>
                    <a:schemeClr val="bg1"/>
                  </a:solidFill>
                </a:rPr>
                <a:t>253</a:t>
              </a:r>
            </a:p>
            <a:p>
              <a:pPr algn="ctr">
                <a:lnSpc>
                  <a:spcPct val="90000"/>
                </a:lnSpc>
              </a:pPr>
              <a:r>
                <a:rPr lang="en-GB" sz="700" dirty="0">
                  <a:solidFill>
                    <a:schemeClr val="bg1"/>
                  </a:solidFill>
                </a:rPr>
                <a:t>52</a:t>
              </a:r>
            </a:p>
            <a:p>
              <a:pPr algn="ctr">
                <a:lnSpc>
                  <a:spcPct val="90000"/>
                </a:lnSpc>
              </a:pPr>
              <a:r>
                <a:rPr lang="en-GB" sz="700" dirty="0">
                  <a:solidFill>
                    <a:schemeClr val="bg1"/>
                  </a:solidFill>
                </a:rPr>
                <a:t>156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EA44470-3489-4A60-9C64-79F2A214D21B}"/>
                </a:ext>
              </a:extLst>
            </p:cNvPr>
            <p:cNvSpPr/>
            <p:nvPr userDrawn="1"/>
          </p:nvSpPr>
          <p:spPr>
            <a:xfrm>
              <a:off x="7663544" y="5261186"/>
              <a:ext cx="318368" cy="320103"/>
            </a:xfrm>
            <a:prstGeom prst="rect">
              <a:avLst/>
            </a:prstGeom>
            <a:solidFill>
              <a:srgbClr val="7213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4610" tIns="54610" rIns="54610" bIns="54610"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700" dirty="0">
                  <a:solidFill>
                    <a:schemeClr val="bg1"/>
                  </a:solidFill>
                </a:rPr>
                <a:t>114</a:t>
              </a:r>
            </a:p>
            <a:p>
              <a:pPr algn="ctr">
                <a:lnSpc>
                  <a:spcPct val="90000"/>
                </a:lnSpc>
              </a:pPr>
              <a:r>
                <a:rPr lang="en-GB" sz="700" dirty="0">
                  <a:solidFill>
                    <a:schemeClr val="bg1"/>
                  </a:solidFill>
                </a:rPr>
                <a:t>19</a:t>
              </a:r>
            </a:p>
            <a:p>
              <a:pPr algn="ctr">
                <a:lnSpc>
                  <a:spcPct val="90000"/>
                </a:lnSpc>
              </a:pPr>
              <a:r>
                <a:rPr lang="en-GB" sz="700" dirty="0">
                  <a:solidFill>
                    <a:schemeClr val="bg1"/>
                  </a:solidFill>
                </a:rPr>
                <a:t>234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BC8EA1B9-5B8A-4877-B4D8-58561F795BBE}"/>
                </a:ext>
              </a:extLst>
            </p:cNvPr>
            <p:cNvSpPr/>
            <p:nvPr userDrawn="1"/>
          </p:nvSpPr>
          <p:spPr>
            <a:xfrm>
              <a:off x="7269722" y="5686997"/>
              <a:ext cx="316312" cy="321661"/>
            </a:xfrm>
            <a:prstGeom prst="rect">
              <a:avLst/>
            </a:prstGeom>
            <a:solidFill>
              <a:srgbClr val="FFA3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4610" tIns="54610" rIns="54610" bIns="54610"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700" dirty="0">
                  <a:solidFill>
                    <a:schemeClr val="tx1"/>
                  </a:solidFill>
                </a:rPr>
                <a:t>255</a:t>
              </a:r>
            </a:p>
            <a:p>
              <a:pPr algn="ctr">
                <a:lnSpc>
                  <a:spcPct val="90000"/>
                </a:lnSpc>
              </a:pPr>
              <a:r>
                <a:rPr lang="en-GB" sz="700" dirty="0">
                  <a:solidFill>
                    <a:schemeClr val="tx1"/>
                  </a:solidFill>
                </a:rPr>
                <a:t>163</a:t>
              </a:r>
            </a:p>
            <a:p>
              <a:pPr algn="ctr">
                <a:lnSpc>
                  <a:spcPct val="90000"/>
                </a:lnSpc>
              </a:pPr>
              <a:r>
                <a:rPr lang="en-GB" sz="700" dirty="0">
                  <a:solidFill>
                    <a:schemeClr val="tx1"/>
                  </a:solidFill>
                </a:rPr>
                <a:t>218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023F2C04-64EF-4AF2-9CE7-5F6347264A8E}"/>
                </a:ext>
              </a:extLst>
            </p:cNvPr>
            <p:cNvSpPr/>
            <p:nvPr userDrawn="1"/>
          </p:nvSpPr>
          <p:spPr>
            <a:xfrm>
              <a:off x="6088252" y="5686997"/>
              <a:ext cx="318368" cy="320103"/>
            </a:xfrm>
            <a:prstGeom prst="rect">
              <a:avLst/>
            </a:prstGeom>
            <a:solidFill>
              <a:srgbClr val="00C0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4610" tIns="54610" rIns="54610" bIns="54610"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700" dirty="0">
                  <a:solidFill>
                    <a:schemeClr val="bg1"/>
                  </a:solidFill>
                </a:rPr>
                <a:t>0</a:t>
              </a:r>
            </a:p>
            <a:p>
              <a:pPr algn="ctr">
                <a:lnSpc>
                  <a:spcPct val="90000"/>
                </a:lnSpc>
              </a:pPr>
              <a:r>
                <a:rPr lang="en-GB" sz="700" dirty="0">
                  <a:solidFill>
                    <a:schemeClr val="bg1"/>
                  </a:solidFill>
                </a:rPr>
                <a:t>192</a:t>
              </a:r>
            </a:p>
            <a:p>
              <a:pPr algn="ctr">
                <a:lnSpc>
                  <a:spcPct val="90000"/>
                </a:lnSpc>
              </a:pPr>
              <a:r>
                <a:rPr lang="en-GB" sz="700" dirty="0">
                  <a:solidFill>
                    <a:schemeClr val="bg1"/>
                  </a:solidFill>
                </a:rPr>
                <a:t>174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F137C941-05DE-4AA0-A83F-BAC4E702D881}"/>
                </a:ext>
              </a:extLst>
            </p:cNvPr>
            <p:cNvSpPr/>
            <p:nvPr userDrawn="1"/>
          </p:nvSpPr>
          <p:spPr>
            <a:xfrm>
              <a:off x="8451190" y="5686997"/>
              <a:ext cx="318368" cy="320103"/>
            </a:xfrm>
            <a:prstGeom prst="rect">
              <a:avLst/>
            </a:prstGeom>
            <a:solidFill>
              <a:srgbClr val="63EB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4610" tIns="54610" rIns="54610" bIns="54610"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700" dirty="0">
                  <a:solidFill>
                    <a:sysClr val="windowText" lastClr="000000"/>
                  </a:solidFill>
                </a:rPr>
                <a:t>99</a:t>
              </a:r>
            </a:p>
            <a:p>
              <a:pPr algn="ctr">
                <a:lnSpc>
                  <a:spcPct val="90000"/>
                </a:lnSpc>
              </a:pPr>
              <a:r>
                <a:rPr lang="en-GB" sz="700" dirty="0">
                  <a:solidFill>
                    <a:sysClr val="windowText" lastClr="000000"/>
                  </a:solidFill>
                </a:rPr>
                <a:t>235</a:t>
              </a:r>
            </a:p>
            <a:p>
              <a:pPr algn="ctr">
                <a:lnSpc>
                  <a:spcPct val="90000"/>
                </a:lnSpc>
              </a:pPr>
              <a:r>
                <a:rPr lang="en-GB" sz="700" dirty="0">
                  <a:solidFill>
                    <a:sysClr val="windowText" lastClr="000000"/>
                  </a:solidFill>
                </a:rPr>
                <a:t>218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22AF3E16-F002-4F51-AED1-40F9F9A30585}"/>
                </a:ext>
              </a:extLst>
            </p:cNvPr>
            <p:cNvSpPr/>
            <p:nvPr userDrawn="1"/>
          </p:nvSpPr>
          <p:spPr>
            <a:xfrm>
              <a:off x="6482075" y="5261186"/>
              <a:ext cx="318368" cy="320103"/>
            </a:xfrm>
            <a:prstGeom prst="rect">
              <a:avLst/>
            </a:prstGeom>
            <a:solidFill>
              <a:srgbClr val="00B8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4610" tIns="54610" rIns="54610" bIns="54610"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700" dirty="0">
                  <a:solidFill>
                    <a:schemeClr val="tx1"/>
                  </a:solidFill>
                </a:rPr>
                <a:t>0</a:t>
              </a:r>
            </a:p>
            <a:p>
              <a:pPr algn="ctr">
                <a:lnSpc>
                  <a:spcPct val="90000"/>
                </a:lnSpc>
              </a:pPr>
              <a:r>
                <a:rPr lang="en-GB" sz="700" dirty="0">
                  <a:solidFill>
                    <a:schemeClr val="tx1"/>
                  </a:solidFill>
                </a:rPr>
                <a:t>184</a:t>
              </a:r>
            </a:p>
            <a:p>
              <a:pPr algn="ctr">
                <a:lnSpc>
                  <a:spcPct val="90000"/>
                </a:lnSpc>
              </a:pPr>
              <a:r>
                <a:rPr lang="en-GB" sz="700" dirty="0">
                  <a:solidFill>
                    <a:schemeClr val="tx1"/>
                  </a:solidFill>
                </a:rPr>
                <a:t>245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F1C7DA51-24EE-48F4-86C9-F0B5D4597F97}"/>
                </a:ext>
              </a:extLst>
            </p:cNvPr>
            <p:cNvSpPr/>
            <p:nvPr userDrawn="1"/>
          </p:nvSpPr>
          <p:spPr>
            <a:xfrm>
              <a:off x="8057367" y="5686997"/>
              <a:ext cx="318368" cy="320103"/>
            </a:xfrm>
            <a:prstGeom prst="rect">
              <a:avLst/>
            </a:prstGeom>
            <a:solidFill>
              <a:srgbClr val="510D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4610" tIns="54610" rIns="54610" bIns="54610"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700" dirty="0">
                  <a:solidFill>
                    <a:schemeClr val="bg1"/>
                  </a:solidFill>
                </a:rPr>
                <a:t>81</a:t>
              </a:r>
            </a:p>
            <a:p>
              <a:pPr algn="ctr">
                <a:lnSpc>
                  <a:spcPct val="90000"/>
                </a:lnSpc>
              </a:pPr>
              <a:r>
                <a:rPr lang="en-GB" sz="700" dirty="0">
                  <a:solidFill>
                    <a:schemeClr val="bg1"/>
                  </a:solidFill>
                </a:rPr>
                <a:t>13</a:t>
              </a:r>
            </a:p>
            <a:p>
              <a:pPr algn="ctr">
                <a:lnSpc>
                  <a:spcPct val="90000"/>
                </a:lnSpc>
              </a:pPr>
              <a:r>
                <a:rPr lang="en-GB" sz="700" dirty="0">
                  <a:solidFill>
                    <a:schemeClr val="bg1"/>
                  </a:solidFill>
                </a:rPr>
                <a:t>188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53E039B0-C521-4606-A3D5-D20D43BD92C7}"/>
                </a:ext>
              </a:extLst>
            </p:cNvPr>
            <p:cNvSpPr/>
            <p:nvPr userDrawn="1"/>
          </p:nvSpPr>
          <p:spPr>
            <a:xfrm>
              <a:off x="8451190" y="5261186"/>
              <a:ext cx="318368" cy="320103"/>
            </a:xfrm>
            <a:prstGeom prst="rect">
              <a:avLst/>
            </a:prstGeom>
            <a:solidFill>
              <a:srgbClr val="098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4610" tIns="54610" rIns="54610" bIns="54610"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700" dirty="0">
                  <a:solidFill>
                    <a:schemeClr val="bg1"/>
                  </a:solidFill>
                </a:rPr>
                <a:t>9</a:t>
              </a:r>
            </a:p>
            <a:p>
              <a:pPr algn="ctr">
                <a:lnSpc>
                  <a:spcPct val="90000"/>
                </a:lnSpc>
              </a:pPr>
              <a:r>
                <a:rPr lang="en-GB" sz="700" dirty="0">
                  <a:solidFill>
                    <a:schemeClr val="bg1"/>
                  </a:solidFill>
                </a:rPr>
                <a:t>142</a:t>
              </a:r>
            </a:p>
            <a:p>
              <a:pPr algn="ctr">
                <a:lnSpc>
                  <a:spcPct val="90000"/>
                </a:lnSpc>
              </a:pPr>
              <a:r>
                <a:rPr lang="en-GB" sz="700" dirty="0">
                  <a:solidFill>
                    <a:schemeClr val="bg1"/>
                  </a:solidFill>
                </a:rPr>
                <a:t>126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0C78B056-C5CC-4F80-B95B-3D0C73D731FB}"/>
                </a:ext>
              </a:extLst>
            </p:cNvPr>
            <p:cNvSpPr/>
            <p:nvPr userDrawn="1"/>
          </p:nvSpPr>
          <p:spPr>
            <a:xfrm>
              <a:off x="7663544" y="5686997"/>
              <a:ext cx="318368" cy="320103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4610" tIns="54610" rIns="54610" bIns="54610"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700" dirty="0">
                  <a:solidFill>
                    <a:schemeClr val="bg1"/>
                  </a:solidFill>
                </a:rPr>
                <a:t>102</a:t>
              </a:r>
            </a:p>
            <a:p>
              <a:pPr algn="ctr">
                <a:lnSpc>
                  <a:spcPct val="90000"/>
                </a:lnSpc>
              </a:pPr>
              <a:r>
                <a:rPr lang="en-GB" sz="700" dirty="0">
                  <a:solidFill>
                    <a:schemeClr val="bg1"/>
                  </a:solidFill>
                </a:rPr>
                <a:t>102</a:t>
              </a:r>
            </a:p>
            <a:p>
              <a:pPr algn="ctr">
                <a:lnSpc>
                  <a:spcPct val="90000"/>
                </a:lnSpc>
              </a:pPr>
              <a:r>
                <a:rPr lang="en-GB" sz="700" dirty="0">
                  <a:solidFill>
                    <a:schemeClr val="bg1"/>
                  </a:solidFill>
                </a:rPr>
                <a:t>102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0890E1A9-9B14-407D-A95C-CFF3FAC71341}"/>
                </a:ext>
              </a:extLst>
            </p:cNvPr>
            <p:cNvSpPr/>
            <p:nvPr userDrawn="1"/>
          </p:nvSpPr>
          <p:spPr>
            <a:xfrm>
              <a:off x="6482075" y="5686997"/>
              <a:ext cx="318368" cy="320103"/>
            </a:xfrm>
            <a:prstGeom prst="rect">
              <a:avLst/>
            </a:prstGeom>
            <a:solidFill>
              <a:srgbClr val="AB0D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4610" tIns="54610" rIns="54610" bIns="54610"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700" dirty="0">
                  <a:solidFill>
                    <a:schemeClr val="bg1"/>
                  </a:solidFill>
                </a:rPr>
                <a:t>171</a:t>
              </a:r>
            </a:p>
            <a:p>
              <a:pPr algn="ctr">
                <a:lnSpc>
                  <a:spcPct val="90000"/>
                </a:lnSpc>
              </a:pPr>
              <a:r>
                <a:rPr lang="en-GB" sz="700" dirty="0">
                  <a:solidFill>
                    <a:schemeClr val="bg1"/>
                  </a:solidFill>
                </a:rPr>
                <a:t>13</a:t>
              </a:r>
            </a:p>
            <a:p>
              <a:pPr algn="ctr">
                <a:lnSpc>
                  <a:spcPct val="90000"/>
                </a:lnSpc>
              </a:pPr>
              <a:r>
                <a:rPr lang="en-GB" sz="700" dirty="0">
                  <a:solidFill>
                    <a:schemeClr val="bg1"/>
                  </a:solidFill>
                </a:rPr>
                <a:t>130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E2C06C8E-54A9-4E6C-B1D6-314A31870F70}"/>
              </a:ext>
            </a:extLst>
          </p:cNvPr>
          <p:cNvGrpSpPr/>
          <p:nvPr userDrawn="1"/>
        </p:nvGrpSpPr>
        <p:grpSpPr>
          <a:xfrm>
            <a:off x="6088251" y="3518776"/>
            <a:ext cx="3030263" cy="852557"/>
            <a:chOff x="5676530" y="3651946"/>
            <a:chExt cx="2681922" cy="852557"/>
          </a:xfrm>
        </p:grpSpPr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C7B245B4-A284-47C0-BB5D-4CD83A2DF7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76530" y="4504503"/>
              <a:ext cx="2681922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6E999E86-7311-42FE-806D-A5FD9E134F1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76530" y="3651946"/>
              <a:ext cx="2681922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292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Right Vertical Window_Pacific Blue">
    <p:bg>
      <p:bgPr>
        <a:gradFill>
          <a:gsLst>
            <a:gs pos="100000">
              <a:srgbClr val="ACEAFF"/>
            </a:gs>
            <a:gs pos="0">
              <a:schemeClr val="accent4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FB3438ED-7D83-4E19-BA74-594DA1B85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388" y="313438"/>
            <a:ext cx="786440" cy="316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2AFA63-3B1F-46D2-8AF8-1986E206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134367" y="313438"/>
            <a:ext cx="3957246" cy="5693662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accent5"/>
              </a:gs>
            </a:gsLst>
            <a:lin ang="0" scaled="0"/>
          </a:gradFill>
        </p:spPr>
        <p:txBody>
          <a:bodyPr vert="horz" lIns="180000" tIns="180000" rIns="180000" bIns="180000" rtlCol="0" anchor="t" anchorCtr="0">
            <a:noAutofit/>
          </a:bodyPr>
          <a:lstStyle/>
          <a:p>
            <a:pPr lvl="0">
              <a:lnSpc>
                <a:spcPct val="70000"/>
              </a:lnSpc>
              <a:spcBef>
                <a:spcPct val="0"/>
              </a:spcBef>
              <a:buNone/>
            </a:pPr>
            <a:endParaRPr lang="en-US" sz="8800" baseline="0" dirty="0">
              <a:solidFill>
                <a:schemeClr val="bg1"/>
              </a:solidFill>
              <a:latin typeface="KPMG Bold" panose="020B0803030202040204" pitchFamily="34" charset="0"/>
              <a:ea typeface="+mj-ea"/>
              <a:cs typeface="+mj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BFD6878-4871-40D8-99F0-49AEF9A5CA5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77280" y="556419"/>
            <a:ext cx="3471421" cy="4140000"/>
          </a:xfrm>
        </p:spPr>
        <p:txBody>
          <a:bodyPr anchor="t" anchorCtr="0"/>
          <a:lstStyle>
            <a:lvl1pPr algn="l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Title slide text only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834411A-4DC6-453A-BAE1-5412CB987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77280" y="4949907"/>
            <a:ext cx="3471421" cy="810000"/>
          </a:xfrm>
        </p:spPr>
        <p:txBody>
          <a:bodyPr anchor="b"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0106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eft Horizontal Window Image_KPMG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4B8876DD-8352-4216-B6B9-2B8FE93A5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2562" y="313438"/>
            <a:ext cx="786440" cy="3168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B0275A1-4E3E-48B4-BAB9-5760028C2A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02562" y="1263838"/>
            <a:ext cx="3614487" cy="3022538"/>
          </a:xfrm>
        </p:spPr>
        <p:txBody>
          <a:bodyPr anchor="t" anchorCtr="0"/>
          <a:lstStyle>
            <a:lvl1pPr algn="l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Title slide text only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C1C3988-08A6-4286-B6AA-05D89ED8A6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02562" y="4881887"/>
            <a:ext cx="3614487" cy="810000"/>
          </a:xfrm>
        </p:spPr>
        <p:txBody>
          <a:bodyPr anchor="b"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F0376D9-6560-49E3-9347-981424F2A84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4388" y="1263838"/>
            <a:ext cx="4354574" cy="3022538"/>
          </a:xfrm>
          <a:solidFill>
            <a:schemeClr val="accent1"/>
          </a:solidFill>
        </p:spPr>
        <p:txBody>
          <a:bodyPr vert="horz" lIns="0" tIns="0" rIns="0" bIns="0" rtlCol="0" anchor="ctr" anchorCtr="0">
            <a:noAutofit/>
          </a:bodyPr>
          <a:lstStyle>
            <a:lvl1pPr>
              <a:defRPr lang="en-US" b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51539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eft Vertical Window Image_KPMG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A5E4D31B-44FE-4043-8DB5-350B5A0A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7336" y="313438"/>
            <a:ext cx="786440" cy="3168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5682207-1C67-48E7-903C-2443D4C29A9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25599" y="1263838"/>
            <a:ext cx="4566013" cy="3022538"/>
          </a:xfrm>
        </p:spPr>
        <p:txBody>
          <a:bodyPr anchor="t" anchorCtr="0"/>
          <a:lstStyle>
            <a:lvl1pPr algn="l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Title slide text only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6693FA2-0CA2-4E11-B8BD-FECD97D4C7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25599" y="4881887"/>
            <a:ext cx="4566013" cy="810000"/>
          </a:xfrm>
        </p:spPr>
        <p:txBody>
          <a:bodyPr anchor="b"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46D80B7-7732-4A1A-A021-569FBF49B80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4388" y="1263838"/>
            <a:ext cx="3077611" cy="4428048"/>
          </a:xfrm>
          <a:solidFill>
            <a:schemeClr val="accent1"/>
          </a:solidFill>
        </p:spPr>
        <p:txBody>
          <a:bodyPr vert="horz" lIns="0" tIns="0" rIns="0" bIns="0" rtlCol="0" anchor="ctr" anchorCtr="0">
            <a:noAutofit/>
          </a:bodyPr>
          <a:lstStyle>
            <a:lvl1pPr>
              <a:defRPr lang="en-US" b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1831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Right Horizontal Window Image_Cobalt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2053A9A-022B-4522-BBE7-DBE0DBDCC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388" y="313438"/>
            <a:ext cx="786440" cy="3168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B0275A1-4E3E-48B4-BAB9-5760028C2A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02563" y="1263838"/>
            <a:ext cx="3289049" cy="3022538"/>
          </a:xfrm>
        </p:spPr>
        <p:txBody>
          <a:bodyPr anchor="t" anchorCtr="0"/>
          <a:lstStyle>
            <a:lvl1pPr algn="l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Title slide text only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C1C3988-08A6-4286-B6AA-05D89ED8A6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02563" y="4881887"/>
            <a:ext cx="3289049" cy="810000"/>
          </a:xfrm>
        </p:spPr>
        <p:txBody>
          <a:bodyPr anchor="b"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F0376D9-6560-49E3-9347-981424F2A84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4388" y="1263838"/>
            <a:ext cx="4354574" cy="3022538"/>
          </a:xfrm>
          <a:solidFill>
            <a:schemeClr val="tx2"/>
          </a:solidFill>
        </p:spPr>
        <p:txBody>
          <a:bodyPr vert="horz" lIns="0" tIns="0" rIns="0" bIns="0" rtlCol="0" anchor="ctr" anchorCtr="0">
            <a:noAutofit/>
          </a:bodyPr>
          <a:lstStyle>
            <a:lvl1pPr>
              <a:defRPr lang="en-US" b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8813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Right Vertical Window Image_Cobalt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36F1F091-7277-4EE0-950D-027166DFF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388" y="313438"/>
            <a:ext cx="786440" cy="3168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5682207-1C67-48E7-903C-2443D4C29A9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4388" y="1263838"/>
            <a:ext cx="4645379" cy="3022538"/>
          </a:xfrm>
        </p:spPr>
        <p:txBody>
          <a:bodyPr anchor="t" anchorCtr="0"/>
          <a:lstStyle>
            <a:lvl1pPr algn="l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Title slide text only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6693FA2-0CA2-4E11-B8BD-FECD97D4C7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4388" y="4881887"/>
            <a:ext cx="4645379" cy="810000"/>
          </a:xfrm>
        </p:spPr>
        <p:txBody>
          <a:bodyPr anchor="b"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46D80B7-7732-4A1A-A021-569FBF49B80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2266" y="1263839"/>
            <a:ext cx="3077611" cy="4428048"/>
          </a:xfrm>
          <a:solidFill>
            <a:schemeClr val="tx2"/>
          </a:solidFill>
        </p:spPr>
        <p:txBody>
          <a:bodyPr vert="horz" lIns="0" tIns="0" rIns="0" bIns="0" rtlCol="0" anchor="ctr" anchorCtr="0">
            <a:noAutofit/>
          </a:bodyPr>
          <a:lstStyle>
            <a:lvl1pPr>
              <a:defRPr lang="en-US" b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6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tter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488950" y="445724"/>
            <a:ext cx="4370388" cy="365356"/>
          </a:xfrm>
        </p:spPr>
        <p:txBody>
          <a:bodyPr/>
          <a:lstStyle>
            <a:lvl1pPr>
              <a:spcAft>
                <a:spcPts val="300"/>
              </a:spcAft>
              <a:defRPr sz="800"/>
            </a:lvl1pPr>
            <a:lvl2pPr>
              <a:spcAft>
                <a:spcPts val="300"/>
              </a:spcAft>
              <a:defRPr sz="800"/>
            </a:lvl2pPr>
            <a:lvl3pPr>
              <a:spcAft>
                <a:spcPts val="300"/>
              </a:spcAft>
              <a:defRPr sz="800"/>
            </a:lvl3pPr>
            <a:lvl4pPr>
              <a:spcAft>
                <a:spcPts val="300"/>
              </a:spcAft>
              <a:defRPr sz="800"/>
            </a:lvl4pPr>
            <a:lvl5pPr>
              <a:spcAft>
                <a:spcPts val="300"/>
              </a:spcAft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5046663" y="445724"/>
            <a:ext cx="4378758" cy="365356"/>
          </a:xfrm>
        </p:spPr>
        <p:txBody>
          <a:bodyPr lIns="0" tIns="0" rIns="0" bIns="0"/>
          <a:lstStyle>
            <a:lvl1pPr>
              <a:spcAft>
                <a:spcPts val="300"/>
              </a:spcAft>
              <a:defRPr sz="800"/>
            </a:lvl1pPr>
            <a:lvl2pPr>
              <a:spcAft>
                <a:spcPts val="300"/>
              </a:spcAft>
              <a:defRPr sz="800"/>
            </a:lvl2pPr>
            <a:lvl3pPr>
              <a:spcAft>
                <a:spcPts val="300"/>
              </a:spcAft>
              <a:defRPr sz="800"/>
            </a:lvl3pPr>
            <a:lvl4pPr>
              <a:spcAft>
                <a:spcPts val="300"/>
              </a:spcAft>
              <a:defRPr sz="800"/>
            </a:lvl4pPr>
            <a:lvl5pPr>
              <a:spcAft>
                <a:spcPts val="300"/>
              </a:spcAft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88950" y="1422400"/>
            <a:ext cx="4370388" cy="4598987"/>
          </a:xfrm>
        </p:spPr>
        <p:txBody>
          <a:bodyPr/>
          <a:lstStyle>
            <a:lvl1pPr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61064" y="1422400"/>
            <a:ext cx="4355985" cy="4598987"/>
          </a:xfrm>
          <a:ln w="6350">
            <a:noFill/>
          </a:ln>
        </p:spPr>
        <p:txBody>
          <a:bodyPr lIns="0" tIns="0" rIns="0" bIns="0"/>
          <a:lstStyle>
            <a:lvl1pPr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875900" y="6320118"/>
            <a:ext cx="1339038" cy="22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KPMG LLP, a UK limited liability </a:t>
            </a:r>
            <a:b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partnership, is a member of </a:t>
            </a:r>
            <a:r>
              <a:rPr lang="en-US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KPMG International Limited, a private English company limited by guarantee.</a:t>
            </a:r>
            <a:endParaRPr lang="en-GB" sz="600" kern="1200" noProof="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3392507" y="6320118"/>
            <a:ext cx="1655370" cy="22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KPMG Audit Plc, a company incorporated under the UK Companies Acts, is a member of </a:t>
            </a:r>
            <a:r>
              <a:rPr lang="en-US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KPMG International Limited, a private English company limited by guarantee.</a:t>
            </a:r>
            <a:endParaRPr lang="en-GB" sz="600" kern="1200" noProof="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225447" y="6320118"/>
            <a:ext cx="1391575" cy="22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Registered in England No 3110745</a:t>
            </a:r>
            <a:b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Registered office: 15 Canada Square, </a:t>
            </a:r>
            <a:b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London E14 5GL 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6794591" y="6320118"/>
            <a:ext cx="1546299" cy="22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Registered in England No OC301540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Registered office: 15 Canada Square, </a:t>
            </a:r>
            <a:b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GB" sz="6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London E14 5GL </a:t>
            </a:r>
          </a:p>
        </p:txBody>
      </p:sp>
      <p:sp>
        <p:nvSpPr>
          <p:cNvPr id="13" name="Shape 8">
            <a:extLst>
              <a:ext uri="{FF2B5EF4-FFF2-40B4-BE49-F238E27FC236}">
                <a16:creationId xmlns:a16="http://schemas.microsoft.com/office/drawing/2014/main" id="{F4B609A8-FE9C-4957-8657-699EDEAE5688}"/>
              </a:ext>
            </a:extLst>
          </p:cNvPr>
          <p:cNvSpPr txBox="1">
            <a:spLocks/>
          </p:cNvSpPr>
          <p:nvPr userDrawn="1"/>
        </p:nvSpPr>
        <p:spPr>
          <a:xfrm>
            <a:off x="9174564" y="6385080"/>
            <a:ext cx="242486" cy="149412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0061A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GB" sz="1000" smtClean="0">
                <a:solidFill>
                  <a:schemeClr val="accent2"/>
                </a:solidFill>
                <a:latin typeface="+mn-lt"/>
                <a:ea typeface="Arial"/>
                <a:cs typeface="Arial" panose="020B0604020202020204" pitchFamily="34" charset="0"/>
              </a:rPr>
              <a:pPr algn="r"/>
              <a:t>‹#›</a:t>
            </a:fld>
            <a:endParaRPr lang="en-GB" sz="1000" dirty="0">
              <a:solidFill>
                <a:schemeClr val="accent2"/>
              </a:solidFill>
              <a:latin typeface="+mn-lt"/>
              <a:ea typeface="Arial"/>
              <a:cs typeface="Arial" panose="020B0604020202020204" pitchFamily="34" charset="0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4C35C85-F836-41CD-9F06-4BDFAF6BD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950" y="6373386"/>
            <a:ext cx="428967" cy="1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6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2.sv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451575"/>
            <a:ext cx="8918244" cy="72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1" y="1422400"/>
            <a:ext cx="8918242" cy="460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5FEAE4-E8C4-4A61-BBED-D667D6DB44F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 userDrawn="1">
            <p:custDataLst>
              <p:tags r:id="rId40"/>
            </p:custDataLst>
          </p:nvPr>
        </p:nvSpPr>
        <p:spPr>
          <a:xfrm>
            <a:off x="7731459" y="6413620"/>
            <a:ext cx="1330492" cy="9233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" b="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Document Classification: KPMG Confidential</a:t>
            </a:r>
          </a:p>
        </p:txBody>
      </p:sp>
      <p:sp>
        <p:nvSpPr>
          <p:cNvPr id="13" name="Shape 8">
            <a:extLst>
              <a:ext uri="{FF2B5EF4-FFF2-40B4-BE49-F238E27FC236}">
                <a16:creationId xmlns:a16="http://schemas.microsoft.com/office/drawing/2014/main" id="{E7D6E0F2-0A37-4212-916F-A6C7F75DCD76}"/>
              </a:ext>
            </a:extLst>
          </p:cNvPr>
          <p:cNvSpPr txBox="1">
            <a:spLocks/>
          </p:cNvSpPr>
          <p:nvPr userDrawn="1"/>
        </p:nvSpPr>
        <p:spPr>
          <a:xfrm>
            <a:off x="9174564" y="6385080"/>
            <a:ext cx="242486" cy="149412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0061A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GB" sz="1000" smtClean="0">
                <a:solidFill>
                  <a:schemeClr val="accent2"/>
                </a:solidFill>
                <a:latin typeface="+mn-lt"/>
                <a:ea typeface="Arial"/>
                <a:cs typeface="Arial" panose="020B0604020202020204" pitchFamily="34" charset="0"/>
              </a:rPr>
              <a:pPr algn="r"/>
              <a:t>‹#›</a:t>
            </a:fld>
            <a:endParaRPr lang="en-GB" sz="1000" dirty="0">
              <a:solidFill>
                <a:schemeClr val="accent2"/>
              </a:solidFill>
              <a:latin typeface="+mn-lt"/>
              <a:ea typeface="Arial"/>
              <a:cs typeface="Arial" panose="020B0604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4AC6CA-1CB5-4B3C-936C-11C979141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156505" y="6385080"/>
            <a:ext cx="0" cy="149412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>
            <a:extLst>
              <a:ext uri="{FF2B5EF4-FFF2-40B4-BE49-F238E27FC236}">
                <a16:creationId xmlns:a16="http://schemas.microsoft.com/office/drawing/2014/main" id="{DCC065B1-CFE5-4C50-9752-667B9FE9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88950" y="6373386"/>
            <a:ext cx="428967" cy="172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FA3F29-8002-4550-8BE8-A1B4DF4BDC6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 userDrawn="1">
            <p:custDataLst>
              <p:tags r:id="rId41"/>
            </p:custDataLst>
          </p:nvPr>
        </p:nvSpPr>
        <p:spPr>
          <a:xfrm>
            <a:off x="1278148" y="6367453"/>
            <a:ext cx="456591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1200" noProof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© 2024 KPMG LLP, a UK limited liability partnership and a member firm of the KPMG global organisation of independent member firms affiliated with KPMG International Limited, a private English company limited by guarantee. All rights reserved.</a:t>
            </a:r>
            <a:endParaRPr lang="en-GB" sz="600" kern="1200" noProof="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144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07" r:id="rId9"/>
    <p:sldLayoutId id="2147483729" r:id="rId10"/>
    <p:sldLayoutId id="2147483723" r:id="rId11"/>
    <p:sldLayoutId id="2147483726" r:id="rId12"/>
    <p:sldLayoutId id="2147483666" r:id="rId13"/>
    <p:sldLayoutId id="2147483739" r:id="rId14"/>
    <p:sldLayoutId id="2147483705" r:id="rId15"/>
    <p:sldLayoutId id="2147483740" r:id="rId16"/>
    <p:sldLayoutId id="2147483689" r:id="rId17"/>
    <p:sldLayoutId id="2147483741" r:id="rId18"/>
    <p:sldLayoutId id="2147483690" r:id="rId19"/>
    <p:sldLayoutId id="2147483692" r:id="rId20"/>
    <p:sldLayoutId id="2147483742" r:id="rId21"/>
    <p:sldLayoutId id="2147483693" r:id="rId22"/>
    <p:sldLayoutId id="2147483701" r:id="rId23"/>
    <p:sldLayoutId id="2147483744" r:id="rId24"/>
    <p:sldLayoutId id="2147483743" r:id="rId25"/>
    <p:sldLayoutId id="2147483745" r:id="rId26"/>
    <p:sldLayoutId id="2147483697" r:id="rId27"/>
    <p:sldLayoutId id="2147483746" r:id="rId28"/>
    <p:sldLayoutId id="2147483698" r:id="rId29"/>
    <p:sldLayoutId id="2147483699" r:id="rId30"/>
    <p:sldLayoutId id="2147483711" r:id="rId31"/>
    <p:sldLayoutId id="2147483747" r:id="rId32"/>
    <p:sldLayoutId id="2147483682" r:id="rId33"/>
    <p:sldLayoutId id="2147483748" r:id="rId34"/>
    <p:sldLayoutId id="2147483749" r:id="rId35"/>
    <p:sldLayoutId id="2147483667" r:id="rId36"/>
    <p:sldLayoutId id="2147483750" r:id="rId37"/>
    <p:sldLayoutId id="2147483751" r:id="rId38"/>
  </p:sldLayoutIdLst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9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900" kern="1200">
          <a:solidFill>
            <a:schemeClr val="tx2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Arial" panose="020B0604020202020204" pitchFamily="34" charset="0"/>
        <a:buChar char="•"/>
        <a:defRPr sz="900" kern="1200">
          <a:solidFill>
            <a:schemeClr val="tx2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Arial" panose="020B0604020202020204" pitchFamily="34" charset="0"/>
        <a:buChar char="-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Arial" panose="020B0604020202020204" pitchFamily="34" charset="0"/>
        <a:buChar char="•"/>
        <a:defRPr sz="9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098000" indent="-2304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371600" indent="-2844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—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645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97" userDrawn="1">
          <p15:clr>
            <a:srgbClr val="F26B43"/>
          </p15:clr>
        </p15:guide>
        <p15:guide id="2" pos="308" userDrawn="1">
          <p15:clr>
            <a:srgbClr val="F26B43"/>
          </p15:clr>
        </p15:guide>
        <p15:guide id="3" pos="5932" userDrawn="1">
          <p15:clr>
            <a:srgbClr val="F26B43"/>
          </p15:clr>
        </p15:guide>
        <p15:guide id="4" orient="horz" pos="742" userDrawn="1">
          <p15:clr>
            <a:srgbClr val="F26B43"/>
          </p15:clr>
        </p15:guide>
        <p15:guide id="6" orient="horz" pos="279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3061" userDrawn="1">
          <p15:clr>
            <a:srgbClr val="F26B43"/>
          </p15:clr>
        </p15:guide>
        <p15:guide id="9" pos="317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jp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5CE35C6-09DE-D5E9-6068-A226D9C2D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92" y="961776"/>
            <a:ext cx="1963654" cy="19636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09B592-BD74-F4D3-AF4F-3C35F57C1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138" y="561544"/>
            <a:ext cx="2151377" cy="21513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B0EE85-49B6-2908-2551-B92C71ABD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7807" y="965619"/>
            <a:ext cx="1674218" cy="16742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A3DA4F-5883-8AAA-794B-AEC0344C84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5765" y="4044742"/>
            <a:ext cx="1664121" cy="16641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53A29B-2144-FE40-4093-DA05ED24ED92}"/>
              </a:ext>
            </a:extLst>
          </p:cNvPr>
          <p:cNvSpPr txBox="1"/>
          <p:nvPr/>
        </p:nvSpPr>
        <p:spPr>
          <a:xfrm>
            <a:off x="272503" y="3245817"/>
            <a:ext cx="2198194" cy="381505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endParaRPr lang="en-GB" sz="900" dirty="0" err="1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31A451-F84E-2C66-6437-39A33996A449}"/>
              </a:ext>
            </a:extLst>
          </p:cNvPr>
          <p:cNvSpPr txBox="1"/>
          <p:nvPr/>
        </p:nvSpPr>
        <p:spPr>
          <a:xfrm>
            <a:off x="496563" y="2984589"/>
            <a:ext cx="1750076" cy="381505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16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ABC Automobile</a:t>
            </a:r>
            <a:endParaRPr lang="en-GB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F3F43D-F459-FB6D-86C9-8F7E63F7E048}"/>
              </a:ext>
            </a:extLst>
          </p:cNvPr>
          <p:cNvSpPr txBox="1"/>
          <p:nvPr/>
        </p:nvSpPr>
        <p:spPr>
          <a:xfrm>
            <a:off x="3645489" y="2984589"/>
            <a:ext cx="2688699" cy="507318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solidFill>
                  <a:schemeClr val="tx2"/>
                </a:solidFill>
              </a:rPr>
              <a:t>The Managers have no tools to evaluate the company’s performance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0EC804-A80E-54D7-1904-2654EE0B6C4F}"/>
              </a:ext>
            </a:extLst>
          </p:cNvPr>
          <p:cNvSpPr txBox="1"/>
          <p:nvPr/>
        </p:nvSpPr>
        <p:spPr>
          <a:xfrm>
            <a:off x="7012420" y="2984588"/>
            <a:ext cx="2688698" cy="507317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The company managers decided to reach out to Prerana’s company for a Data Driven Solution 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4A9AAD-8BD5-CD8F-21E5-63EC713EDFEB}"/>
              </a:ext>
            </a:extLst>
          </p:cNvPr>
          <p:cNvSpPr txBox="1"/>
          <p:nvPr/>
        </p:nvSpPr>
        <p:spPr>
          <a:xfrm>
            <a:off x="4208008" y="5708863"/>
            <a:ext cx="1563659" cy="381505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Data Driven Solution </a:t>
            </a:r>
            <a:endParaRPr lang="en-GB" sz="1200" dirty="0">
              <a:solidFill>
                <a:schemeClr val="tx2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1E6508-0DAC-30E4-B2F8-695337EEED84}"/>
              </a:ext>
            </a:extLst>
          </p:cNvPr>
          <p:cNvCxnSpPr/>
          <p:nvPr/>
        </p:nvCxnSpPr>
        <p:spPr>
          <a:xfrm>
            <a:off x="2571905" y="1538130"/>
            <a:ext cx="11886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00D021A-E0AF-2F7E-9614-A2D09A5C1BE6}"/>
              </a:ext>
            </a:extLst>
          </p:cNvPr>
          <p:cNvCxnSpPr/>
          <p:nvPr/>
        </p:nvCxnSpPr>
        <p:spPr>
          <a:xfrm>
            <a:off x="6102337" y="1731094"/>
            <a:ext cx="11886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FA3C55-366D-31DC-F145-924E7AEDB6FB}"/>
              </a:ext>
            </a:extLst>
          </p:cNvPr>
          <p:cNvCxnSpPr>
            <a:cxnSpLocks/>
          </p:cNvCxnSpPr>
          <p:nvPr/>
        </p:nvCxnSpPr>
        <p:spPr>
          <a:xfrm flipH="1">
            <a:off x="6243354" y="3491908"/>
            <a:ext cx="1834855" cy="13102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61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F4B23B6-971B-2712-361A-786E6CCBF44B}"/>
              </a:ext>
            </a:extLst>
          </p:cNvPr>
          <p:cNvSpPr/>
          <p:nvPr/>
        </p:nvSpPr>
        <p:spPr>
          <a:xfrm>
            <a:off x="937656" y="968868"/>
            <a:ext cx="1598679" cy="51654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900" dirty="0" err="1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E7E7D3-65A8-F75E-37E0-2CD07B8CCCAA}"/>
              </a:ext>
            </a:extLst>
          </p:cNvPr>
          <p:cNvSpPr/>
          <p:nvPr/>
        </p:nvSpPr>
        <p:spPr>
          <a:xfrm>
            <a:off x="4560287" y="968868"/>
            <a:ext cx="1597152" cy="51654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900" dirty="0" err="1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BECD97-F6BF-E98A-E923-C683956992FB}"/>
              </a:ext>
            </a:extLst>
          </p:cNvPr>
          <p:cNvSpPr/>
          <p:nvPr/>
        </p:nvSpPr>
        <p:spPr>
          <a:xfrm>
            <a:off x="2759305" y="968894"/>
            <a:ext cx="1597152" cy="51654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900" dirty="0" err="1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26D254-E6D8-6709-64E6-31F4AB0B3135}"/>
              </a:ext>
            </a:extLst>
          </p:cNvPr>
          <p:cNvSpPr/>
          <p:nvPr/>
        </p:nvSpPr>
        <p:spPr>
          <a:xfrm>
            <a:off x="6301871" y="968891"/>
            <a:ext cx="1598679" cy="51654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900" dirty="0" err="1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8E1E6B6-DBB4-0B1A-C1BE-F1CF5A754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121" y="2777317"/>
            <a:ext cx="560345" cy="5603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614DB23-284D-BA51-7D22-CBFDDE507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71" y="2114041"/>
            <a:ext cx="560345" cy="56034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036E560-0AC2-76AA-30D4-71D2A4064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775" y="1071831"/>
            <a:ext cx="575096" cy="65850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0A7A574-1438-C7D3-1CE4-E2B4068424BD}"/>
              </a:ext>
            </a:extLst>
          </p:cNvPr>
          <p:cNvSpPr/>
          <p:nvPr/>
        </p:nvSpPr>
        <p:spPr>
          <a:xfrm>
            <a:off x="938546" y="423889"/>
            <a:ext cx="1597152" cy="5450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r>
              <a:rPr lang="en-GB" sz="900" dirty="0">
                <a:solidFill>
                  <a:schemeClr val="bg1"/>
                </a:solidFill>
              </a:rPr>
              <a:t>INGEST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118248-FD89-18AD-2CAD-D7E1BE8C261E}"/>
              </a:ext>
            </a:extLst>
          </p:cNvPr>
          <p:cNvSpPr/>
          <p:nvPr/>
        </p:nvSpPr>
        <p:spPr>
          <a:xfrm>
            <a:off x="2757939" y="423894"/>
            <a:ext cx="1597152" cy="5449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r>
              <a:rPr lang="en-GB" sz="900" dirty="0">
                <a:solidFill>
                  <a:schemeClr val="bg1"/>
                </a:solidFill>
              </a:rPr>
              <a:t>STORE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B58DDA-929B-50A4-F230-9EC42F9339C3}"/>
              </a:ext>
            </a:extLst>
          </p:cNvPr>
          <p:cNvSpPr/>
          <p:nvPr/>
        </p:nvSpPr>
        <p:spPr>
          <a:xfrm>
            <a:off x="4560287" y="423890"/>
            <a:ext cx="1597152" cy="5450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r>
              <a:rPr lang="en-GB" sz="900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EEE599-AE62-3544-8005-0113DE812614}"/>
              </a:ext>
            </a:extLst>
          </p:cNvPr>
          <p:cNvSpPr/>
          <p:nvPr/>
        </p:nvSpPr>
        <p:spPr>
          <a:xfrm>
            <a:off x="6307920" y="423889"/>
            <a:ext cx="1597152" cy="5450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r>
              <a:rPr lang="en-GB" sz="900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4FF085-3587-DD85-D2A9-F8DBC1A05A7E}"/>
              </a:ext>
            </a:extLst>
          </p:cNvPr>
          <p:cNvSpPr/>
          <p:nvPr/>
        </p:nvSpPr>
        <p:spPr>
          <a:xfrm>
            <a:off x="8090832" y="423889"/>
            <a:ext cx="1597152" cy="5450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r>
              <a:rPr lang="en-GB" sz="900" dirty="0">
                <a:solidFill>
                  <a:schemeClr val="bg1"/>
                </a:solidFill>
              </a:rPr>
              <a:t>SERVE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73D833-25D0-AB1A-71FA-C81864318969}"/>
              </a:ext>
            </a:extLst>
          </p:cNvPr>
          <p:cNvSpPr/>
          <p:nvPr/>
        </p:nvSpPr>
        <p:spPr>
          <a:xfrm>
            <a:off x="8084782" y="968892"/>
            <a:ext cx="1598679" cy="51654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900" dirty="0" err="1">
              <a:solidFill>
                <a:schemeClr val="bg1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86C48AD-C360-1F41-74E9-6A7608532CAC}"/>
              </a:ext>
            </a:extLst>
          </p:cNvPr>
          <p:cNvCxnSpPr>
            <a:cxnSpLocks/>
          </p:cNvCxnSpPr>
          <p:nvPr/>
        </p:nvCxnSpPr>
        <p:spPr>
          <a:xfrm flipV="1">
            <a:off x="712586" y="1412589"/>
            <a:ext cx="810855" cy="79831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4E49ED-ABB8-C547-15E4-05154A4314E8}"/>
              </a:ext>
            </a:extLst>
          </p:cNvPr>
          <p:cNvCxnSpPr>
            <a:cxnSpLocks/>
          </p:cNvCxnSpPr>
          <p:nvPr/>
        </p:nvCxnSpPr>
        <p:spPr>
          <a:xfrm>
            <a:off x="1913579" y="1833277"/>
            <a:ext cx="0" cy="8411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7CA327FF-2895-912F-9ABA-80D997C0D72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</a:blip>
          <a:stretch>
            <a:fillRect/>
          </a:stretch>
        </p:blipFill>
        <p:spPr>
          <a:xfrm>
            <a:off x="3186759" y="2777317"/>
            <a:ext cx="743496" cy="49566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2966232-5D90-1089-C0B6-813CBC2195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1633" y="1045458"/>
            <a:ext cx="1336070" cy="66803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DC75607-2539-03A6-70DF-179FF675DD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1017" y="1072424"/>
            <a:ext cx="1078237" cy="60180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BE2C67D-C722-D7B2-BFB5-61A6B1C7C8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8546" y="2658739"/>
            <a:ext cx="805929" cy="80592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DF45BC4-5FBA-242C-0DD4-5BA2AF180F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36342" y="4121703"/>
            <a:ext cx="1052519" cy="52165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61A50EB-944B-2EF1-7953-326952F0A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150" y="1045458"/>
            <a:ext cx="583418" cy="66803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6181403-EC93-ED92-2E04-C4D6A479B8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8416" y="1987202"/>
            <a:ext cx="1074655" cy="601807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39F29D3-209D-019E-9B23-B4125E07D27E}"/>
              </a:ext>
            </a:extLst>
          </p:cNvPr>
          <p:cNvCxnSpPr/>
          <p:nvPr/>
        </p:nvCxnSpPr>
        <p:spPr>
          <a:xfrm>
            <a:off x="4002390" y="1305033"/>
            <a:ext cx="7851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4E5148B-6D9A-741C-0A2E-1A0CC30B4E78}"/>
              </a:ext>
            </a:extLst>
          </p:cNvPr>
          <p:cNvCxnSpPr>
            <a:cxnSpLocks/>
          </p:cNvCxnSpPr>
          <p:nvPr/>
        </p:nvCxnSpPr>
        <p:spPr>
          <a:xfrm>
            <a:off x="6081938" y="1412589"/>
            <a:ext cx="6034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3BF3602-EE14-A10B-139E-2E67837FF2EE}"/>
              </a:ext>
            </a:extLst>
          </p:cNvPr>
          <p:cNvCxnSpPr/>
          <p:nvPr/>
        </p:nvCxnSpPr>
        <p:spPr>
          <a:xfrm>
            <a:off x="7412970" y="1401084"/>
            <a:ext cx="1264024" cy="530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8225D82-789F-6F5A-674B-EF2B95C438C3}"/>
              </a:ext>
            </a:extLst>
          </p:cNvPr>
          <p:cNvCxnSpPr>
            <a:endCxn id="45" idx="1"/>
          </p:cNvCxnSpPr>
          <p:nvPr/>
        </p:nvCxnSpPr>
        <p:spPr>
          <a:xfrm>
            <a:off x="2217649" y="1379471"/>
            <a:ext cx="723984" cy="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BBE8FD4-9C1F-AE52-8215-6423DBCAD2F9}"/>
              </a:ext>
            </a:extLst>
          </p:cNvPr>
          <p:cNvCxnSpPr/>
          <p:nvPr/>
        </p:nvCxnSpPr>
        <p:spPr>
          <a:xfrm>
            <a:off x="2253035" y="3025148"/>
            <a:ext cx="8867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763F8F6-427D-C2FD-9FC2-F98E56253C2A}"/>
              </a:ext>
            </a:extLst>
          </p:cNvPr>
          <p:cNvCxnSpPr>
            <a:cxnSpLocks/>
          </p:cNvCxnSpPr>
          <p:nvPr/>
        </p:nvCxnSpPr>
        <p:spPr>
          <a:xfrm>
            <a:off x="3947516" y="3049713"/>
            <a:ext cx="10892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237CD508-9980-8AAA-2B64-22EBEE81CB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72592" y="2591052"/>
            <a:ext cx="895108" cy="895108"/>
          </a:xfrm>
          <a:prstGeom prst="rect">
            <a:avLst/>
          </a:prstGeom>
        </p:spPr>
      </p:pic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71A665C-6584-6B86-17B5-668A51562B48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7567700" y="2642566"/>
            <a:ext cx="934403" cy="396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78F9249F-8381-EA44-05D3-F36B78B2FC7E}"/>
              </a:ext>
            </a:extLst>
          </p:cNvPr>
          <p:cNvSpPr txBox="1"/>
          <p:nvPr/>
        </p:nvSpPr>
        <p:spPr>
          <a:xfrm>
            <a:off x="51546" y="423889"/>
            <a:ext cx="810855" cy="5252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54610" tIns="54610" rIns="54610" bIns="54610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1200" dirty="0">
                <a:solidFill>
                  <a:schemeClr val="tx2"/>
                </a:solidFill>
              </a:rPr>
              <a:t>SOURCE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CAB7F95-7172-6451-5EEF-AD0CFA16F34B}"/>
              </a:ext>
            </a:extLst>
          </p:cNvPr>
          <p:cNvSpPr txBox="1"/>
          <p:nvPr/>
        </p:nvSpPr>
        <p:spPr>
          <a:xfrm>
            <a:off x="21267" y="2724795"/>
            <a:ext cx="886999" cy="2566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900" dirty="0">
                <a:solidFill>
                  <a:schemeClr val="tx2"/>
                </a:solidFill>
              </a:rPr>
              <a:t>Azure SQL DB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27DDCB9-145B-E30A-1D6F-F6E73BE509B3}"/>
              </a:ext>
            </a:extLst>
          </p:cNvPr>
          <p:cNvSpPr txBox="1"/>
          <p:nvPr/>
        </p:nvSpPr>
        <p:spPr>
          <a:xfrm>
            <a:off x="2237609" y="2710287"/>
            <a:ext cx="974882" cy="256651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Copy Activity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334CEA0-57B1-3E44-15F9-16067445AEEB}"/>
              </a:ext>
            </a:extLst>
          </p:cNvPr>
          <p:cNvSpPr txBox="1"/>
          <p:nvPr/>
        </p:nvSpPr>
        <p:spPr>
          <a:xfrm>
            <a:off x="938723" y="1652192"/>
            <a:ext cx="551269" cy="335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Linked Service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89A2ACB-6119-4F44-0120-2192FCFE4854}"/>
              </a:ext>
            </a:extLst>
          </p:cNvPr>
          <p:cNvSpPr txBox="1"/>
          <p:nvPr/>
        </p:nvSpPr>
        <p:spPr>
          <a:xfrm>
            <a:off x="1476699" y="2067435"/>
            <a:ext cx="974882" cy="256651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Linked Service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CE759FA-0373-39F7-33C3-004DC8047323}"/>
              </a:ext>
            </a:extLst>
          </p:cNvPr>
          <p:cNvSpPr txBox="1"/>
          <p:nvPr/>
        </p:nvSpPr>
        <p:spPr>
          <a:xfrm>
            <a:off x="4775387" y="3360021"/>
            <a:ext cx="1141230" cy="183931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Curated Notebook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2E677B6-B51D-1C1A-A593-D3A12E96DEC7}"/>
              </a:ext>
            </a:extLst>
          </p:cNvPr>
          <p:cNvSpPr txBox="1"/>
          <p:nvPr/>
        </p:nvSpPr>
        <p:spPr>
          <a:xfrm>
            <a:off x="2941633" y="3242990"/>
            <a:ext cx="1392030" cy="243103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Raw – Parquet Format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91071B7-5E94-1A90-CF84-3BED1657D0F8}"/>
              </a:ext>
            </a:extLst>
          </p:cNvPr>
          <p:cNvSpPr txBox="1"/>
          <p:nvPr/>
        </p:nvSpPr>
        <p:spPr>
          <a:xfrm>
            <a:off x="2991226" y="4076998"/>
            <a:ext cx="1392030" cy="250554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Curated (Delta Format)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C2A1358-5299-DA85-E36B-6BD385E7DF8D}"/>
              </a:ext>
            </a:extLst>
          </p:cNvPr>
          <p:cNvSpPr txBox="1"/>
          <p:nvPr/>
        </p:nvSpPr>
        <p:spPr>
          <a:xfrm>
            <a:off x="5311057" y="4229318"/>
            <a:ext cx="1541761" cy="243103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OPENROWSET VIEWS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422439E-5D18-8D10-6E5A-8247FC480372}"/>
              </a:ext>
            </a:extLst>
          </p:cNvPr>
          <p:cNvSpPr txBox="1"/>
          <p:nvPr/>
        </p:nvSpPr>
        <p:spPr>
          <a:xfrm>
            <a:off x="6326192" y="1713493"/>
            <a:ext cx="1538200" cy="243103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Synapse Serverless SQL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43F4858-4F6F-D189-124B-CCC197BC6855}"/>
              </a:ext>
            </a:extLst>
          </p:cNvPr>
          <p:cNvSpPr txBox="1"/>
          <p:nvPr/>
        </p:nvSpPr>
        <p:spPr>
          <a:xfrm>
            <a:off x="4966944" y="1677616"/>
            <a:ext cx="1075712" cy="243103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Synapse Spark</a:t>
            </a:r>
          </a:p>
        </p:txBody>
      </p:sp>
      <p:sp>
        <p:nvSpPr>
          <p:cNvPr id="114" name="Arrow: Left-Right 113">
            <a:extLst>
              <a:ext uri="{FF2B5EF4-FFF2-40B4-BE49-F238E27FC236}">
                <a16:creationId xmlns:a16="http://schemas.microsoft.com/office/drawing/2014/main" id="{861E70D1-D48A-2081-4777-A504B8FFB932}"/>
              </a:ext>
            </a:extLst>
          </p:cNvPr>
          <p:cNvSpPr/>
          <p:nvPr/>
        </p:nvSpPr>
        <p:spPr>
          <a:xfrm>
            <a:off x="1026429" y="4788563"/>
            <a:ext cx="6616451" cy="489458"/>
          </a:xfrm>
          <a:prstGeom prst="left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4000" tIns="54000" rIns="54000" bIns="54000" rtlCol="0" anchor="ctr"/>
          <a:lstStyle/>
          <a:p>
            <a:pPr algn="ctr"/>
            <a:endParaRPr lang="en-GB" sz="900" dirty="0" err="1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9084512-D038-D8AF-D54F-DADB8E368140}"/>
              </a:ext>
            </a:extLst>
          </p:cNvPr>
          <p:cNvSpPr txBox="1"/>
          <p:nvPr/>
        </p:nvSpPr>
        <p:spPr>
          <a:xfrm>
            <a:off x="2941632" y="4899067"/>
            <a:ext cx="3101023" cy="233748"/>
          </a:xfrm>
          <a:prstGeom prst="rect">
            <a:avLst/>
          </a:prstGeom>
          <a:noFill/>
        </p:spPr>
        <p:txBody>
          <a:bodyPr wrap="square" lIns="54610" tIns="54610" rIns="54610" bIns="5461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GB" sz="1200" b="1" spc="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 PIPELINE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0C53AA8-DD3F-5806-54AF-F06C545402F2}"/>
              </a:ext>
            </a:extLst>
          </p:cNvPr>
          <p:cNvSpPr/>
          <p:nvPr/>
        </p:nvSpPr>
        <p:spPr>
          <a:xfrm>
            <a:off x="937656" y="5638355"/>
            <a:ext cx="3417435" cy="49644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54000" tIns="54000" rIns="54000" bIns="54000" rtlCol="0" anchor="ctr"/>
          <a:lstStyle/>
          <a:p>
            <a:pPr algn="ctr"/>
            <a:endParaRPr lang="en-GB" sz="900" dirty="0" err="1">
              <a:solidFill>
                <a:schemeClr val="bg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CA1735A-34C0-83EE-B379-47343A9897D3}"/>
              </a:ext>
            </a:extLst>
          </p:cNvPr>
          <p:cNvSpPr/>
          <p:nvPr/>
        </p:nvSpPr>
        <p:spPr>
          <a:xfrm>
            <a:off x="4560287" y="5597430"/>
            <a:ext cx="3340264" cy="52376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54000" tIns="54000" rIns="54000" bIns="54000" rtlCol="0" anchor="ctr"/>
          <a:lstStyle/>
          <a:p>
            <a:pPr algn="ctr"/>
            <a:endParaRPr lang="en-GB" sz="900" dirty="0" err="1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923910D-FA37-97B8-D189-46C8F077B552}"/>
              </a:ext>
            </a:extLst>
          </p:cNvPr>
          <p:cNvSpPr txBox="1"/>
          <p:nvPr/>
        </p:nvSpPr>
        <p:spPr>
          <a:xfrm>
            <a:off x="1405047" y="5737861"/>
            <a:ext cx="2652225" cy="243103"/>
          </a:xfrm>
          <a:prstGeom prst="rect">
            <a:avLst/>
          </a:prstGeom>
          <a:noFill/>
        </p:spPr>
        <p:txBody>
          <a:bodyPr wrap="square" lIns="54610" tIns="54610" rIns="54610" bIns="5461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GB" sz="1200" b="1" spc="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STORAGE ZONE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A361689-6D83-EDD5-47EA-CFBF02D6BB59}"/>
              </a:ext>
            </a:extLst>
          </p:cNvPr>
          <p:cNvSpPr txBox="1"/>
          <p:nvPr/>
        </p:nvSpPr>
        <p:spPr>
          <a:xfrm>
            <a:off x="4782382" y="5746742"/>
            <a:ext cx="2967933" cy="243103"/>
          </a:xfrm>
          <a:prstGeom prst="rect">
            <a:avLst/>
          </a:prstGeom>
          <a:noFill/>
        </p:spPr>
        <p:txBody>
          <a:bodyPr wrap="square" lIns="54610" tIns="54610" rIns="54610" bIns="5461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GB" sz="1200" b="1" spc="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ENRICHMENT ZONE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AADD26A-44A9-7C5C-10A6-C5DED88D7B7E}"/>
              </a:ext>
            </a:extLst>
          </p:cNvPr>
          <p:cNvSpPr/>
          <p:nvPr/>
        </p:nvSpPr>
        <p:spPr>
          <a:xfrm>
            <a:off x="8092365" y="5616262"/>
            <a:ext cx="1597153" cy="52376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54000" tIns="54000" rIns="54000" bIns="54000" rtlCol="0" anchor="ctr"/>
          <a:lstStyle/>
          <a:p>
            <a:pPr algn="ctr"/>
            <a:endParaRPr lang="en-GB" sz="900" dirty="0" err="1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5EB2CE6-3EE1-C4C5-A1CA-E502A1F3AB8A}"/>
              </a:ext>
            </a:extLst>
          </p:cNvPr>
          <p:cNvSpPr txBox="1"/>
          <p:nvPr/>
        </p:nvSpPr>
        <p:spPr>
          <a:xfrm>
            <a:off x="8208696" y="5746742"/>
            <a:ext cx="1364490" cy="243103"/>
          </a:xfrm>
          <a:prstGeom prst="rect">
            <a:avLst/>
          </a:prstGeom>
          <a:noFill/>
        </p:spPr>
        <p:txBody>
          <a:bodyPr wrap="square" lIns="54610" tIns="54610" rIns="54610" bIns="5461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GB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DELIVERY ZONE</a:t>
            </a: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6EC93B60-DF74-440E-AA79-606793C14F79}"/>
              </a:ext>
            </a:extLst>
          </p:cNvPr>
          <p:cNvCxnSpPr>
            <a:cxnSpLocks/>
            <a:stCxn id="108" idx="2"/>
            <a:endCxn id="53" idx="0"/>
          </p:cNvCxnSpPr>
          <p:nvPr/>
        </p:nvCxnSpPr>
        <p:spPr>
          <a:xfrm rot="5400000">
            <a:off x="4165427" y="2941127"/>
            <a:ext cx="577751" cy="1783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175434B-3291-041C-8315-2E8F43B0BEFA}"/>
              </a:ext>
            </a:extLst>
          </p:cNvPr>
          <p:cNvCxnSpPr>
            <a:cxnSpLocks/>
            <a:endCxn id="76" idx="2"/>
          </p:cNvCxnSpPr>
          <p:nvPr/>
        </p:nvCxnSpPr>
        <p:spPr>
          <a:xfrm flipV="1">
            <a:off x="4152045" y="3486160"/>
            <a:ext cx="2968101" cy="93702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94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104" grpId="0"/>
      <p:bldP spid="105" grpId="0" animBg="1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 animBg="1"/>
      <p:bldP spid="115" grpId="0"/>
      <p:bldP spid="116" grpId="0" animBg="1"/>
      <p:bldP spid="117" grpId="0" animBg="1"/>
      <p:bldP spid="118" grpId="0"/>
      <p:bldP spid="119" grpId="0"/>
      <p:bldP spid="120" grpId="0" animBg="1"/>
      <p:bldP spid="1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EED28-CFD1-62D2-F35D-7EC52BD1B6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noProof="0" dirty="0"/>
            </a:br>
            <a:endParaRPr lang="en-GB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6CD4AA-69EE-1882-97C6-D89FD9194F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E5B969-5D9D-CDE6-C022-58EF3A564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614728"/>
            <a:ext cx="9184327" cy="541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7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7F9682-2030-308C-52F9-F044F98936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2503" y="203863"/>
            <a:ext cx="9134691" cy="226087"/>
          </a:xfrm>
        </p:spPr>
        <p:txBody>
          <a:bodyPr/>
          <a:lstStyle/>
          <a:p>
            <a:pPr algn="ctr"/>
            <a:r>
              <a:rPr lang="en-GB" u="sng" dirty="0"/>
              <a:t>MASTER PIPELINE (END – TO – END 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15B350-28D0-D350-E789-BC3DCFF4F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2" y="629785"/>
            <a:ext cx="9477059" cy="540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8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7F9682-2030-308C-52F9-F044F98936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8950" y="203862"/>
            <a:ext cx="8918244" cy="383533"/>
          </a:xfrm>
        </p:spPr>
        <p:txBody>
          <a:bodyPr/>
          <a:lstStyle/>
          <a:p>
            <a:pPr algn="ctr"/>
            <a:r>
              <a:rPr lang="en-GB" u="sng" dirty="0"/>
              <a:t>DAILY TRIGGER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F20E4-DD66-079D-C9A0-9F0ABC281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67" y="1255857"/>
            <a:ext cx="4876339" cy="26519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2EAD9A-FAAA-F228-4A91-9F54E5E98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437" y="1166981"/>
            <a:ext cx="4100757" cy="370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680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USED" val="KPMGFONT"/>
  <p:tag name="CREATEDBY" val="Global PowerPoint Toolbar"/>
  <p:tag name="TOOLBARVERSION" val="6.0"/>
  <p:tag name="TYPE" val="Report"/>
  <p:tag name="KEYWORD" val="REPORT"/>
  <p:tag name="TEMPLATEVERSION" val="25/05/2022 07:34: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OCUMENTCLASSIFICATION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501.3742"/>
  <p:tag name="ADV_LEFT" val="100.6416"/>
  <p:tag name="ADV_HEIGHT" val="14.54063"/>
  <p:tag name="ADV_WIDTH" val="359.5208"/>
  <p:tag name="ADV_COPYRIGHT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OCUMENTCLASSIFICATION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OCUMENTCLASSIFICATION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OCUMENTCLASSIFICATION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OCUMENTCLASSIFICATION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OCUMENTCLASSIFICATION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OCUMENTCLASSIFICATION" val="TRUE"/>
</p:tagLst>
</file>

<file path=ppt/theme/theme1.xml><?xml version="1.0" encoding="utf-8"?>
<a:theme xmlns:a="http://schemas.openxmlformats.org/drawingml/2006/main" name="KPMG Report (A4) Feb 2022">
  <a:themeElements>
    <a:clrScheme name="Custom 41">
      <a:dk1>
        <a:srgbClr val="000000"/>
      </a:dk1>
      <a:lt1>
        <a:sysClr val="window" lastClr="FFFFFF"/>
      </a:lt1>
      <a:dk2>
        <a:srgbClr val="00338D"/>
      </a:dk2>
      <a:lt2>
        <a:srgbClr val="E5E5E5"/>
      </a:lt2>
      <a:accent1>
        <a:srgbClr val="1E49E2"/>
      </a:accent1>
      <a:accent2>
        <a:srgbClr val="00338D"/>
      </a:accent2>
      <a:accent3>
        <a:srgbClr val="0C233C"/>
      </a:accent3>
      <a:accent4>
        <a:srgbClr val="00B8F5"/>
      </a:accent4>
      <a:accent5>
        <a:srgbClr val="7213EA"/>
      </a:accent5>
      <a:accent6>
        <a:srgbClr val="FD349C"/>
      </a:accent6>
      <a:hlink>
        <a:srgbClr val="00B8F5"/>
      </a:hlink>
      <a:folHlink>
        <a:srgbClr val="098E7E"/>
      </a:folHlink>
    </a:clrScheme>
    <a:fontScheme name="KPMG New Brand 2022">
      <a:majorFont>
        <a:latin typeface="KPMG Bold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lIns="54000" tIns="54000" rIns="54000" bIns="54000" rtlCol="0" anchor="ctr"/>
      <a:lstStyle>
        <a:defPPr algn="ctr">
          <a:defRPr sz="9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54610" tIns="54610" rIns="54610" bIns="54610" rtlCol="0">
        <a:noAutofit/>
      </a:bodyPr>
      <a:lstStyle>
        <a:defPPr>
          <a:spcAft>
            <a:spcPts val="600"/>
          </a:spcAft>
          <a:defRPr sz="900"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KPMG Blue">
      <a:srgbClr val="00338D"/>
    </a:custClr>
    <a:custClr name="Pacific Blue">
      <a:srgbClr val="00B8F5"/>
    </a:custClr>
    <a:custClr name="Cobalt Blue">
      <a:srgbClr val="1E49E2"/>
    </a:custClr>
    <a:custClr name="Blue">
      <a:srgbClr val="76D2FF"/>
    </a:custClr>
    <a:custClr name="Purple">
      <a:srgbClr val="7213EA"/>
    </a:custClr>
    <a:custClr name="Light Purple">
      <a:srgbClr val="B497FF"/>
    </a:custClr>
    <a:custClr name="Dark Green">
      <a:srgbClr val="098E7E"/>
    </a:custClr>
    <a:custClr name="Green">
      <a:srgbClr val="00C0AE"/>
    </a:custClr>
    <a:custClr name="Dark Pink">
      <a:srgbClr val="AB0D82"/>
    </a:custClr>
    <a:custClr name="Pink">
      <a:srgbClr val="FD349C"/>
    </a:custClr>
    <a:custClr name="Light Pink">
      <a:srgbClr val="FFA3DA"/>
    </a:custClr>
    <a:custClr name="Grey 2">
      <a:srgbClr val="666666"/>
    </a:custClr>
    <a:custClr name="Dark Purple">
      <a:srgbClr val="510DBC"/>
    </a:custClr>
  </a:custClrLst>
  <a:extLst>
    <a:ext uri="{05A4C25C-085E-4340-85A3-A5531E510DB2}">
      <thm15:themeFamily xmlns:thm15="http://schemas.microsoft.com/office/thememl/2012/main" name="Blank.potx" id="{BB543E9C-7BDB-46E8-8031-65509174D614}" vid="{13F58538-9E4F-4ADB-B495-8013BFC3E4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6284</TotalTime>
  <Words>85</Words>
  <Application>Microsoft Office PowerPoint</Application>
  <PresentationFormat>A4 Paper (210x297 mm)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KPMG Bold</vt:lpstr>
      <vt:lpstr>KPMG Report (A4) Feb 2022</vt:lpstr>
      <vt:lpstr>PowerPoint Presentation</vt:lpstr>
      <vt:lpstr>PowerPoint Presentation</vt:lpstr>
      <vt:lpstr> </vt:lpstr>
      <vt:lpstr>PowerPoint Presentation</vt:lpstr>
      <vt:lpstr>PowerPoint Presentation</vt:lpstr>
    </vt:vector>
  </TitlesOfParts>
  <Company>KPMG LLP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 template </dc:title>
  <dc:creator>Chakraborty, Prerana</dc:creator>
  <cp:lastModifiedBy>Chakraborty, Prerana</cp:lastModifiedBy>
  <cp:revision>10</cp:revision>
  <dcterms:created xsi:type="dcterms:W3CDTF">2024-02-20T14:09:03Z</dcterms:created>
  <dcterms:modified xsi:type="dcterms:W3CDTF">2024-08-21T15:41:37Z</dcterms:modified>
  <cp:category>KPMG Confidential</cp:category>
</cp:coreProperties>
</file>