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i bhagwat" userId="66a368aa8ba96e4a" providerId="LiveId" clId="{D9F3A903-5C8B-4D60-A9CE-18A902AC8F41}"/>
    <pc:docChg chg="modSld">
      <pc:chgData name="shravani bhagwat" userId="66a368aa8ba96e4a" providerId="LiveId" clId="{D9F3A903-5C8B-4D60-A9CE-18A902AC8F41}" dt="2023-01-04T11:53:42.300" v="0" actId="1076"/>
      <pc:docMkLst>
        <pc:docMk/>
      </pc:docMkLst>
      <pc:sldChg chg="modSp mod">
        <pc:chgData name="shravani bhagwat" userId="66a368aa8ba96e4a" providerId="LiveId" clId="{D9F3A903-5C8B-4D60-A9CE-18A902AC8F41}" dt="2023-01-04T11:53:42.300" v="0" actId="1076"/>
        <pc:sldMkLst>
          <pc:docMk/>
          <pc:sldMk cId="1472172278" sldId="256"/>
        </pc:sldMkLst>
        <pc:picChg chg="mod">
          <ac:chgData name="shravani bhagwat" userId="66a368aa8ba96e4a" providerId="LiveId" clId="{D9F3A903-5C8B-4D60-A9CE-18A902AC8F41}" dt="2023-01-04T11:53:42.300" v="0" actId="1076"/>
          <ac:picMkLst>
            <pc:docMk/>
            <pc:sldMk cId="1472172278" sldId="256"/>
            <ac:picMk id="14" creationId="{823AC072-8133-8F40-8100-CDEAEDD919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0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06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45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15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92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70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4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3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4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0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0E5918-28D0-4B80-BD33-C8DCF561565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B5AF6E-F9F7-4E89-B322-3DBC96167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08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5BE1-B42B-3545-1068-8F770814F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611" y="-1647731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Course Management System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9F40-EC53-1F9F-0D45-04EF38079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1118814"/>
            <a:ext cx="3245224" cy="521727"/>
          </a:xfrm>
        </p:spPr>
        <p:txBody>
          <a:bodyPr>
            <a:normAutofit fontScale="77500" lnSpcReduction="20000"/>
          </a:bodyPr>
          <a:lstStyle/>
          <a:p>
            <a:r>
              <a:rPr lang="en-US" sz="1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Online Course Management System(OCMS) is to enhance the learning process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46010-FF96-99D0-3379-8B04A23DC068}"/>
              </a:ext>
            </a:extLst>
          </p:cNvPr>
          <p:cNvSpPr txBox="1"/>
          <p:nvPr/>
        </p:nvSpPr>
        <p:spPr>
          <a:xfrm>
            <a:off x="7521388" y="1055765"/>
            <a:ext cx="467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requirement(min.) -&gt; 512MB of RAM P-IV processor or higher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(min) -&gt; Virtual studio 2010,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8.0,flask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-&gt; windows 11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3E04-AF03-F543-F17B-6B93CD80E154}"/>
              </a:ext>
            </a:extLst>
          </p:cNvPr>
          <p:cNvSpPr txBox="1"/>
          <p:nvPr/>
        </p:nvSpPr>
        <p:spPr>
          <a:xfrm>
            <a:off x="-40340" y="1379677"/>
            <a:ext cx="61094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and Secure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Self-paced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C5E69-5E8A-6C30-9E04-58DBE31FF4A2}"/>
              </a:ext>
            </a:extLst>
          </p:cNvPr>
          <p:cNvSpPr txBox="1"/>
          <p:nvPr/>
        </p:nvSpPr>
        <p:spPr>
          <a:xfrm>
            <a:off x="-40340" y="1116895"/>
            <a:ext cx="6136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3DDA7-D4E9-BD3A-8046-53D347939BF4}"/>
              </a:ext>
            </a:extLst>
          </p:cNvPr>
          <p:cNvSpPr txBox="1"/>
          <p:nvPr/>
        </p:nvSpPr>
        <p:spPr>
          <a:xfrm>
            <a:off x="1810868" y="1410975"/>
            <a:ext cx="19296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BA40-4EE6-32E4-E7D0-5BD99C0FB2B3}"/>
              </a:ext>
            </a:extLst>
          </p:cNvPr>
          <p:cNvSpPr txBox="1"/>
          <p:nvPr/>
        </p:nvSpPr>
        <p:spPr>
          <a:xfrm>
            <a:off x="1692088" y="1108699"/>
            <a:ext cx="2126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823AC072-8133-8F40-8100-CDEAEDD91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0951"/>
            <a:ext cx="3576918" cy="2420284"/>
          </a:xfrm>
          <a:prstGeom prst="rect">
            <a:avLst/>
          </a:prstGeom>
        </p:spPr>
      </p:pic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2C4C8628-1448-10A6-97E8-322F4E02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" b="1564"/>
          <a:stretch>
            <a:fillRect/>
          </a:stretch>
        </p:blipFill>
        <p:spPr>
          <a:xfrm>
            <a:off x="2913529" y="2240705"/>
            <a:ext cx="5459509" cy="25494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230116-C06D-07A9-B2FF-A3546AEF9CDF}"/>
              </a:ext>
            </a:extLst>
          </p:cNvPr>
          <p:cNvSpPr txBox="1"/>
          <p:nvPr/>
        </p:nvSpPr>
        <p:spPr>
          <a:xfrm>
            <a:off x="3621737" y="4815856"/>
            <a:ext cx="46168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 application will provide students all the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resourses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want regarding any computer course e.g. C language, HTML,CSS , web development, DBMS, JAVA etc.</a:t>
            </a:r>
          </a:p>
        </p:txBody>
      </p:sp>
    </p:spTree>
    <p:extLst>
      <p:ext uri="{BB962C8B-B14F-4D97-AF65-F5344CB8AC3E}">
        <p14:creationId xmlns:p14="http://schemas.microsoft.com/office/powerpoint/2010/main" val="14721722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107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Slice</vt:lpstr>
      <vt:lpstr>Online Course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 Management System</dc:title>
  <dc:creator>shravani bhagwat</dc:creator>
  <cp:lastModifiedBy>shravani bhagwat</cp:lastModifiedBy>
  <cp:revision>1</cp:revision>
  <dcterms:created xsi:type="dcterms:W3CDTF">2023-01-04T11:51:25Z</dcterms:created>
  <dcterms:modified xsi:type="dcterms:W3CDTF">2023-01-04T11:54:05Z</dcterms:modified>
</cp:coreProperties>
</file>