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1" r:id="rId2"/>
    <p:sldId id="262" r:id="rId3"/>
    <p:sldId id="282" r:id="rId4"/>
    <p:sldId id="281" r:id="rId5"/>
    <p:sldId id="280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4" r:id="rId18"/>
    <p:sldId id="276" r:id="rId19"/>
    <p:sldId id="277" r:id="rId20"/>
    <p:sldId id="283" r:id="rId21"/>
    <p:sldId id="279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424F2-B45F-4052-B66E-435DCFAE3A8C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71068-9273-4E24-9121-AF491A74C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837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41253-0FFC-4EDE-9560-F83889F02615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F0E9E-1D54-4B5E-A4FF-7BC3CD8BD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613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F0E9E-1D54-4B5E-A4FF-7BC3CD8BD7A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871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eBanking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0E9E-1D54-4B5E-A4FF-7BC3CD8BD7A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043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F0E9E-1D54-4B5E-A4FF-7BC3CD8BD7A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835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F0E9E-1D54-4B5E-A4FF-7BC3CD8BD7A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835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F0E9E-1D54-4B5E-A4FF-7BC3CD8BD7A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835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F0E9E-1D54-4B5E-A4FF-7BC3CD8BD7A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835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19BA-7E40-4750-B828-868AF1FE482F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DD5-7ABE-447E-93B1-B91760678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15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19BA-7E40-4750-B828-868AF1FE482F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DD5-7ABE-447E-93B1-B91760678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31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19BA-7E40-4750-B828-868AF1FE482F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DD5-7ABE-447E-93B1-B91760678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49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19BA-7E40-4750-B828-868AF1FE482F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DD5-7ABE-447E-93B1-B91760678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49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19BA-7E40-4750-B828-868AF1FE482F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DD5-7ABE-447E-93B1-B91760678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44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19BA-7E40-4750-B828-868AF1FE482F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DD5-7ABE-447E-93B1-B91760678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14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19BA-7E40-4750-B828-868AF1FE482F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DD5-7ABE-447E-93B1-B91760678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83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19BA-7E40-4750-B828-868AF1FE482F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DD5-7ABE-447E-93B1-B91760678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96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19BA-7E40-4750-B828-868AF1FE482F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DD5-7ABE-447E-93B1-B91760678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71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19BA-7E40-4750-B828-868AF1FE482F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DD5-7ABE-447E-93B1-B91760678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17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19BA-7E40-4750-B828-868AF1FE482F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DD5-7ABE-447E-93B1-B91760678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55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719BA-7E40-4750-B828-868AF1FE482F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23DD5-7ABE-447E-93B1-B91760678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44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041" y="173801"/>
            <a:ext cx="1570625" cy="806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15369" y="2132856"/>
            <a:ext cx="46484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Project Presentation on</a:t>
            </a:r>
          </a:p>
          <a:p>
            <a:pPr algn="ctr"/>
            <a:r>
              <a:rPr lang="en-US" sz="2800" b="1" u="sng" dirty="0" smtClean="0">
                <a:latin typeface="Verdana" panose="020B0604030504040204" pitchFamily="34" charset="0"/>
                <a:ea typeface="Verdana" panose="020B0604030504040204" pitchFamily="34" charset="0"/>
              </a:rPr>
              <a:t>“E-Banking”</a:t>
            </a:r>
          </a:p>
          <a:p>
            <a:pPr algn="ctr"/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PG-DAC Feb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2020</a:t>
            </a:r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668831"/>
            <a:ext cx="914399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Submitted By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algn="ctr"/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Prerana Gholap (200241220142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US" sz="2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Megha Chaudhari (200241220033) </a:t>
            </a:r>
          </a:p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67955" y="5912405"/>
            <a:ext cx="2819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Mr. Prashant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Karhale</a:t>
            </a:r>
          </a:p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Center Coordinator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28184" y="5912405"/>
            <a:ext cx="2579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Mr. Chetan Pardeshi</a:t>
            </a:r>
          </a:p>
          <a:p>
            <a:pPr algn="r"/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Project Guide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487"/>
            <a:ext cx="996825" cy="91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09582"/>
            <a:ext cx="7236296" cy="157600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Institute for Advanced Computing </a:t>
            </a: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and</a:t>
            </a:r>
            <a:b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Software </a:t>
            </a:r>
            <a:r>
              <a:rPr lang="en-US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Development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15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4" y="671752"/>
            <a:ext cx="8259763" cy="4387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2267744" y="486916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1324" y="5085184"/>
            <a:ext cx="5858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This button will allow user to  change credentials, email, password, phone number and username after Sign Up.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41324" y="84335"/>
            <a:ext cx="7875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User can change credentials anytime after sign </a:t>
            </a:r>
            <a:r>
              <a:rPr lang="en-US" sz="2400" b="1" dirty="0"/>
              <a:t>u</a:t>
            </a:r>
            <a:r>
              <a:rPr lang="en-US" sz="2400" b="1" dirty="0" smtClean="0"/>
              <a:t>p :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94554" y="636642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(Continue…)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105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476672"/>
            <a:ext cx="8545513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4427985" y="2677784"/>
            <a:ext cx="1872207" cy="4631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300192" y="3140968"/>
            <a:ext cx="2376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Updated Phone Number Reflecting in Database</a:t>
            </a:r>
            <a:endParaRPr lang="en-IN" sz="20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97152"/>
            <a:ext cx="856895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5536" y="436510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Before Updating :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03145" y="555788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After Updating :</a:t>
            </a:r>
            <a:endParaRPr lang="en-IN" b="1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420153" y="6064495"/>
            <a:ext cx="8423810" cy="57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2344" y="7944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(Continue…)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07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29" y="1124744"/>
            <a:ext cx="8640763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6850" y="100838"/>
            <a:ext cx="8425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Adding Recipient to List :</a:t>
            </a:r>
            <a:endParaRPr lang="en-IN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22544" y="6309320"/>
            <a:ext cx="136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(Continue…)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251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5" t="18056" r="49244" b="41766"/>
          <a:stretch/>
        </p:blipFill>
        <p:spPr bwMode="auto">
          <a:xfrm>
            <a:off x="539552" y="2420888"/>
            <a:ext cx="8280920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5576" y="548680"/>
            <a:ext cx="7920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smtClean="0"/>
              <a:t>Only after adding recipient, user can transfer money to  some one else account.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smtClean="0"/>
              <a:t>Account number of recipient user need to verify manually.</a:t>
            </a:r>
          </a:p>
        </p:txBody>
      </p:sp>
    </p:spTree>
    <p:extLst>
      <p:ext uri="{BB962C8B-B14F-4D97-AF65-F5344CB8AC3E}">
        <p14:creationId xmlns:p14="http://schemas.microsoft.com/office/powerpoint/2010/main" val="179251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8" t="19048" r="46343" b="40476"/>
          <a:stretch/>
        </p:blipFill>
        <p:spPr bwMode="auto">
          <a:xfrm>
            <a:off x="395536" y="2132856"/>
            <a:ext cx="8424936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404664"/>
            <a:ext cx="81369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 smtClean="0"/>
              <a:t>Transfer Between Accounts:</a:t>
            </a:r>
          </a:p>
          <a:p>
            <a:endParaRPr lang="en-US" sz="2800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If user selects transfer from Primary account then it will reflect on transfer to other option is Savings only.</a:t>
            </a:r>
          </a:p>
        </p:txBody>
      </p:sp>
    </p:spTree>
    <p:extLst>
      <p:ext uri="{BB962C8B-B14F-4D97-AF65-F5344CB8AC3E}">
        <p14:creationId xmlns:p14="http://schemas.microsoft.com/office/powerpoint/2010/main" val="179251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1" y="65957"/>
            <a:ext cx="8723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View Transaction Details: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User can see 10 entries per page.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User can search keyword for viewing specific transaction by amount or description whatever he/she remembers.</a:t>
            </a:r>
          </a:p>
          <a:p>
            <a:endParaRPr lang="en-US" sz="2400" b="1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5" t="19443" r="16782" b="12104"/>
          <a:stretch/>
        </p:blipFill>
        <p:spPr bwMode="auto">
          <a:xfrm>
            <a:off x="179512" y="1700808"/>
            <a:ext cx="8723087" cy="500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51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44624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 smtClean="0"/>
              <a:t>Appointment scheduling by user:</a:t>
            </a:r>
            <a:endParaRPr lang="en-IN" sz="24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4608512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18" y="4293096"/>
            <a:ext cx="8294062" cy="2145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16980" y="856268"/>
            <a:ext cx="3600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400" dirty="0" smtClean="0"/>
              <a:t>User can schedule appointment.</a:t>
            </a:r>
          </a:p>
          <a:p>
            <a:pPr algn="just"/>
            <a:endParaRPr lang="en-US" sz="2400" dirty="0" smtClean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400" dirty="0" smtClean="0"/>
              <a:t>Its pending status will reflect on home page of user login.</a:t>
            </a:r>
          </a:p>
          <a:p>
            <a:pPr algn="just"/>
            <a:r>
              <a:rPr lang="en-US" sz="2400" dirty="0" smtClean="0"/>
              <a:t>(status is managed by binary flag in database)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6147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n-US" sz="4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Admin Portal</a:t>
            </a:r>
            <a:endParaRPr lang="en-IN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36" y="1412776"/>
            <a:ext cx="8229600" cy="514543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 smtClean="0"/>
              <a:t>Admin portal mainly </a:t>
            </a:r>
            <a:r>
              <a:rPr lang="en-IN" sz="2400" dirty="0"/>
              <a:t>used by </a:t>
            </a:r>
            <a:r>
              <a:rPr lang="en-IN" sz="2400" dirty="0" smtClean="0"/>
              <a:t>bank officers 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 smtClean="0"/>
              <a:t>It </a:t>
            </a:r>
            <a:r>
              <a:rPr lang="en-IN" sz="2400" dirty="0"/>
              <a:t>involves User Account and Appointment </a:t>
            </a:r>
            <a:r>
              <a:rPr lang="en-IN" sz="2400" dirty="0" smtClean="0"/>
              <a:t>modules.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 smtClean="0"/>
              <a:t>They can confirm </a:t>
            </a:r>
            <a:r>
              <a:rPr lang="en-IN" sz="2400" dirty="0"/>
              <a:t>an appointment</a:t>
            </a:r>
            <a:r>
              <a:rPr lang="en-IN" sz="2400" dirty="0" smtClean="0"/>
              <a:t>.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u="sng" dirty="0" smtClean="0"/>
              <a:t>Technologies: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 dirty="0" smtClean="0"/>
              <a:t>Node JS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 dirty="0" smtClean="0"/>
              <a:t>NPM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 dirty="0" smtClean="0"/>
              <a:t>Angular Client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 dirty="0" smtClean="0"/>
              <a:t>Typescript</a:t>
            </a:r>
            <a:endParaRPr lang="en-IN" sz="2800" dirty="0" smtClean="0"/>
          </a:p>
          <a:p>
            <a:pPr marL="0" indent="0" algn="just">
              <a:buNone/>
            </a:pPr>
            <a:endParaRPr lang="en-IN" sz="2800" dirty="0" smtClean="0"/>
          </a:p>
          <a:p>
            <a:pPr marL="0" indent="0" algn="just">
              <a:buNone/>
            </a:pPr>
            <a:endParaRPr lang="en-US" sz="2800" b="1" dirty="0"/>
          </a:p>
          <a:p>
            <a:pPr marL="0" indent="0" algn="just">
              <a:buNone/>
            </a:pPr>
            <a:endParaRPr lang="en-IN" sz="28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95536" y="840911"/>
            <a:ext cx="8280000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76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4305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/>
              <a:t>Appointment request </a:t>
            </a:r>
            <a:r>
              <a:rPr lang="en-US" sz="3200" dirty="0" smtClean="0"/>
              <a:t>received</a:t>
            </a:r>
            <a:r>
              <a:rPr lang="en-US" sz="2800" dirty="0" smtClean="0"/>
              <a:t> to bank officer:</a:t>
            </a:r>
            <a:endParaRPr lang="en-IN" sz="2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2"/>
          <a:stretch/>
        </p:blipFill>
        <p:spPr bwMode="auto">
          <a:xfrm>
            <a:off x="233706" y="921498"/>
            <a:ext cx="8631237" cy="1946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3122450"/>
            <a:ext cx="83529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/>
              <a:t>Database entry: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Here, in database confirmed is Boolean flag.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/>
              <a:t>Whenever bank officer will confirm then it will set to one &amp; will be reflecting on </a:t>
            </a:r>
            <a:r>
              <a:rPr lang="en-US" sz="2800" dirty="0" err="1" smtClean="0"/>
              <a:t>userfront</a:t>
            </a:r>
            <a:r>
              <a:rPr lang="en-US" sz="28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IN" sz="28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65" y="5321311"/>
            <a:ext cx="8469407" cy="1114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80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23" y="858367"/>
            <a:ext cx="8545513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22" y="3068960"/>
            <a:ext cx="8545513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23" y="5085184"/>
            <a:ext cx="8545513" cy="1451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36512" y="332656"/>
            <a:ext cx="8311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As soon as bank officer will confirm appointment request.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6512" y="2636912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It reflects </a:t>
            </a:r>
            <a:r>
              <a:rPr lang="en-US" sz="2400" dirty="0" smtClean="0"/>
              <a:t>confirmed </a:t>
            </a:r>
            <a:r>
              <a:rPr lang="en-US" sz="2400" dirty="0"/>
              <a:t>flag </a:t>
            </a:r>
            <a:r>
              <a:rPr lang="en-US" sz="2400" dirty="0" smtClean="0"/>
              <a:t>is set to 1 in </a:t>
            </a:r>
            <a:r>
              <a:rPr lang="en-US" sz="2400" dirty="0"/>
              <a:t>database</a:t>
            </a:r>
            <a:r>
              <a:rPr lang="en-US" sz="2400" dirty="0" smtClean="0"/>
              <a:t>.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653136"/>
            <a:ext cx="8838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Appointment status on User front will be confirmed.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8615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  <a:endParaRPr lang="en-IN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u="sng" dirty="0" smtClean="0">
                <a:latin typeface="+mj-lt"/>
                <a:ea typeface="Verdana" panose="020B0604030504040204" pitchFamily="34" charset="0"/>
              </a:rPr>
              <a:t>Objective: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The E-banking is for Bank web application is intended to provide complete </a:t>
            </a:r>
            <a:r>
              <a:rPr lang="en-US" sz="2400" dirty="0" smtClean="0"/>
              <a:t>solutions </a:t>
            </a:r>
            <a:r>
              <a:rPr lang="en-US" sz="2400" dirty="0"/>
              <a:t>for Bank </a:t>
            </a:r>
            <a:r>
              <a:rPr lang="en-US" sz="2400" dirty="0" smtClean="0"/>
              <a:t>Users.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Users </a:t>
            </a:r>
            <a:r>
              <a:rPr lang="en-US" sz="2400" dirty="0" smtClean="0"/>
              <a:t>can browse </a:t>
            </a:r>
            <a:r>
              <a:rPr lang="en-US" sz="2400" dirty="0"/>
              <a:t>through the Portal and access them online without </a:t>
            </a:r>
            <a:r>
              <a:rPr lang="en-US" sz="2400" dirty="0" smtClean="0"/>
              <a:t>visiting </a:t>
            </a:r>
            <a:r>
              <a:rPr lang="en-US" sz="2400" dirty="0"/>
              <a:t>the Bank </a:t>
            </a:r>
            <a:r>
              <a:rPr lang="en-US" sz="2400" dirty="0" smtClean="0"/>
              <a:t>physically.</a:t>
            </a:r>
          </a:p>
          <a:p>
            <a:endParaRPr lang="en-US" sz="2400" dirty="0"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400" b="1" u="sng" dirty="0" smtClean="0">
                <a:latin typeface="+mj-lt"/>
                <a:ea typeface="Verdana" panose="020B0604030504040204" pitchFamily="34" charset="0"/>
              </a:rPr>
              <a:t>Scope: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This personalize banking portal will allows </a:t>
            </a:r>
            <a:r>
              <a:rPr lang="en-US" sz="2400" dirty="0"/>
              <a:t>the </a:t>
            </a:r>
            <a:r>
              <a:rPr lang="en-US" sz="2400" dirty="0" smtClean="0"/>
              <a:t>users </a:t>
            </a:r>
            <a:r>
              <a:rPr lang="en-US" sz="2400" dirty="0"/>
              <a:t>to access banking services 24x7</a:t>
            </a:r>
            <a:r>
              <a:rPr lang="en-US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E</a:t>
            </a:r>
            <a:r>
              <a:rPr lang="en-US" sz="2400" dirty="0" smtClean="0"/>
              <a:t>verything </a:t>
            </a:r>
            <a:r>
              <a:rPr lang="en-US" sz="2400" dirty="0"/>
              <a:t>will be available sitting at </a:t>
            </a:r>
            <a:r>
              <a:rPr lang="en-US" sz="2400" dirty="0" smtClean="0"/>
              <a:t>any comfortable place instantly.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836712"/>
            <a:ext cx="8280000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06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92088"/>
          </a:xfrm>
        </p:spPr>
        <p:txBody>
          <a:bodyPr/>
          <a:lstStyle/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b="1" dirty="0" smtClean="0"/>
              <a:t>Enhancement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By </a:t>
            </a:r>
            <a:r>
              <a:rPr lang="en-IN" dirty="0"/>
              <a:t>adding cheque book </a:t>
            </a:r>
            <a:r>
              <a:rPr lang="en-IN" dirty="0" smtClean="0"/>
              <a:t>deposition module and other </a:t>
            </a:r>
            <a:r>
              <a:rPr lang="en-IN" dirty="0"/>
              <a:t>card </a:t>
            </a:r>
            <a:r>
              <a:rPr lang="en-IN" dirty="0" smtClean="0"/>
              <a:t>services.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Email </a:t>
            </a:r>
            <a:r>
              <a:rPr lang="en-IN" dirty="0"/>
              <a:t>alerts for various </a:t>
            </a:r>
            <a:r>
              <a:rPr lang="en-IN" dirty="0" smtClean="0"/>
              <a:t>services in </a:t>
            </a:r>
            <a:r>
              <a:rPr lang="en-IN" dirty="0"/>
              <a:t>the society can be added to the system so that users do not miss the updates </a:t>
            </a:r>
            <a:r>
              <a:rPr lang="en-IN" dirty="0" smtClean="0"/>
              <a:t>of </a:t>
            </a:r>
            <a:r>
              <a:rPr lang="en-IN" dirty="0"/>
              <a:t>the </a:t>
            </a:r>
            <a:r>
              <a:rPr lang="en-IN" dirty="0" smtClean="0"/>
              <a:t>bank.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9260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b="1" dirty="0" smtClean="0"/>
              <a:t>Drawbacks: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 need internet connection is mandatory for accessing portal.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While user transferring money to other recipient, he/she needs to verify account number manually.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06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767281"/>
            <a:ext cx="6912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0" dirty="0" smtClean="0"/>
              <a:t>Thank You …..!!!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18099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76672"/>
            <a:ext cx="842493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/>
          </a:p>
          <a:p>
            <a:r>
              <a:rPr lang="en-US" sz="3600" dirty="0" smtClean="0"/>
              <a:t>In </a:t>
            </a:r>
            <a:r>
              <a:rPr lang="en-US" sz="3600" dirty="0"/>
              <a:t>this proposed system, we have two main entities such </a:t>
            </a:r>
            <a:r>
              <a:rPr lang="en-US" sz="3600" dirty="0" smtClean="0"/>
              <a:t>as,</a:t>
            </a:r>
          </a:p>
          <a:p>
            <a:endParaRPr lang="en-US" sz="3600" dirty="0"/>
          </a:p>
          <a:p>
            <a:pPr marL="571500" indent="-571500" algn="just">
              <a:buFont typeface="+mj-lt"/>
              <a:buAutoNum type="romanUcPeriod"/>
            </a:pPr>
            <a:r>
              <a:rPr lang="en-US" sz="3600" b="1" dirty="0" smtClean="0"/>
              <a:t>User</a:t>
            </a: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600" dirty="0" smtClean="0"/>
              <a:t>who can access </a:t>
            </a:r>
            <a:r>
              <a:rPr lang="en-US" sz="3600" dirty="0" smtClean="0"/>
              <a:t>bank portal 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endParaRPr lang="en-US" sz="3600" dirty="0" smtClean="0"/>
          </a:p>
          <a:p>
            <a:pPr marL="857250" indent="-857250">
              <a:buFont typeface="+mj-lt"/>
              <a:buAutoNum type="romanUcPeriod" startAt="2"/>
            </a:pPr>
            <a:r>
              <a:rPr lang="en-US" sz="3600" b="1" dirty="0" smtClean="0"/>
              <a:t>Admin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 smtClean="0"/>
              <a:t>who </a:t>
            </a:r>
            <a:r>
              <a:rPr lang="en-US" sz="3600" dirty="0" smtClean="0"/>
              <a:t>is managing requests coming from </a:t>
            </a:r>
            <a:r>
              <a:rPr lang="en-US" sz="3600" dirty="0" smtClean="0"/>
              <a:t>user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48907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Use case </a:t>
            </a:r>
            <a:r>
              <a:rPr lang="en-US" sz="4000" b="1" dirty="0" smtClean="0"/>
              <a:t>diagram</a:t>
            </a:r>
            <a:endParaRPr lang="en-IN" sz="40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95536" y="764704"/>
            <a:ext cx="8280000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hp\Downloads\Upload Project\Untitled Documen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280000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46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436910"/>
            <a:ext cx="9217024" cy="1417638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ER Diagram</a:t>
            </a:r>
            <a:endParaRPr lang="en-IN" sz="40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95536" y="620688"/>
            <a:ext cx="8280000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C:\Users\hp\Downloads\WhatsApp Image 2021-02-02 at 3.15.00 P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3"/>
            <a:ext cx="8280000" cy="590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83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Project Features</a:t>
            </a:r>
            <a:endParaRPr lang="en-IN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algn="just"/>
            <a:r>
              <a:rPr lang="en-IN" sz="2800" dirty="0"/>
              <a:t>Application will let </a:t>
            </a:r>
            <a:r>
              <a:rPr lang="en-IN" sz="2800" dirty="0" smtClean="0"/>
              <a:t>you deposit </a:t>
            </a:r>
            <a:r>
              <a:rPr lang="en-IN" sz="2800" dirty="0"/>
              <a:t>or withdraw money, schedule an appointment with a banker, view </a:t>
            </a:r>
            <a:r>
              <a:rPr lang="en-IN" sz="2800" dirty="0" smtClean="0"/>
              <a:t>transactional details, </a:t>
            </a:r>
            <a:r>
              <a:rPr lang="en-IN" sz="2800" dirty="0"/>
              <a:t>transfer money between primary or savings account or with another customer</a:t>
            </a:r>
            <a:r>
              <a:rPr lang="en-IN" sz="2800" dirty="0" smtClean="0"/>
              <a:t>.</a:t>
            </a:r>
          </a:p>
          <a:p>
            <a:pPr marL="0" indent="0">
              <a:buNone/>
            </a:pPr>
            <a:endParaRPr lang="en-IN" sz="2800" dirty="0"/>
          </a:p>
          <a:p>
            <a:pPr marL="0" indent="0" algn="just">
              <a:buNone/>
            </a:pPr>
            <a:r>
              <a:rPr lang="en-IN" sz="2800" u="sng" dirty="0" smtClean="0"/>
              <a:t>By Creating </a:t>
            </a:r>
            <a:r>
              <a:rPr lang="en-IN" sz="2800" u="sng" dirty="0"/>
              <a:t>two separate server</a:t>
            </a:r>
            <a:r>
              <a:rPr lang="en-IN" sz="2800" dirty="0"/>
              <a:t>:</a:t>
            </a:r>
          </a:p>
          <a:p>
            <a:pPr marL="514350" lvl="0" indent="-514350" algn="just">
              <a:buFont typeface="+mj-lt"/>
              <a:buAutoNum type="arabicPeriod"/>
            </a:pPr>
            <a:r>
              <a:rPr lang="en-IN" sz="2800" dirty="0"/>
              <a:t>User </a:t>
            </a:r>
            <a:r>
              <a:rPr lang="en-IN" sz="2800" dirty="0" smtClean="0"/>
              <a:t>Frontend (used technology Spring Boot)</a:t>
            </a:r>
            <a:endParaRPr lang="en-IN" sz="2800" dirty="0"/>
          </a:p>
          <a:p>
            <a:pPr marL="514350" indent="-514350" algn="just">
              <a:buFont typeface="+mj-lt"/>
              <a:buAutoNum type="arabicPeriod"/>
            </a:pPr>
            <a:r>
              <a:rPr lang="en-IN" sz="2800" dirty="0"/>
              <a:t>Admin </a:t>
            </a:r>
            <a:r>
              <a:rPr lang="en-IN" sz="2800" dirty="0" smtClean="0"/>
              <a:t>Portal (used technology Angular )</a:t>
            </a:r>
            <a:endParaRPr lang="en-IN" sz="28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95536" y="840911"/>
            <a:ext cx="8280000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22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User Frontend</a:t>
            </a:r>
            <a:endParaRPr lang="en-IN" sz="4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36" y="1412776"/>
            <a:ext cx="8229600" cy="514543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sz="2800" dirty="0"/>
              <a:t>User-Front is a user-facing </a:t>
            </a:r>
            <a:r>
              <a:rPr lang="en-IN" sz="2800" dirty="0" smtClean="0"/>
              <a:t>system.</a:t>
            </a:r>
          </a:p>
          <a:p>
            <a:pPr algn="just"/>
            <a:r>
              <a:rPr lang="en-IN" sz="2800" dirty="0" smtClean="0"/>
              <a:t>It </a:t>
            </a:r>
            <a:r>
              <a:rPr lang="en-IN" sz="2800" dirty="0"/>
              <a:t>includes modules such as </a:t>
            </a:r>
            <a:endParaRPr lang="en-IN" sz="2800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800" dirty="0" smtClean="0"/>
              <a:t>User sign up/sign in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800" dirty="0"/>
              <a:t>User p</a:t>
            </a:r>
            <a:r>
              <a:rPr lang="en-IN" sz="2800" dirty="0" smtClean="0"/>
              <a:t>rofile and change setting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800" dirty="0" smtClean="0"/>
              <a:t>Transfer between accounts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800" dirty="0" smtClean="0"/>
              <a:t>Transfer to other recipient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800" dirty="0" smtClean="0"/>
              <a:t>Appointment scheduling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u="sng" dirty="0" smtClean="0"/>
              <a:t>Technologies: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 dirty="0" smtClean="0"/>
              <a:t>Spring Boot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 dirty="0" smtClean="0"/>
              <a:t>HTML5/CSS3, Bootstrap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 dirty="0" smtClean="0"/>
              <a:t>Hibernate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 dirty="0" smtClean="0"/>
              <a:t>MySQL</a:t>
            </a:r>
            <a:endParaRPr lang="en-IN" sz="2800" dirty="0" smtClean="0"/>
          </a:p>
          <a:p>
            <a:pPr marL="0" indent="0" algn="just">
              <a:buNone/>
            </a:pPr>
            <a:endParaRPr lang="en-IN" sz="2800" dirty="0" smtClean="0"/>
          </a:p>
          <a:p>
            <a:pPr marL="0" indent="0" algn="just">
              <a:buNone/>
            </a:pPr>
            <a:endParaRPr lang="en-US" sz="2800" b="1" dirty="0"/>
          </a:p>
          <a:p>
            <a:pPr marL="0" indent="0" algn="just">
              <a:buNone/>
            </a:pPr>
            <a:endParaRPr lang="en-IN" sz="28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95536" y="840911"/>
            <a:ext cx="8280000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32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4032448" cy="525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15007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 smtClean="0"/>
              <a:t>Validations on Sign Up :</a:t>
            </a:r>
            <a:endParaRPr lang="en-IN" sz="2400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744447" y="1340768"/>
            <a:ext cx="1719541" cy="12066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311860" y="3277879"/>
            <a:ext cx="1836204" cy="720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5" idx="1"/>
          </p:cNvCxnSpPr>
          <p:nvPr/>
        </p:nvCxnSpPr>
        <p:spPr>
          <a:xfrm flipH="1" flipV="1">
            <a:off x="3320511" y="2924944"/>
            <a:ext cx="1512168" cy="241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263610" y="5409218"/>
            <a:ext cx="884454" cy="6316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95349" y="4798173"/>
            <a:ext cx="3859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Database Entry on MySQL after User Sign Up with encrypted password</a:t>
            </a:r>
            <a:endParaRPr lang="en-IN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148064" y="3717032"/>
            <a:ext cx="3706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Sign up with same Email id Not allowed</a:t>
            </a:r>
            <a:endParaRPr lang="en-IN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832679" y="2348880"/>
            <a:ext cx="3555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Max length for phone number is 10 is indicated with format xxx-xxx-</a:t>
            </a:r>
            <a:r>
              <a:rPr lang="en-US" sz="2400" b="1" dirty="0" err="1" smtClean="0"/>
              <a:t>xxxx</a:t>
            </a:r>
            <a:endParaRPr lang="en-IN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463988" y="1124744"/>
            <a:ext cx="3636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All fields are required</a:t>
            </a:r>
            <a:endParaRPr lang="en-IN" sz="2400" b="1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99" y="6033982"/>
            <a:ext cx="8529874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1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97" y="2276872"/>
            <a:ext cx="8520522" cy="4403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683568" y="191683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195736" y="1354392"/>
            <a:ext cx="1" cy="1323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889950" y="1493540"/>
            <a:ext cx="1719541" cy="12066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" y="1547500"/>
            <a:ext cx="16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Home page </a:t>
            </a:r>
            <a:r>
              <a:rPr lang="en-US" b="1" u="sng" dirty="0" smtClean="0">
                <a:solidFill>
                  <a:srgbClr val="0000FF"/>
                </a:solidFill>
              </a:rPr>
              <a:t>URL</a:t>
            </a:r>
            <a:endParaRPr lang="en-IN" b="1" u="sng" dirty="0">
              <a:solidFill>
                <a:srgbClr val="0000FF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136" y="814033"/>
            <a:ext cx="1444366" cy="733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3909018" y="2096852"/>
            <a:ext cx="1239046" cy="678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9512" y="173831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Functionalities implemented for user front:</a:t>
            </a:r>
            <a:endParaRPr lang="en-IN" sz="24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79512" y="635496"/>
            <a:ext cx="8280000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892" y="675847"/>
            <a:ext cx="1886324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03977"/>
            <a:ext cx="1979559" cy="438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>
            <a:off x="7812360" y="1732166"/>
            <a:ext cx="1" cy="1323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29759" y="798875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Detailed view of profile Shown on next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31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925</TotalTime>
  <Words>625</Words>
  <Application>Microsoft Office PowerPoint</Application>
  <PresentationFormat>On-screen Show (4:3)</PresentationFormat>
  <Paragraphs>115</Paragraphs>
  <Slides>22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Institute for Advanced Computing  and Software Development</vt:lpstr>
      <vt:lpstr>Introduction</vt:lpstr>
      <vt:lpstr>PowerPoint Presentation</vt:lpstr>
      <vt:lpstr>Use case diagram</vt:lpstr>
      <vt:lpstr>ER Diagram</vt:lpstr>
      <vt:lpstr>Project Features</vt:lpstr>
      <vt:lpstr>User Frontend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Admin Portal</vt:lpstr>
      <vt:lpstr>PowerPoint Presentation</vt:lpstr>
      <vt:lpstr>PowerPoint Presentation</vt:lpstr>
      <vt:lpstr>Enhancement</vt:lpstr>
      <vt:lpstr>Drawbacks: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87</cp:revision>
  <dcterms:created xsi:type="dcterms:W3CDTF">2021-02-01T13:41:04Z</dcterms:created>
  <dcterms:modified xsi:type="dcterms:W3CDTF">2021-02-02T11:47:01Z</dcterms:modified>
</cp:coreProperties>
</file>