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7" r:id="rId4"/>
    <p:sldId id="276" r:id="rId5"/>
    <p:sldId id="278" r:id="rId6"/>
    <p:sldId id="258" r:id="rId7"/>
    <p:sldId id="272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1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9241-2197-44DB-B798-9792F509D9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B95A18-45D7-4ECE-8981-034F61FBAFDB}">
      <dgm:prSet/>
      <dgm:spPr/>
      <dgm:t>
        <a:bodyPr/>
        <a:lstStyle/>
        <a:p>
          <a:pPr>
            <a:defRPr cap="all"/>
          </a:pPr>
          <a:r>
            <a:rPr lang="en-US" dirty="0"/>
            <a:t>Our emotional, psychological and social well-being. </a:t>
          </a:r>
        </a:p>
      </dgm:t>
    </dgm:pt>
    <dgm:pt modelId="{CD2A8E52-269F-4896-BE7F-B6BFD43FEE3F}" type="parTrans" cxnId="{D2E43A2D-A3DD-4C72-8D94-24F2BCFB07D8}">
      <dgm:prSet/>
      <dgm:spPr/>
      <dgm:t>
        <a:bodyPr/>
        <a:lstStyle/>
        <a:p>
          <a:endParaRPr lang="en-US"/>
        </a:p>
      </dgm:t>
    </dgm:pt>
    <dgm:pt modelId="{3DF66254-FFF0-4752-9D33-305C5130646B}" type="sibTrans" cxnId="{D2E43A2D-A3DD-4C72-8D94-24F2BCFB07D8}">
      <dgm:prSet/>
      <dgm:spPr/>
      <dgm:t>
        <a:bodyPr/>
        <a:lstStyle/>
        <a:p>
          <a:endParaRPr lang="en-US"/>
        </a:p>
      </dgm:t>
    </dgm:pt>
    <dgm:pt modelId="{993FE55F-2725-4B66-8EAF-5204D109B85F}">
      <dgm:prSet/>
      <dgm:spPr/>
      <dgm:t>
        <a:bodyPr/>
        <a:lstStyle/>
        <a:p>
          <a:pPr>
            <a:defRPr cap="all"/>
          </a:pPr>
          <a:r>
            <a:rPr lang="en-US"/>
            <a:t>It affects how we think, feel and act.</a:t>
          </a:r>
        </a:p>
      </dgm:t>
    </dgm:pt>
    <dgm:pt modelId="{650DA650-4A52-4D9E-A747-F0E49B9010D5}" type="parTrans" cxnId="{5AFDABC9-0381-4BEC-93C5-C0BD7D86D969}">
      <dgm:prSet/>
      <dgm:spPr/>
      <dgm:t>
        <a:bodyPr/>
        <a:lstStyle/>
        <a:p>
          <a:endParaRPr lang="en-US"/>
        </a:p>
      </dgm:t>
    </dgm:pt>
    <dgm:pt modelId="{4B113186-F518-4FB5-9E7B-DD621DB3B2C1}" type="sibTrans" cxnId="{5AFDABC9-0381-4BEC-93C5-C0BD7D86D969}">
      <dgm:prSet/>
      <dgm:spPr/>
      <dgm:t>
        <a:bodyPr/>
        <a:lstStyle/>
        <a:p>
          <a:endParaRPr lang="en-US"/>
        </a:p>
      </dgm:t>
    </dgm:pt>
    <dgm:pt modelId="{64071524-57B9-4DAC-8F6A-D12AD2624DB4}" type="pres">
      <dgm:prSet presAssocID="{6A9B9241-2197-44DB-B798-9792F509D934}" presName="root" presStyleCnt="0">
        <dgm:presLayoutVars>
          <dgm:dir/>
          <dgm:resizeHandles val="exact"/>
        </dgm:presLayoutVars>
      </dgm:prSet>
      <dgm:spPr/>
    </dgm:pt>
    <dgm:pt modelId="{AED20100-133C-4516-8C14-48FD8A1436FD}" type="pres">
      <dgm:prSet presAssocID="{98B95A18-45D7-4ECE-8981-034F61FBAFDB}" presName="compNode" presStyleCnt="0"/>
      <dgm:spPr/>
    </dgm:pt>
    <dgm:pt modelId="{EEC6390D-9D4F-4852-BF04-07ADC14377BB}" type="pres">
      <dgm:prSet presAssocID="{98B95A18-45D7-4ECE-8981-034F61FBAFDB}" presName="iconBgRect" presStyleLbl="bgShp" presStyleIdx="0" presStyleCnt="2"/>
      <dgm:spPr/>
    </dgm:pt>
    <dgm:pt modelId="{BACB62DF-E9F4-4573-BD61-FD6694549B76}" type="pres">
      <dgm:prSet presAssocID="{98B95A18-45D7-4ECE-8981-034F61FBAF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175D8602-4FB3-4566-9C90-A6438D8F23A3}" type="pres">
      <dgm:prSet presAssocID="{98B95A18-45D7-4ECE-8981-034F61FBAFDB}" presName="spaceRect" presStyleCnt="0"/>
      <dgm:spPr/>
    </dgm:pt>
    <dgm:pt modelId="{296DAB3F-5C24-4151-AB84-36B3A948B814}" type="pres">
      <dgm:prSet presAssocID="{98B95A18-45D7-4ECE-8981-034F61FBAFDB}" presName="textRect" presStyleLbl="revTx" presStyleIdx="0" presStyleCnt="2">
        <dgm:presLayoutVars>
          <dgm:chMax val="1"/>
          <dgm:chPref val="1"/>
        </dgm:presLayoutVars>
      </dgm:prSet>
      <dgm:spPr/>
    </dgm:pt>
    <dgm:pt modelId="{2F2DCCCA-BDE4-4285-8310-4998313C9686}" type="pres">
      <dgm:prSet presAssocID="{3DF66254-FFF0-4752-9D33-305C5130646B}" presName="sibTrans" presStyleCnt="0"/>
      <dgm:spPr/>
    </dgm:pt>
    <dgm:pt modelId="{927073B3-1D1F-4065-85EF-4C32AFEDD83E}" type="pres">
      <dgm:prSet presAssocID="{993FE55F-2725-4B66-8EAF-5204D109B85F}" presName="compNode" presStyleCnt="0"/>
      <dgm:spPr/>
    </dgm:pt>
    <dgm:pt modelId="{27E36C7C-ABEA-4BAB-B6C4-4531FBD72844}" type="pres">
      <dgm:prSet presAssocID="{993FE55F-2725-4B66-8EAF-5204D109B85F}" presName="iconBgRect" presStyleLbl="bgShp" presStyleIdx="1" presStyleCnt="2"/>
      <dgm:spPr/>
    </dgm:pt>
    <dgm:pt modelId="{1D24CCF4-7145-4C73-8F7B-F7CF23EC6F61}" type="pres">
      <dgm:prSet presAssocID="{993FE55F-2725-4B66-8EAF-5204D109B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379935-56B3-48E5-A2B7-A7273D52F4B6}" type="pres">
      <dgm:prSet presAssocID="{993FE55F-2725-4B66-8EAF-5204D109B85F}" presName="spaceRect" presStyleCnt="0"/>
      <dgm:spPr/>
    </dgm:pt>
    <dgm:pt modelId="{D4F94FC2-1C9D-4500-AD4C-923594FDCDB1}" type="pres">
      <dgm:prSet presAssocID="{993FE55F-2725-4B66-8EAF-5204D109B8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E43A2D-A3DD-4C72-8D94-24F2BCFB07D8}" srcId="{6A9B9241-2197-44DB-B798-9792F509D934}" destId="{98B95A18-45D7-4ECE-8981-034F61FBAFDB}" srcOrd="0" destOrd="0" parTransId="{CD2A8E52-269F-4896-BE7F-B6BFD43FEE3F}" sibTransId="{3DF66254-FFF0-4752-9D33-305C5130646B}"/>
    <dgm:cxn modelId="{1D418499-075A-48B0-BF9E-427243D24DEF}" type="presOf" srcId="{98B95A18-45D7-4ECE-8981-034F61FBAFDB}" destId="{296DAB3F-5C24-4151-AB84-36B3A948B814}" srcOrd="0" destOrd="0" presId="urn:microsoft.com/office/officeart/2018/5/layout/IconCircleLabelList"/>
    <dgm:cxn modelId="{5AFDABC9-0381-4BEC-93C5-C0BD7D86D969}" srcId="{6A9B9241-2197-44DB-B798-9792F509D934}" destId="{993FE55F-2725-4B66-8EAF-5204D109B85F}" srcOrd="1" destOrd="0" parTransId="{650DA650-4A52-4D9E-A747-F0E49B9010D5}" sibTransId="{4B113186-F518-4FB5-9E7B-DD621DB3B2C1}"/>
    <dgm:cxn modelId="{F42709EF-CDC4-4EB0-BD0B-A5C32D64EE28}" type="presOf" srcId="{993FE55F-2725-4B66-8EAF-5204D109B85F}" destId="{D4F94FC2-1C9D-4500-AD4C-923594FDCDB1}" srcOrd="0" destOrd="0" presId="urn:microsoft.com/office/officeart/2018/5/layout/IconCircleLabelList"/>
    <dgm:cxn modelId="{AF9614F3-A97F-4EDC-8B57-1A56622A95DA}" type="presOf" srcId="{6A9B9241-2197-44DB-B798-9792F509D934}" destId="{64071524-57B9-4DAC-8F6A-D12AD2624DB4}" srcOrd="0" destOrd="0" presId="urn:microsoft.com/office/officeart/2018/5/layout/IconCircleLabelList"/>
    <dgm:cxn modelId="{B5FD5CDB-C9EE-4078-8055-55E8E5DE7B48}" type="presParOf" srcId="{64071524-57B9-4DAC-8F6A-D12AD2624DB4}" destId="{AED20100-133C-4516-8C14-48FD8A1436FD}" srcOrd="0" destOrd="0" presId="urn:microsoft.com/office/officeart/2018/5/layout/IconCircleLabelList"/>
    <dgm:cxn modelId="{0335C1D7-D8A8-44DD-A6E5-7C9230BBDC63}" type="presParOf" srcId="{AED20100-133C-4516-8C14-48FD8A1436FD}" destId="{EEC6390D-9D4F-4852-BF04-07ADC14377BB}" srcOrd="0" destOrd="0" presId="urn:microsoft.com/office/officeart/2018/5/layout/IconCircleLabelList"/>
    <dgm:cxn modelId="{A3A239F6-A318-47C4-9DB2-D1C34FF27C54}" type="presParOf" srcId="{AED20100-133C-4516-8C14-48FD8A1436FD}" destId="{BACB62DF-E9F4-4573-BD61-FD6694549B76}" srcOrd="1" destOrd="0" presId="urn:microsoft.com/office/officeart/2018/5/layout/IconCircleLabelList"/>
    <dgm:cxn modelId="{8DA820DE-ECA3-404C-9F99-4CCC6B6977F2}" type="presParOf" srcId="{AED20100-133C-4516-8C14-48FD8A1436FD}" destId="{175D8602-4FB3-4566-9C90-A6438D8F23A3}" srcOrd="2" destOrd="0" presId="urn:microsoft.com/office/officeart/2018/5/layout/IconCircleLabelList"/>
    <dgm:cxn modelId="{575A9149-4CEE-4AF3-A42A-D619ED0DF7D3}" type="presParOf" srcId="{AED20100-133C-4516-8C14-48FD8A1436FD}" destId="{296DAB3F-5C24-4151-AB84-36B3A948B814}" srcOrd="3" destOrd="0" presId="urn:microsoft.com/office/officeart/2018/5/layout/IconCircleLabelList"/>
    <dgm:cxn modelId="{545E8946-D742-4454-A1C0-44B293681CA9}" type="presParOf" srcId="{64071524-57B9-4DAC-8F6A-D12AD2624DB4}" destId="{2F2DCCCA-BDE4-4285-8310-4998313C9686}" srcOrd="1" destOrd="0" presId="urn:microsoft.com/office/officeart/2018/5/layout/IconCircleLabelList"/>
    <dgm:cxn modelId="{DE6AC797-1E6A-4E7F-939D-BD8223A4EC35}" type="presParOf" srcId="{64071524-57B9-4DAC-8F6A-D12AD2624DB4}" destId="{927073B3-1D1F-4065-85EF-4C32AFEDD83E}" srcOrd="2" destOrd="0" presId="urn:microsoft.com/office/officeart/2018/5/layout/IconCircleLabelList"/>
    <dgm:cxn modelId="{0D251AF2-C45B-4E7E-A7D3-DF38782920A1}" type="presParOf" srcId="{927073B3-1D1F-4065-85EF-4C32AFEDD83E}" destId="{27E36C7C-ABEA-4BAB-B6C4-4531FBD72844}" srcOrd="0" destOrd="0" presId="urn:microsoft.com/office/officeart/2018/5/layout/IconCircleLabelList"/>
    <dgm:cxn modelId="{D00696D7-AC7B-4E35-AE74-994AF884E9E8}" type="presParOf" srcId="{927073B3-1D1F-4065-85EF-4C32AFEDD83E}" destId="{1D24CCF4-7145-4C73-8F7B-F7CF23EC6F61}" srcOrd="1" destOrd="0" presId="urn:microsoft.com/office/officeart/2018/5/layout/IconCircleLabelList"/>
    <dgm:cxn modelId="{9ABB77CE-3E4F-4A73-9278-523670AE6CA2}" type="presParOf" srcId="{927073B3-1D1F-4065-85EF-4C32AFEDD83E}" destId="{D7379935-56B3-48E5-A2B7-A7273D52F4B6}" srcOrd="2" destOrd="0" presId="urn:microsoft.com/office/officeart/2018/5/layout/IconCircleLabelList"/>
    <dgm:cxn modelId="{B6731D9A-9562-43E4-AC56-3D6E6ADCD33E}" type="presParOf" srcId="{927073B3-1D1F-4065-85EF-4C32AFEDD83E}" destId="{D4F94FC2-1C9D-4500-AD4C-923594FDCD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E49A4-40FD-46D2-9904-EDCD7B0B9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FA2AD4-05DD-49AE-85C0-E18C3C2FEBD4}">
      <dgm:prSet/>
      <dgm:spPr/>
      <dgm:t>
        <a:bodyPr/>
        <a:lstStyle/>
        <a:p>
          <a:r>
            <a:rPr lang="en-US"/>
            <a:t>One person dies every 40 seconds from suicide – WHO</a:t>
          </a:r>
        </a:p>
      </dgm:t>
    </dgm:pt>
    <dgm:pt modelId="{CC936924-58A2-4E43-9A3A-7373030D9219}" type="parTrans" cxnId="{10B9D848-07B1-403A-82BC-EAD6719AB004}">
      <dgm:prSet/>
      <dgm:spPr/>
      <dgm:t>
        <a:bodyPr/>
        <a:lstStyle/>
        <a:p>
          <a:endParaRPr lang="en-US"/>
        </a:p>
      </dgm:t>
    </dgm:pt>
    <dgm:pt modelId="{757BF682-4123-44F2-9A4D-67A833EB0BDC}" type="sibTrans" cxnId="{10B9D848-07B1-403A-82BC-EAD6719AB004}">
      <dgm:prSet/>
      <dgm:spPr/>
      <dgm:t>
        <a:bodyPr/>
        <a:lstStyle/>
        <a:p>
          <a:endParaRPr lang="en-US"/>
        </a:p>
      </dgm:t>
    </dgm:pt>
    <dgm:pt modelId="{2271658E-A4A8-4DED-B5C8-DA243D2CA771}">
      <dgm:prSet/>
      <dgm:spPr/>
      <dgm:t>
        <a:bodyPr/>
        <a:lstStyle/>
        <a:p>
          <a:r>
            <a:rPr lang="en-US"/>
            <a:t>Second leading cause of death among young people 15-29 in 2016</a:t>
          </a:r>
        </a:p>
      </dgm:t>
    </dgm:pt>
    <dgm:pt modelId="{9A6856D3-0D63-449C-BCB5-96EAA2DF5C90}" type="parTrans" cxnId="{9E1FB29C-85D3-4EDA-96AF-0387CB4C47F3}">
      <dgm:prSet/>
      <dgm:spPr/>
      <dgm:t>
        <a:bodyPr/>
        <a:lstStyle/>
        <a:p>
          <a:endParaRPr lang="en-US"/>
        </a:p>
      </dgm:t>
    </dgm:pt>
    <dgm:pt modelId="{F1350807-864F-4B60-BE25-5E3DA5AC2F4B}" type="sibTrans" cxnId="{9E1FB29C-85D3-4EDA-96AF-0387CB4C47F3}">
      <dgm:prSet/>
      <dgm:spPr/>
      <dgm:t>
        <a:bodyPr/>
        <a:lstStyle/>
        <a:p>
          <a:endParaRPr lang="en-US"/>
        </a:p>
      </dgm:t>
    </dgm:pt>
    <dgm:pt modelId="{FCAAAD16-FB0C-4AAB-99D7-B830C1671F36}">
      <dgm:prSet/>
      <dgm:spPr/>
      <dgm:t>
        <a:bodyPr/>
        <a:lstStyle/>
        <a:p>
          <a:r>
            <a:rPr lang="en-US"/>
            <a:t>One in 10 young people experience a period of major depression</a:t>
          </a:r>
        </a:p>
      </dgm:t>
    </dgm:pt>
    <dgm:pt modelId="{41473E13-817B-41F8-B720-9137C05DDF4D}" type="parTrans" cxnId="{3E7B88F1-1A07-48B0-9BDD-B24BE079873C}">
      <dgm:prSet/>
      <dgm:spPr/>
      <dgm:t>
        <a:bodyPr/>
        <a:lstStyle/>
        <a:p>
          <a:endParaRPr lang="en-US"/>
        </a:p>
      </dgm:t>
    </dgm:pt>
    <dgm:pt modelId="{39689118-B23F-4517-A5A9-D4D643A66DAA}" type="sibTrans" cxnId="{3E7B88F1-1A07-48B0-9BDD-B24BE079873C}">
      <dgm:prSet/>
      <dgm:spPr/>
      <dgm:t>
        <a:bodyPr/>
        <a:lstStyle/>
        <a:p>
          <a:endParaRPr lang="en-US"/>
        </a:p>
      </dgm:t>
    </dgm:pt>
    <dgm:pt modelId="{A171AFD6-AC74-4698-9BDF-3E4C0020018B}">
      <dgm:prSet/>
      <dgm:spPr/>
      <dgm:t>
        <a:bodyPr/>
        <a:lstStyle/>
        <a:p>
          <a:r>
            <a:rPr lang="en-US"/>
            <a:t>Close to 800,000 people die due to suicide</a:t>
          </a:r>
        </a:p>
      </dgm:t>
    </dgm:pt>
    <dgm:pt modelId="{C955F8C3-EAC5-4BEB-95BE-0CF1F1407B62}" type="parTrans" cxnId="{02C29D65-6915-4C34-ABFC-48C79DA3205B}">
      <dgm:prSet/>
      <dgm:spPr/>
      <dgm:t>
        <a:bodyPr/>
        <a:lstStyle/>
        <a:p>
          <a:endParaRPr lang="en-US"/>
        </a:p>
      </dgm:t>
    </dgm:pt>
    <dgm:pt modelId="{531D50E3-646F-4154-8499-A347D0D6F661}" type="sibTrans" cxnId="{02C29D65-6915-4C34-ABFC-48C79DA3205B}">
      <dgm:prSet/>
      <dgm:spPr/>
      <dgm:t>
        <a:bodyPr/>
        <a:lstStyle/>
        <a:p>
          <a:endParaRPr lang="en-US"/>
        </a:p>
      </dgm:t>
    </dgm:pt>
    <dgm:pt modelId="{B0F220A9-5EB5-4DC8-A42C-03EF925A71A1}" type="pres">
      <dgm:prSet presAssocID="{436E49A4-40FD-46D2-9904-EDCD7B0B9898}" presName="root" presStyleCnt="0">
        <dgm:presLayoutVars>
          <dgm:dir/>
          <dgm:resizeHandles val="exact"/>
        </dgm:presLayoutVars>
      </dgm:prSet>
      <dgm:spPr/>
    </dgm:pt>
    <dgm:pt modelId="{CF82B52B-53CE-4D7C-AEDA-44FAE51B4CBC}" type="pres">
      <dgm:prSet presAssocID="{00FA2AD4-05DD-49AE-85C0-E18C3C2FEBD4}" presName="compNode" presStyleCnt="0"/>
      <dgm:spPr/>
    </dgm:pt>
    <dgm:pt modelId="{31C3F6C8-F89F-46C3-84DD-F8F88282BDDE}" type="pres">
      <dgm:prSet presAssocID="{00FA2AD4-05DD-49AE-85C0-E18C3C2FEBD4}" presName="bgRect" presStyleLbl="bgShp" presStyleIdx="0" presStyleCnt="4"/>
      <dgm:spPr/>
    </dgm:pt>
    <dgm:pt modelId="{F4E2D60D-AEC2-47DF-92EF-02A9B97223D4}" type="pres">
      <dgm:prSet presAssocID="{00FA2AD4-05DD-49AE-85C0-E18C3C2FE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A571849-A444-456E-AE3E-3175FE757AFF}" type="pres">
      <dgm:prSet presAssocID="{00FA2AD4-05DD-49AE-85C0-E18C3C2FEBD4}" presName="spaceRect" presStyleCnt="0"/>
      <dgm:spPr/>
    </dgm:pt>
    <dgm:pt modelId="{DE7A445A-52EB-42C0-844D-D9D703CD12EF}" type="pres">
      <dgm:prSet presAssocID="{00FA2AD4-05DD-49AE-85C0-E18C3C2FEBD4}" presName="parTx" presStyleLbl="revTx" presStyleIdx="0" presStyleCnt="4">
        <dgm:presLayoutVars>
          <dgm:chMax val="0"/>
          <dgm:chPref val="0"/>
        </dgm:presLayoutVars>
      </dgm:prSet>
      <dgm:spPr/>
    </dgm:pt>
    <dgm:pt modelId="{9C410103-AF49-4646-A842-61EF09624E3C}" type="pres">
      <dgm:prSet presAssocID="{757BF682-4123-44F2-9A4D-67A833EB0BDC}" presName="sibTrans" presStyleCnt="0"/>
      <dgm:spPr/>
    </dgm:pt>
    <dgm:pt modelId="{CDE41979-96EE-4DD2-9AF2-1FA5347E77A4}" type="pres">
      <dgm:prSet presAssocID="{2271658E-A4A8-4DED-B5C8-DA243D2CA771}" presName="compNode" presStyleCnt="0"/>
      <dgm:spPr/>
    </dgm:pt>
    <dgm:pt modelId="{13879885-CA83-4488-B3C9-C2E26F2F96C4}" type="pres">
      <dgm:prSet presAssocID="{2271658E-A4A8-4DED-B5C8-DA243D2CA771}" presName="bgRect" presStyleLbl="bgShp" presStyleIdx="1" presStyleCnt="4"/>
      <dgm:spPr/>
    </dgm:pt>
    <dgm:pt modelId="{FD2594D0-29F8-41F2-9A7C-8215732B1C1D}" type="pres">
      <dgm:prSet presAssocID="{2271658E-A4A8-4DED-B5C8-DA243D2CA7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DC490F86-6DFB-4307-8380-BAC8C3474BE1}" type="pres">
      <dgm:prSet presAssocID="{2271658E-A4A8-4DED-B5C8-DA243D2CA771}" presName="spaceRect" presStyleCnt="0"/>
      <dgm:spPr/>
    </dgm:pt>
    <dgm:pt modelId="{9805B343-7222-4888-9CF5-C4AD5DED1E60}" type="pres">
      <dgm:prSet presAssocID="{2271658E-A4A8-4DED-B5C8-DA243D2CA771}" presName="parTx" presStyleLbl="revTx" presStyleIdx="1" presStyleCnt="4">
        <dgm:presLayoutVars>
          <dgm:chMax val="0"/>
          <dgm:chPref val="0"/>
        </dgm:presLayoutVars>
      </dgm:prSet>
      <dgm:spPr/>
    </dgm:pt>
    <dgm:pt modelId="{9DFD29DC-213A-4134-8E40-CB48CD5337FD}" type="pres">
      <dgm:prSet presAssocID="{F1350807-864F-4B60-BE25-5E3DA5AC2F4B}" presName="sibTrans" presStyleCnt="0"/>
      <dgm:spPr/>
    </dgm:pt>
    <dgm:pt modelId="{7828786F-1580-4880-AC01-BB2E666177A5}" type="pres">
      <dgm:prSet presAssocID="{FCAAAD16-FB0C-4AAB-99D7-B830C1671F36}" presName="compNode" presStyleCnt="0"/>
      <dgm:spPr/>
    </dgm:pt>
    <dgm:pt modelId="{E9CCE9F2-B115-4B98-B977-A57941C13FBC}" type="pres">
      <dgm:prSet presAssocID="{FCAAAD16-FB0C-4AAB-99D7-B830C1671F36}" presName="bgRect" presStyleLbl="bgShp" presStyleIdx="2" presStyleCnt="4"/>
      <dgm:spPr/>
    </dgm:pt>
    <dgm:pt modelId="{7A58FB04-3E0C-4051-B9B9-BCCF702CBD50}" type="pres">
      <dgm:prSet presAssocID="{FCAAAD16-FB0C-4AAB-99D7-B830C1671F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226FB39-5AE7-48F8-A3CC-387EF5C06178}" type="pres">
      <dgm:prSet presAssocID="{FCAAAD16-FB0C-4AAB-99D7-B830C1671F36}" presName="spaceRect" presStyleCnt="0"/>
      <dgm:spPr/>
    </dgm:pt>
    <dgm:pt modelId="{A4B51AE7-CE55-4BFD-924F-9ED875B0C730}" type="pres">
      <dgm:prSet presAssocID="{FCAAAD16-FB0C-4AAB-99D7-B830C1671F36}" presName="parTx" presStyleLbl="revTx" presStyleIdx="2" presStyleCnt="4">
        <dgm:presLayoutVars>
          <dgm:chMax val="0"/>
          <dgm:chPref val="0"/>
        </dgm:presLayoutVars>
      </dgm:prSet>
      <dgm:spPr/>
    </dgm:pt>
    <dgm:pt modelId="{97A040AB-4823-415B-A9CF-D7AE924AEC6B}" type="pres">
      <dgm:prSet presAssocID="{39689118-B23F-4517-A5A9-D4D643A66DAA}" presName="sibTrans" presStyleCnt="0"/>
      <dgm:spPr/>
    </dgm:pt>
    <dgm:pt modelId="{745CA23B-3620-4853-88F5-79BD2D3E19AB}" type="pres">
      <dgm:prSet presAssocID="{A171AFD6-AC74-4698-9BDF-3E4C0020018B}" presName="compNode" presStyleCnt="0"/>
      <dgm:spPr/>
    </dgm:pt>
    <dgm:pt modelId="{62C02BEC-04CC-42DD-B88F-85B23A9187B6}" type="pres">
      <dgm:prSet presAssocID="{A171AFD6-AC74-4698-9BDF-3E4C0020018B}" presName="bgRect" presStyleLbl="bgShp" presStyleIdx="3" presStyleCnt="4"/>
      <dgm:spPr/>
    </dgm:pt>
    <dgm:pt modelId="{FCB70918-2942-41FD-A600-012B8F4E40D8}" type="pres">
      <dgm:prSet presAssocID="{A171AFD6-AC74-4698-9BDF-3E4C002001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D55399BF-4CA0-4604-85A9-20AE78F4CCEC}" type="pres">
      <dgm:prSet presAssocID="{A171AFD6-AC74-4698-9BDF-3E4C0020018B}" presName="spaceRect" presStyleCnt="0"/>
      <dgm:spPr/>
    </dgm:pt>
    <dgm:pt modelId="{942133A0-C8D6-4C16-8B8A-510E1910B647}" type="pres">
      <dgm:prSet presAssocID="{A171AFD6-AC74-4698-9BDF-3E4C002001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160E06-F124-4990-AD1F-22C197D662CC}" type="presOf" srcId="{436E49A4-40FD-46D2-9904-EDCD7B0B9898}" destId="{B0F220A9-5EB5-4DC8-A42C-03EF925A71A1}" srcOrd="0" destOrd="0" presId="urn:microsoft.com/office/officeart/2018/2/layout/IconVerticalSolidList"/>
    <dgm:cxn modelId="{02C29D65-6915-4C34-ABFC-48C79DA3205B}" srcId="{436E49A4-40FD-46D2-9904-EDCD7B0B9898}" destId="{A171AFD6-AC74-4698-9BDF-3E4C0020018B}" srcOrd="3" destOrd="0" parTransId="{C955F8C3-EAC5-4BEB-95BE-0CF1F1407B62}" sibTransId="{531D50E3-646F-4154-8499-A347D0D6F661}"/>
    <dgm:cxn modelId="{10B9D848-07B1-403A-82BC-EAD6719AB004}" srcId="{436E49A4-40FD-46D2-9904-EDCD7B0B9898}" destId="{00FA2AD4-05DD-49AE-85C0-E18C3C2FEBD4}" srcOrd="0" destOrd="0" parTransId="{CC936924-58A2-4E43-9A3A-7373030D9219}" sibTransId="{757BF682-4123-44F2-9A4D-67A833EB0BDC}"/>
    <dgm:cxn modelId="{9E1FB29C-85D3-4EDA-96AF-0387CB4C47F3}" srcId="{436E49A4-40FD-46D2-9904-EDCD7B0B9898}" destId="{2271658E-A4A8-4DED-B5C8-DA243D2CA771}" srcOrd="1" destOrd="0" parTransId="{9A6856D3-0D63-449C-BCB5-96EAA2DF5C90}" sibTransId="{F1350807-864F-4B60-BE25-5E3DA5AC2F4B}"/>
    <dgm:cxn modelId="{B8E48CC9-DB13-4D9F-A048-2EFBCC3398F4}" type="presOf" srcId="{00FA2AD4-05DD-49AE-85C0-E18C3C2FEBD4}" destId="{DE7A445A-52EB-42C0-844D-D9D703CD12EF}" srcOrd="0" destOrd="0" presId="urn:microsoft.com/office/officeart/2018/2/layout/IconVerticalSolidList"/>
    <dgm:cxn modelId="{9F2F41CA-27F4-4131-BE5F-44C86C38D203}" type="presOf" srcId="{2271658E-A4A8-4DED-B5C8-DA243D2CA771}" destId="{9805B343-7222-4888-9CF5-C4AD5DED1E60}" srcOrd="0" destOrd="0" presId="urn:microsoft.com/office/officeart/2018/2/layout/IconVerticalSolidList"/>
    <dgm:cxn modelId="{596C2CEA-E80A-4EBC-AC5D-AA39EAA636AF}" type="presOf" srcId="{FCAAAD16-FB0C-4AAB-99D7-B830C1671F36}" destId="{A4B51AE7-CE55-4BFD-924F-9ED875B0C730}" srcOrd="0" destOrd="0" presId="urn:microsoft.com/office/officeart/2018/2/layout/IconVerticalSolidList"/>
    <dgm:cxn modelId="{3E7B88F1-1A07-48B0-9BDD-B24BE079873C}" srcId="{436E49A4-40FD-46D2-9904-EDCD7B0B9898}" destId="{FCAAAD16-FB0C-4AAB-99D7-B830C1671F36}" srcOrd="2" destOrd="0" parTransId="{41473E13-817B-41F8-B720-9137C05DDF4D}" sibTransId="{39689118-B23F-4517-A5A9-D4D643A66DAA}"/>
    <dgm:cxn modelId="{AC7C2DFD-10FB-4965-AE57-91F335AD363C}" type="presOf" srcId="{A171AFD6-AC74-4698-9BDF-3E4C0020018B}" destId="{942133A0-C8D6-4C16-8B8A-510E1910B647}" srcOrd="0" destOrd="0" presId="urn:microsoft.com/office/officeart/2018/2/layout/IconVerticalSolidList"/>
    <dgm:cxn modelId="{E9D8F63C-A9CB-4127-A3ED-4F17EF32B417}" type="presParOf" srcId="{B0F220A9-5EB5-4DC8-A42C-03EF925A71A1}" destId="{CF82B52B-53CE-4D7C-AEDA-44FAE51B4CBC}" srcOrd="0" destOrd="0" presId="urn:microsoft.com/office/officeart/2018/2/layout/IconVerticalSolidList"/>
    <dgm:cxn modelId="{A5889D80-80DA-4F5B-928F-998A25A6382B}" type="presParOf" srcId="{CF82B52B-53CE-4D7C-AEDA-44FAE51B4CBC}" destId="{31C3F6C8-F89F-46C3-84DD-F8F88282BDDE}" srcOrd="0" destOrd="0" presId="urn:microsoft.com/office/officeart/2018/2/layout/IconVerticalSolidList"/>
    <dgm:cxn modelId="{230BDEDA-1706-4566-97E3-49E43897AD92}" type="presParOf" srcId="{CF82B52B-53CE-4D7C-AEDA-44FAE51B4CBC}" destId="{F4E2D60D-AEC2-47DF-92EF-02A9B97223D4}" srcOrd="1" destOrd="0" presId="urn:microsoft.com/office/officeart/2018/2/layout/IconVerticalSolidList"/>
    <dgm:cxn modelId="{7EFC8846-EE75-49F2-84C6-FAAB05D2FC23}" type="presParOf" srcId="{CF82B52B-53CE-4D7C-AEDA-44FAE51B4CBC}" destId="{AA571849-A444-456E-AE3E-3175FE757AFF}" srcOrd="2" destOrd="0" presId="urn:microsoft.com/office/officeart/2018/2/layout/IconVerticalSolidList"/>
    <dgm:cxn modelId="{4C6648B0-14A5-4476-9A43-754AE8BE3308}" type="presParOf" srcId="{CF82B52B-53CE-4D7C-AEDA-44FAE51B4CBC}" destId="{DE7A445A-52EB-42C0-844D-D9D703CD12EF}" srcOrd="3" destOrd="0" presId="urn:microsoft.com/office/officeart/2018/2/layout/IconVerticalSolidList"/>
    <dgm:cxn modelId="{EF37DB0F-7E7A-4A0F-8EF6-2A3097EF7FA7}" type="presParOf" srcId="{B0F220A9-5EB5-4DC8-A42C-03EF925A71A1}" destId="{9C410103-AF49-4646-A842-61EF09624E3C}" srcOrd="1" destOrd="0" presId="urn:microsoft.com/office/officeart/2018/2/layout/IconVerticalSolidList"/>
    <dgm:cxn modelId="{6859AA4F-456D-4068-A4A9-D00A4EAC607B}" type="presParOf" srcId="{B0F220A9-5EB5-4DC8-A42C-03EF925A71A1}" destId="{CDE41979-96EE-4DD2-9AF2-1FA5347E77A4}" srcOrd="2" destOrd="0" presId="urn:microsoft.com/office/officeart/2018/2/layout/IconVerticalSolidList"/>
    <dgm:cxn modelId="{7EF7958A-FDAD-47A2-B014-61E475C3CB9F}" type="presParOf" srcId="{CDE41979-96EE-4DD2-9AF2-1FA5347E77A4}" destId="{13879885-CA83-4488-B3C9-C2E26F2F96C4}" srcOrd="0" destOrd="0" presId="urn:microsoft.com/office/officeart/2018/2/layout/IconVerticalSolidList"/>
    <dgm:cxn modelId="{DAF06AC0-68C0-42DF-99C7-0EF3AD7B9F46}" type="presParOf" srcId="{CDE41979-96EE-4DD2-9AF2-1FA5347E77A4}" destId="{FD2594D0-29F8-41F2-9A7C-8215732B1C1D}" srcOrd="1" destOrd="0" presId="urn:microsoft.com/office/officeart/2018/2/layout/IconVerticalSolidList"/>
    <dgm:cxn modelId="{3EC32AEB-F5D4-4F38-BEBA-43754DE6C022}" type="presParOf" srcId="{CDE41979-96EE-4DD2-9AF2-1FA5347E77A4}" destId="{DC490F86-6DFB-4307-8380-BAC8C3474BE1}" srcOrd="2" destOrd="0" presId="urn:microsoft.com/office/officeart/2018/2/layout/IconVerticalSolidList"/>
    <dgm:cxn modelId="{3AFC46B2-05A9-4113-8B9A-7E7141FFEE6D}" type="presParOf" srcId="{CDE41979-96EE-4DD2-9AF2-1FA5347E77A4}" destId="{9805B343-7222-4888-9CF5-C4AD5DED1E60}" srcOrd="3" destOrd="0" presId="urn:microsoft.com/office/officeart/2018/2/layout/IconVerticalSolidList"/>
    <dgm:cxn modelId="{6A506EFE-84E6-4CEB-83CB-C6C769760047}" type="presParOf" srcId="{B0F220A9-5EB5-4DC8-A42C-03EF925A71A1}" destId="{9DFD29DC-213A-4134-8E40-CB48CD5337FD}" srcOrd="3" destOrd="0" presId="urn:microsoft.com/office/officeart/2018/2/layout/IconVerticalSolidList"/>
    <dgm:cxn modelId="{38154D66-6C51-4673-B793-118F3CBED2F9}" type="presParOf" srcId="{B0F220A9-5EB5-4DC8-A42C-03EF925A71A1}" destId="{7828786F-1580-4880-AC01-BB2E666177A5}" srcOrd="4" destOrd="0" presId="urn:microsoft.com/office/officeart/2018/2/layout/IconVerticalSolidList"/>
    <dgm:cxn modelId="{35BF9FE3-E358-4C40-923F-90D9CD43EE97}" type="presParOf" srcId="{7828786F-1580-4880-AC01-BB2E666177A5}" destId="{E9CCE9F2-B115-4B98-B977-A57941C13FBC}" srcOrd="0" destOrd="0" presId="urn:microsoft.com/office/officeart/2018/2/layout/IconVerticalSolidList"/>
    <dgm:cxn modelId="{6A5A873D-041F-413B-A7D8-AAF0DEFC2FE3}" type="presParOf" srcId="{7828786F-1580-4880-AC01-BB2E666177A5}" destId="{7A58FB04-3E0C-4051-B9B9-BCCF702CBD50}" srcOrd="1" destOrd="0" presId="urn:microsoft.com/office/officeart/2018/2/layout/IconVerticalSolidList"/>
    <dgm:cxn modelId="{264614AC-80BC-461D-98E4-86EE116BC60B}" type="presParOf" srcId="{7828786F-1580-4880-AC01-BB2E666177A5}" destId="{2226FB39-5AE7-48F8-A3CC-387EF5C06178}" srcOrd="2" destOrd="0" presId="urn:microsoft.com/office/officeart/2018/2/layout/IconVerticalSolidList"/>
    <dgm:cxn modelId="{7CE2623E-C68D-4C17-A72D-F7C8120A5D9B}" type="presParOf" srcId="{7828786F-1580-4880-AC01-BB2E666177A5}" destId="{A4B51AE7-CE55-4BFD-924F-9ED875B0C730}" srcOrd="3" destOrd="0" presId="urn:microsoft.com/office/officeart/2018/2/layout/IconVerticalSolidList"/>
    <dgm:cxn modelId="{9E3B01A1-EE8B-4A3B-B5D6-E6ABD4895261}" type="presParOf" srcId="{B0F220A9-5EB5-4DC8-A42C-03EF925A71A1}" destId="{97A040AB-4823-415B-A9CF-D7AE924AEC6B}" srcOrd="5" destOrd="0" presId="urn:microsoft.com/office/officeart/2018/2/layout/IconVerticalSolidList"/>
    <dgm:cxn modelId="{407201EE-3F35-4512-97AE-187BFECC4F89}" type="presParOf" srcId="{B0F220A9-5EB5-4DC8-A42C-03EF925A71A1}" destId="{745CA23B-3620-4853-88F5-79BD2D3E19AB}" srcOrd="6" destOrd="0" presId="urn:microsoft.com/office/officeart/2018/2/layout/IconVerticalSolidList"/>
    <dgm:cxn modelId="{DC2F333D-186F-446C-BBF3-FA2C699E93C1}" type="presParOf" srcId="{745CA23B-3620-4853-88F5-79BD2D3E19AB}" destId="{62C02BEC-04CC-42DD-B88F-85B23A9187B6}" srcOrd="0" destOrd="0" presId="urn:microsoft.com/office/officeart/2018/2/layout/IconVerticalSolidList"/>
    <dgm:cxn modelId="{876B4BE7-915F-4ED5-A9F3-6AB32D2DBC51}" type="presParOf" srcId="{745CA23B-3620-4853-88F5-79BD2D3E19AB}" destId="{FCB70918-2942-41FD-A600-012B8F4E40D8}" srcOrd="1" destOrd="0" presId="urn:microsoft.com/office/officeart/2018/2/layout/IconVerticalSolidList"/>
    <dgm:cxn modelId="{31C24DA4-004B-4D4F-A71A-11F953CB52B5}" type="presParOf" srcId="{745CA23B-3620-4853-88F5-79BD2D3E19AB}" destId="{D55399BF-4CA0-4604-85A9-20AE78F4CCEC}" srcOrd="2" destOrd="0" presId="urn:microsoft.com/office/officeart/2018/2/layout/IconVerticalSolidList"/>
    <dgm:cxn modelId="{C02BF350-1E04-4308-8E50-06A832DDBD93}" type="presParOf" srcId="{745CA23B-3620-4853-88F5-79BD2D3E19AB}" destId="{942133A0-C8D6-4C16-8B8A-510E1910B6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F5F9F-4D6C-458B-B123-043C9FBC9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42E3CE-BA76-428D-93B3-9B857B38F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Application</a:t>
          </a:r>
        </a:p>
      </dgm:t>
    </dgm:pt>
    <dgm:pt modelId="{B0150D4F-10C5-45CB-9303-2A2C457CF2CE}" type="parTrans" cxnId="{A2F871D6-042B-4B69-8B97-C48A5664D46E}">
      <dgm:prSet/>
      <dgm:spPr/>
      <dgm:t>
        <a:bodyPr/>
        <a:lstStyle/>
        <a:p>
          <a:endParaRPr lang="en-US"/>
        </a:p>
      </dgm:t>
    </dgm:pt>
    <dgm:pt modelId="{42B6BE85-9AF1-4F63-A88E-DCAA9B9294D0}" type="sibTrans" cxnId="{A2F871D6-042B-4B69-8B97-C48A5664D46E}">
      <dgm:prSet/>
      <dgm:spPr/>
      <dgm:t>
        <a:bodyPr/>
        <a:lstStyle/>
        <a:p>
          <a:endParaRPr lang="en-US"/>
        </a:p>
      </dgm:t>
    </dgm:pt>
    <dgm:pt modelId="{AE6FB05E-4697-43EB-A504-18692C770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Raise awareness </a:t>
          </a:r>
          <a:r>
            <a:rPr lang="en-US" dirty="0"/>
            <a:t>about </a:t>
          </a:r>
          <a:r>
            <a:rPr lang="en-US" u="sng" dirty="0"/>
            <a:t>Mental health problem</a:t>
          </a:r>
        </a:p>
      </dgm:t>
    </dgm:pt>
    <dgm:pt modelId="{1BC700D3-D926-47FD-8B9B-83ECC22E0D04}" type="parTrans" cxnId="{D27F151A-915A-4CE3-B955-166A4A7642BF}">
      <dgm:prSet/>
      <dgm:spPr/>
      <dgm:t>
        <a:bodyPr/>
        <a:lstStyle/>
        <a:p>
          <a:endParaRPr lang="en-US"/>
        </a:p>
      </dgm:t>
    </dgm:pt>
    <dgm:pt modelId="{C6A54EBB-7A6E-4D0B-93CE-A958D089C4DE}" type="sibTrans" cxnId="{D27F151A-915A-4CE3-B955-166A4A7642BF}">
      <dgm:prSet/>
      <dgm:spPr/>
      <dgm:t>
        <a:bodyPr/>
        <a:lstStyle/>
        <a:p>
          <a:endParaRPr lang="en-US"/>
        </a:p>
      </dgm:t>
    </dgm:pt>
    <dgm:pt modelId="{750C8993-A839-476E-A854-A1572CDA7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knowledge and resources</a:t>
          </a:r>
        </a:p>
      </dgm:t>
    </dgm:pt>
    <dgm:pt modelId="{C2E844E8-D554-47B7-80CF-3AD9EAEBA922}" type="parTrans" cxnId="{C4141D77-35B2-4ACF-93BB-5B6D91C933D1}">
      <dgm:prSet/>
      <dgm:spPr/>
      <dgm:t>
        <a:bodyPr/>
        <a:lstStyle/>
        <a:p>
          <a:endParaRPr lang="en-US"/>
        </a:p>
      </dgm:t>
    </dgm:pt>
    <dgm:pt modelId="{3710E69B-72C6-4A1A-BF9C-6F5FAED55EE6}" type="sibTrans" cxnId="{C4141D77-35B2-4ACF-93BB-5B6D91C933D1}">
      <dgm:prSet/>
      <dgm:spPr/>
      <dgm:t>
        <a:bodyPr/>
        <a:lstStyle/>
        <a:p>
          <a:endParaRPr lang="en-US"/>
        </a:p>
      </dgm:t>
    </dgm:pt>
    <dgm:pt modelId="{B7C637CB-7604-4647-BAF7-F1BAD31E3181}" type="pres">
      <dgm:prSet presAssocID="{4D1F5F9F-4D6C-458B-B123-043C9FBC94F6}" presName="root" presStyleCnt="0">
        <dgm:presLayoutVars>
          <dgm:dir/>
          <dgm:resizeHandles val="exact"/>
        </dgm:presLayoutVars>
      </dgm:prSet>
      <dgm:spPr/>
    </dgm:pt>
    <dgm:pt modelId="{940B30FF-A6B0-41AF-A3A9-D5C1530A33BA}" type="pres">
      <dgm:prSet presAssocID="{0842E3CE-BA76-428D-93B3-9B857B38FE97}" presName="compNode" presStyleCnt="0"/>
      <dgm:spPr/>
    </dgm:pt>
    <dgm:pt modelId="{CA1F3D9C-2F0C-4F27-83B9-7DFDF34B4CC0}" type="pres">
      <dgm:prSet presAssocID="{0842E3CE-BA76-428D-93B3-9B857B38FE97}" presName="bgRect" presStyleLbl="bgShp" presStyleIdx="0" presStyleCnt="3"/>
      <dgm:spPr/>
    </dgm:pt>
    <dgm:pt modelId="{5AE00BFB-BFB9-450C-9B97-8261644797E8}" type="pres">
      <dgm:prSet presAssocID="{0842E3CE-BA76-428D-93B3-9B857B38FE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6E62B37-2FF7-4DEC-B007-60FB6C49FF9E}" type="pres">
      <dgm:prSet presAssocID="{0842E3CE-BA76-428D-93B3-9B857B38FE97}" presName="spaceRect" presStyleCnt="0"/>
      <dgm:spPr/>
    </dgm:pt>
    <dgm:pt modelId="{B3009AD0-58A6-4C89-8F6F-7010751253D5}" type="pres">
      <dgm:prSet presAssocID="{0842E3CE-BA76-428D-93B3-9B857B38FE97}" presName="parTx" presStyleLbl="revTx" presStyleIdx="0" presStyleCnt="3">
        <dgm:presLayoutVars>
          <dgm:chMax val="0"/>
          <dgm:chPref val="0"/>
        </dgm:presLayoutVars>
      </dgm:prSet>
      <dgm:spPr/>
    </dgm:pt>
    <dgm:pt modelId="{DB9E61B5-F669-40BE-B689-55421F881373}" type="pres">
      <dgm:prSet presAssocID="{42B6BE85-9AF1-4F63-A88E-DCAA9B9294D0}" presName="sibTrans" presStyleCnt="0"/>
      <dgm:spPr/>
    </dgm:pt>
    <dgm:pt modelId="{481DFCF8-2346-4905-B164-73E3654FA3C8}" type="pres">
      <dgm:prSet presAssocID="{AE6FB05E-4697-43EB-A504-18692C770BF8}" presName="compNode" presStyleCnt="0"/>
      <dgm:spPr/>
    </dgm:pt>
    <dgm:pt modelId="{E72A64D6-C24A-4ACD-97E1-70BFB50E8472}" type="pres">
      <dgm:prSet presAssocID="{AE6FB05E-4697-43EB-A504-18692C770BF8}" presName="bgRect" presStyleLbl="bgShp" presStyleIdx="1" presStyleCnt="3"/>
      <dgm:spPr/>
    </dgm:pt>
    <dgm:pt modelId="{E7C4E92E-0851-4E99-8C6D-0026C8E13D0C}" type="pres">
      <dgm:prSet presAssocID="{AE6FB05E-4697-43EB-A504-18692C770B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48D2947-B17B-42FE-A07B-36F4DC855043}" type="pres">
      <dgm:prSet presAssocID="{AE6FB05E-4697-43EB-A504-18692C770BF8}" presName="spaceRect" presStyleCnt="0"/>
      <dgm:spPr/>
    </dgm:pt>
    <dgm:pt modelId="{8CE5A81E-BBC7-4879-A3BB-4C116BC34756}" type="pres">
      <dgm:prSet presAssocID="{AE6FB05E-4697-43EB-A504-18692C770BF8}" presName="parTx" presStyleLbl="revTx" presStyleIdx="1" presStyleCnt="3">
        <dgm:presLayoutVars>
          <dgm:chMax val="0"/>
          <dgm:chPref val="0"/>
        </dgm:presLayoutVars>
      </dgm:prSet>
      <dgm:spPr/>
    </dgm:pt>
    <dgm:pt modelId="{60D3C689-6C8B-4813-8308-709CB7BACCFD}" type="pres">
      <dgm:prSet presAssocID="{C6A54EBB-7A6E-4D0B-93CE-A958D089C4DE}" presName="sibTrans" presStyleCnt="0"/>
      <dgm:spPr/>
    </dgm:pt>
    <dgm:pt modelId="{D89F17D4-DDC0-4335-9104-7A981FEFA7FD}" type="pres">
      <dgm:prSet presAssocID="{750C8993-A839-476E-A854-A1572CDA7A8D}" presName="compNode" presStyleCnt="0"/>
      <dgm:spPr/>
    </dgm:pt>
    <dgm:pt modelId="{2515679C-5E6E-49DF-A44F-BCFC24F56010}" type="pres">
      <dgm:prSet presAssocID="{750C8993-A839-476E-A854-A1572CDA7A8D}" presName="bgRect" presStyleLbl="bgShp" presStyleIdx="2" presStyleCnt="3"/>
      <dgm:spPr/>
    </dgm:pt>
    <dgm:pt modelId="{685D68E1-EF1C-4686-AD32-19182EC987C0}" type="pres">
      <dgm:prSet presAssocID="{750C8993-A839-476E-A854-A1572CDA7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E1703D-EFC4-42AB-B2C5-F31293257C6F}" type="pres">
      <dgm:prSet presAssocID="{750C8993-A839-476E-A854-A1572CDA7A8D}" presName="spaceRect" presStyleCnt="0"/>
      <dgm:spPr/>
    </dgm:pt>
    <dgm:pt modelId="{6733BAA2-8DD6-4F62-A720-01C024AC6F45}" type="pres">
      <dgm:prSet presAssocID="{750C8993-A839-476E-A854-A1572CDA7A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7F151A-915A-4CE3-B955-166A4A7642BF}" srcId="{4D1F5F9F-4D6C-458B-B123-043C9FBC94F6}" destId="{AE6FB05E-4697-43EB-A504-18692C770BF8}" srcOrd="1" destOrd="0" parTransId="{1BC700D3-D926-47FD-8B9B-83ECC22E0D04}" sibTransId="{C6A54EBB-7A6E-4D0B-93CE-A958D089C4DE}"/>
    <dgm:cxn modelId="{DDD6BC40-7BB9-4977-AD8F-A5216821C76D}" type="presOf" srcId="{AE6FB05E-4697-43EB-A504-18692C770BF8}" destId="{8CE5A81E-BBC7-4879-A3BB-4C116BC34756}" srcOrd="0" destOrd="0" presId="urn:microsoft.com/office/officeart/2018/2/layout/IconVerticalSolidList"/>
    <dgm:cxn modelId="{26D12F6D-8473-408E-BC24-BDA20C91A71E}" type="presOf" srcId="{750C8993-A839-476E-A854-A1572CDA7A8D}" destId="{6733BAA2-8DD6-4F62-A720-01C024AC6F45}" srcOrd="0" destOrd="0" presId="urn:microsoft.com/office/officeart/2018/2/layout/IconVerticalSolidList"/>
    <dgm:cxn modelId="{9838FE75-FE55-406B-B473-F919CCF226F7}" type="presOf" srcId="{4D1F5F9F-4D6C-458B-B123-043C9FBC94F6}" destId="{B7C637CB-7604-4647-BAF7-F1BAD31E3181}" srcOrd="0" destOrd="0" presId="urn:microsoft.com/office/officeart/2018/2/layout/IconVerticalSolidList"/>
    <dgm:cxn modelId="{C4141D77-35B2-4ACF-93BB-5B6D91C933D1}" srcId="{4D1F5F9F-4D6C-458B-B123-043C9FBC94F6}" destId="{750C8993-A839-476E-A854-A1572CDA7A8D}" srcOrd="2" destOrd="0" parTransId="{C2E844E8-D554-47B7-80CF-3AD9EAEBA922}" sibTransId="{3710E69B-72C6-4A1A-BF9C-6F5FAED55EE6}"/>
    <dgm:cxn modelId="{2091628D-EE18-459F-A067-7DA1B87A63AB}" type="presOf" srcId="{0842E3CE-BA76-428D-93B3-9B857B38FE97}" destId="{B3009AD0-58A6-4C89-8F6F-7010751253D5}" srcOrd="0" destOrd="0" presId="urn:microsoft.com/office/officeart/2018/2/layout/IconVerticalSolidList"/>
    <dgm:cxn modelId="{A2F871D6-042B-4B69-8B97-C48A5664D46E}" srcId="{4D1F5F9F-4D6C-458B-B123-043C9FBC94F6}" destId="{0842E3CE-BA76-428D-93B3-9B857B38FE97}" srcOrd="0" destOrd="0" parTransId="{B0150D4F-10C5-45CB-9303-2A2C457CF2CE}" sibTransId="{42B6BE85-9AF1-4F63-A88E-DCAA9B9294D0}"/>
    <dgm:cxn modelId="{32277771-221C-4270-AEA4-FE9E500F03D7}" type="presParOf" srcId="{B7C637CB-7604-4647-BAF7-F1BAD31E3181}" destId="{940B30FF-A6B0-41AF-A3A9-D5C1530A33BA}" srcOrd="0" destOrd="0" presId="urn:microsoft.com/office/officeart/2018/2/layout/IconVerticalSolidList"/>
    <dgm:cxn modelId="{C3C19C8F-FD71-4403-AE3B-0AB09E83C3D6}" type="presParOf" srcId="{940B30FF-A6B0-41AF-A3A9-D5C1530A33BA}" destId="{CA1F3D9C-2F0C-4F27-83B9-7DFDF34B4CC0}" srcOrd="0" destOrd="0" presId="urn:microsoft.com/office/officeart/2018/2/layout/IconVerticalSolidList"/>
    <dgm:cxn modelId="{28050F3B-78FE-43C4-B702-64D78C8A520D}" type="presParOf" srcId="{940B30FF-A6B0-41AF-A3A9-D5C1530A33BA}" destId="{5AE00BFB-BFB9-450C-9B97-8261644797E8}" srcOrd="1" destOrd="0" presId="urn:microsoft.com/office/officeart/2018/2/layout/IconVerticalSolidList"/>
    <dgm:cxn modelId="{77D663CB-6F78-4CC0-98AA-7440D263C1BB}" type="presParOf" srcId="{940B30FF-A6B0-41AF-A3A9-D5C1530A33BA}" destId="{06E62B37-2FF7-4DEC-B007-60FB6C49FF9E}" srcOrd="2" destOrd="0" presId="urn:microsoft.com/office/officeart/2018/2/layout/IconVerticalSolidList"/>
    <dgm:cxn modelId="{DB49E3DE-B989-4C21-8FA9-4A32EF6D1BC7}" type="presParOf" srcId="{940B30FF-A6B0-41AF-A3A9-D5C1530A33BA}" destId="{B3009AD0-58A6-4C89-8F6F-7010751253D5}" srcOrd="3" destOrd="0" presId="urn:microsoft.com/office/officeart/2018/2/layout/IconVerticalSolidList"/>
    <dgm:cxn modelId="{C26C058C-F826-4C52-9AE1-C79C5A6E54EF}" type="presParOf" srcId="{B7C637CB-7604-4647-BAF7-F1BAD31E3181}" destId="{DB9E61B5-F669-40BE-B689-55421F881373}" srcOrd="1" destOrd="0" presId="urn:microsoft.com/office/officeart/2018/2/layout/IconVerticalSolidList"/>
    <dgm:cxn modelId="{A80452C1-7DE7-41AF-BA14-E016B6F639DF}" type="presParOf" srcId="{B7C637CB-7604-4647-BAF7-F1BAD31E3181}" destId="{481DFCF8-2346-4905-B164-73E3654FA3C8}" srcOrd="2" destOrd="0" presId="urn:microsoft.com/office/officeart/2018/2/layout/IconVerticalSolidList"/>
    <dgm:cxn modelId="{8733D855-AB1C-4507-8915-EB7CEBA468A5}" type="presParOf" srcId="{481DFCF8-2346-4905-B164-73E3654FA3C8}" destId="{E72A64D6-C24A-4ACD-97E1-70BFB50E8472}" srcOrd="0" destOrd="0" presId="urn:microsoft.com/office/officeart/2018/2/layout/IconVerticalSolidList"/>
    <dgm:cxn modelId="{3491C34C-7731-4945-BABA-FD2CBA759899}" type="presParOf" srcId="{481DFCF8-2346-4905-B164-73E3654FA3C8}" destId="{E7C4E92E-0851-4E99-8C6D-0026C8E13D0C}" srcOrd="1" destOrd="0" presId="urn:microsoft.com/office/officeart/2018/2/layout/IconVerticalSolidList"/>
    <dgm:cxn modelId="{A4ECB477-11CD-466C-A82E-1C03793F94FF}" type="presParOf" srcId="{481DFCF8-2346-4905-B164-73E3654FA3C8}" destId="{B48D2947-B17B-42FE-A07B-36F4DC855043}" srcOrd="2" destOrd="0" presId="urn:microsoft.com/office/officeart/2018/2/layout/IconVerticalSolidList"/>
    <dgm:cxn modelId="{2ED669CB-CD51-4AD6-A4F6-BF7216133FA0}" type="presParOf" srcId="{481DFCF8-2346-4905-B164-73E3654FA3C8}" destId="{8CE5A81E-BBC7-4879-A3BB-4C116BC34756}" srcOrd="3" destOrd="0" presId="urn:microsoft.com/office/officeart/2018/2/layout/IconVerticalSolidList"/>
    <dgm:cxn modelId="{07C72ED6-3383-4FB6-9E4B-D6364C2A0AB5}" type="presParOf" srcId="{B7C637CB-7604-4647-BAF7-F1BAD31E3181}" destId="{60D3C689-6C8B-4813-8308-709CB7BACCFD}" srcOrd="3" destOrd="0" presId="urn:microsoft.com/office/officeart/2018/2/layout/IconVerticalSolidList"/>
    <dgm:cxn modelId="{D2492DD7-CF53-4CBE-BF68-B00C2E8C5355}" type="presParOf" srcId="{B7C637CB-7604-4647-BAF7-F1BAD31E3181}" destId="{D89F17D4-DDC0-4335-9104-7A981FEFA7FD}" srcOrd="4" destOrd="0" presId="urn:microsoft.com/office/officeart/2018/2/layout/IconVerticalSolidList"/>
    <dgm:cxn modelId="{8F8EE877-3982-4623-B186-0A5BD60FFCF6}" type="presParOf" srcId="{D89F17D4-DDC0-4335-9104-7A981FEFA7FD}" destId="{2515679C-5E6E-49DF-A44F-BCFC24F56010}" srcOrd="0" destOrd="0" presId="urn:microsoft.com/office/officeart/2018/2/layout/IconVerticalSolidList"/>
    <dgm:cxn modelId="{EB6746E4-D2ED-47D2-9FD2-FBCEB212E4A4}" type="presParOf" srcId="{D89F17D4-DDC0-4335-9104-7A981FEFA7FD}" destId="{685D68E1-EF1C-4686-AD32-19182EC987C0}" srcOrd="1" destOrd="0" presId="urn:microsoft.com/office/officeart/2018/2/layout/IconVerticalSolidList"/>
    <dgm:cxn modelId="{DBEC5D76-6B93-4191-8002-4D0E3285B9DD}" type="presParOf" srcId="{D89F17D4-DDC0-4335-9104-7A981FEFA7FD}" destId="{F7E1703D-EFC4-42AB-B2C5-F31293257C6F}" srcOrd="2" destOrd="0" presId="urn:microsoft.com/office/officeart/2018/2/layout/IconVerticalSolidList"/>
    <dgm:cxn modelId="{31CB718F-7281-47E2-9B4A-2FEACC91E70D}" type="presParOf" srcId="{D89F17D4-DDC0-4335-9104-7A981FEFA7FD}" destId="{6733BAA2-8DD6-4F62-A720-01C024AC6F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BE9F3-A9D2-4791-8AAB-E061512124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A92F06-C402-4906-B75B-56E883533D8A}">
      <dgm:prSet/>
      <dgm:spPr/>
      <dgm:t>
        <a:bodyPr/>
        <a:lstStyle/>
        <a:p>
          <a:r>
            <a:rPr lang="en-US" dirty="0"/>
            <a:t>Invite professionals from different industries</a:t>
          </a:r>
        </a:p>
      </dgm:t>
    </dgm:pt>
    <dgm:pt modelId="{931826DF-0B61-4AEA-9DCF-F13BBA3C34CA}" type="parTrans" cxnId="{1E4DC0C1-278C-45E8-AFE8-073341D53104}">
      <dgm:prSet/>
      <dgm:spPr/>
      <dgm:t>
        <a:bodyPr/>
        <a:lstStyle/>
        <a:p>
          <a:endParaRPr lang="en-US"/>
        </a:p>
      </dgm:t>
    </dgm:pt>
    <dgm:pt modelId="{250F1483-53CD-42BE-9E41-F76F21EA7A9E}" type="sibTrans" cxnId="{1E4DC0C1-278C-45E8-AFE8-073341D53104}">
      <dgm:prSet/>
      <dgm:spPr/>
      <dgm:t>
        <a:bodyPr/>
        <a:lstStyle/>
        <a:p>
          <a:endParaRPr lang="en-US"/>
        </a:p>
      </dgm:t>
    </dgm:pt>
    <dgm:pt modelId="{86A2A916-0F08-4696-85BB-9B4663A05610}">
      <dgm:prSet/>
      <dgm:spPr/>
      <dgm:t>
        <a:bodyPr/>
        <a:lstStyle/>
        <a:p>
          <a:r>
            <a:rPr lang="en-US"/>
            <a:t>To share information about current market</a:t>
          </a:r>
        </a:p>
      </dgm:t>
    </dgm:pt>
    <dgm:pt modelId="{DBDD5641-3691-42A1-B2D4-94A46B27CD49}" type="parTrans" cxnId="{338FD16F-12DB-4143-8F14-4465FBB03911}">
      <dgm:prSet/>
      <dgm:spPr/>
      <dgm:t>
        <a:bodyPr/>
        <a:lstStyle/>
        <a:p>
          <a:endParaRPr lang="en-US"/>
        </a:p>
      </dgm:t>
    </dgm:pt>
    <dgm:pt modelId="{2A9E30E0-D593-4F20-9843-DCAE466A8E94}" type="sibTrans" cxnId="{338FD16F-12DB-4143-8F14-4465FBB03911}">
      <dgm:prSet/>
      <dgm:spPr/>
      <dgm:t>
        <a:bodyPr/>
        <a:lstStyle/>
        <a:p>
          <a:endParaRPr lang="en-US"/>
        </a:p>
      </dgm:t>
    </dgm:pt>
    <dgm:pt modelId="{A5F65D73-6EEF-4102-B33D-267FC00CE9F2}">
      <dgm:prSet/>
      <dgm:spPr/>
      <dgm:t>
        <a:bodyPr/>
        <a:lstStyle/>
        <a:p>
          <a:r>
            <a:rPr lang="en-US"/>
            <a:t>their struggles, mindset and journey</a:t>
          </a:r>
        </a:p>
      </dgm:t>
    </dgm:pt>
    <dgm:pt modelId="{A0A64ABF-A60A-4A0F-9100-71A1F6552F25}" type="parTrans" cxnId="{5AFA3941-2601-4F05-B4ED-D0ADACF34E15}">
      <dgm:prSet/>
      <dgm:spPr/>
      <dgm:t>
        <a:bodyPr/>
        <a:lstStyle/>
        <a:p>
          <a:endParaRPr lang="en-US"/>
        </a:p>
      </dgm:t>
    </dgm:pt>
    <dgm:pt modelId="{0C37326B-17A0-423E-BF7A-E50BABBF5DF2}" type="sibTrans" cxnId="{5AFA3941-2601-4F05-B4ED-D0ADACF34E15}">
      <dgm:prSet/>
      <dgm:spPr/>
      <dgm:t>
        <a:bodyPr/>
        <a:lstStyle/>
        <a:p>
          <a:endParaRPr lang="en-US"/>
        </a:p>
      </dgm:t>
    </dgm:pt>
    <dgm:pt modelId="{7A91A5FD-6069-499B-AFAB-4E169B007C53}" type="pres">
      <dgm:prSet presAssocID="{43FBE9F3-A9D2-4791-8AAB-E0615121248B}" presName="root" presStyleCnt="0">
        <dgm:presLayoutVars>
          <dgm:dir/>
          <dgm:resizeHandles val="exact"/>
        </dgm:presLayoutVars>
      </dgm:prSet>
      <dgm:spPr/>
    </dgm:pt>
    <dgm:pt modelId="{3B7223EA-A1C1-4A66-901E-653029F06C68}" type="pres">
      <dgm:prSet presAssocID="{C3A92F06-C402-4906-B75B-56E883533D8A}" presName="compNode" presStyleCnt="0"/>
      <dgm:spPr/>
    </dgm:pt>
    <dgm:pt modelId="{50AC89E1-8A17-4F2B-83FA-CEFAC8D88D1C}" type="pres">
      <dgm:prSet presAssocID="{C3A92F06-C402-4906-B75B-56E883533D8A}" presName="bgRect" presStyleLbl="bgShp" presStyleIdx="0" presStyleCnt="3"/>
      <dgm:spPr/>
    </dgm:pt>
    <dgm:pt modelId="{1E82193E-6ED6-46FA-96B7-E66DD6ED0F08}" type="pres">
      <dgm:prSet presAssocID="{C3A92F06-C402-4906-B75B-56E883533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6D04749-CC37-471F-93B6-8D62A7E7D7DA}" type="pres">
      <dgm:prSet presAssocID="{C3A92F06-C402-4906-B75B-56E883533D8A}" presName="spaceRect" presStyleCnt="0"/>
      <dgm:spPr/>
    </dgm:pt>
    <dgm:pt modelId="{7E2E4952-BD32-49EF-8FDC-68E1D07ADC31}" type="pres">
      <dgm:prSet presAssocID="{C3A92F06-C402-4906-B75B-56E883533D8A}" presName="parTx" presStyleLbl="revTx" presStyleIdx="0" presStyleCnt="3">
        <dgm:presLayoutVars>
          <dgm:chMax val="0"/>
          <dgm:chPref val="0"/>
        </dgm:presLayoutVars>
      </dgm:prSet>
      <dgm:spPr/>
    </dgm:pt>
    <dgm:pt modelId="{F161B984-2F49-4926-9CD9-68CBC08A406D}" type="pres">
      <dgm:prSet presAssocID="{250F1483-53CD-42BE-9E41-F76F21EA7A9E}" presName="sibTrans" presStyleCnt="0"/>
      <dgm:spPr/>
    </dgm:pt>
    <dgm:pt modelId="{09B5BA5B-E189-4550-BC93-CFF716B0C5AA}" type="pres">
      <dgm:prSet presAssocID="{86A2A916-0F08-4696-85BB-9B4663A05610}" presName="compNode" presStyleCnt="0"/>
      <dgm:spPr/>
    </dgm:pt>
    <dgm:pt modelId="{6286A904-64E3-423E-A75F-08846A11D540}" type="pres">
      <dgm:prSet presAssocID="{86A2A916-0F08-4696-85BB-9B4663A05610}" presName="bgRect" presStyleLbl="bgShp" presStyleIdx="1" presStyleCnt="3"/>
      <dgm:spPr/>
    </dgm:pt>
    <dgm:pt modelId="{990A29E2-43FA-478A-BEA0-71496A148F5C}" type="pres">
      <dgm:prSet presAssocID="{86A2A916-0F08-4696-85BB-9B4663A056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9C28D9-251C-4A22-BBC0-27B6D6780FE5}" type="pres">
      <dgm:prSet presAssocID="{86A2A916-0F08-4696-85BB-9B4663A05610}" presName="spaceRect" presStyleCnt="0"/>
      <dgm:spPr/>
    </dgm:pt>
    <dgm:pt modelId="{3883C105-A23B-4250-AD4E-ED134A9C346F}" type="pres">
      <dgm:prSet presAssocID="{86A2A916-0F08-4696-85BB-9B4663A05610}" presName="parTx" presStyleLbl="revTx" presStyleIdx="1" presStyleCnt="3">
        <dgm:presLayoutVars>
          <dgm:chMax val="0"/>
          <dgm:chPref val="0"/>
        </dgm:presLayoutVars>
      </dgm:prSet>
      <dgm:spPr/>
    </dgm:pt>
    <dgm:pt modelId="{F27F3382-5C72-4F40-A79A-EE15C2181025}" type="pres">
      <dgm:prSet presAssocID="{2A9E30E0-D593-4F20-9843-DCAE466A8E94}" presName="sibTrans" presStyleCnt="0"/>
      <dgm:spPr/>
    </dgm:pt>
    <dgm:pt modelId="{C81AB04C-8970-49B2-92A2-259134461DA9}" type="pres">
      <dgm:prSet presAssocID="{A5F65D73-6EEF-4102-B33D-267FC00CE9F2}" presName="compNode" presStyleCnt="0"/>
      <dgm:spPr/>
    </dgm:pt>
    <dgm:pt modelId="{64470276-72F4-4DB5-9C22-7882840E0342}" type="pres">
      <dgm:prSet presAssocID="{A5F65D73-6EEF-4102-B33D-267FC00CE9F2}" presName="bgRect" presStyleLbl="bgShp" presStyleIdx="2" presStyleCnt="3"/>
      <dgm:spPr/>
    </dgm:pt>
    <dgm:pt modelId="{00E1BF09-48B6-4048-9442-792E897091A5}" type="pres">
      <dgm:prSet presAssocID="{A5F65D73-6EEF-4102-B33D-267FC00CE9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3E4086-38A8-4C6A-9442-BAE852557C10}" type="pres">
      <dgm:prSet presAssocID="{A5F65D73-6EEF-4102-B33D-267FC00CE9F2}" presName="spaceRect" presStyleCnt="0"/>
      <dgm:spPr/>
    </dgm:pt>
    <dgm:pt modelId="{EF588741-3D6D-45A4-A65A-EFE7A9E6305B}" type="pres">
      <dgm:prSet presAssocID="{A5F65D73-6EEF-4102-B33D-267FC00CE9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FA3941-2601-4F05-B4ED-D0ADACF34E15}" srcId="{43FBE9F3-A9D2-4791-8AAB-E0615121248B}" destId="{A5F65D73-6EEF-4102-B33D-267FC00CE9F2}" srcOrd="2" destOrd="0" parTransId="{A0A64ABF-A60A-4A0F-9100-71A1F6552F25}" sibTransId="{0C37326B-17A0-423E-BF7A-E50BABBF5DF2}"/>
    <dgm:cxn modelId="{338FD16F-12DB-4143-8F14-4465FBB03911}" srcId="{43FBE9F3-A9D2-4791-8AAB-E0615121248B}" destId="{86A2A916-0F08-4696-85BB-9B4663A05610}" srcOrd="1" destOrd="0" parTransId="{DBDD5641-3691-42A1-B2D4-94A46B27CD49}" sibTransId="{2A9E30E0-D593-4F20-9843-DCAE466A8E94}"/>
    <dgm:cxn modelId="{F8E2E885-BB8F-4D20-B9E0-4A05359338AF}" type="presOf" srcId="{43FBE9F3-A9D2-4791-8AAB-E0615121248B}" destId="{7A91A5FD-6069-499B-AFAB-4E169B007C53}" srcOrd="0" destOrd="0" presId="urn:microsoft.com/office/officeart/2018/2/layout/IconVerticalSolidList"/>
    <dgm:cxn modelId="{58A247A2-95EA-4204-B140-61A38B392A5C}" type="presOf" srcId="{C3A92F06-C402-4906-B75B-56E883533D8A}" destId="{7E2E4952-BD32-49EF-8FDC-68E1D07ADC31}" srcOrd="0" destOrd="0" presId="urn:microsoft.com/office/officeart/2018/2/layout/IconVerticalSolidList"/>
    <dgm:cxn modelId="{1E4DC0C1-278C-45E8-AFE8-073341D53104}" srcId="{43FBE9F3-A9D2-4791-8AAB-E0615121248B}" destId="{C3A92F06-C402-4906-B75B-56E883533D8A}" srcOrd="0" destOrd="0" parTransId="{931826DF-0B61-4AEA-9DCF-F13BBA3C34CA}" sibTransId="{250F1483-53CD-42BE-9E41-F76F21EA7A9E}"/>
    <dgm:cxn modelId="{FCE9D8CB-D7D9-4406-A688-80997A2521DC}" type="presOf" srcId="{A5F65D73-6EEF-4102-B33D-267FC00CE9F2}" destId="{EF588741-3D6D-45A4-A65A-EFE7A9E6305B}" srcOrd="0" destOrd="0" presId="urn:microsoft.com/office/officeart/2018/2/layout/IconVerticalSolidList"/>
    <dgm:cxn modelId="{E15271D6-7816-4595-A5AE-85EB7C25338A}" type="presOf" srcId="{86A2A916-0F08-4696-85BB-9B4663A05610}" destId="{3883C105-A23B-4250-AD4E-ED134A9C346F}" srcOrd="0" destOrd="0" presId="urn:microsoft.com/office/officeart/2018/2/layout/IconVerticalSolidList"/>
    <dgm:cxn modelId="{28260D47-91C7-4EE7-81A1-3C3B8D795793}" type="presParOf" srcId="{7A91A5FD-6069-499B-AFAB-4E169B007C53}" destId="{3B7223EA-A1C1-4A66-901E-653029F06C68}" srcOrd="0" destOrd="0" presId="urn:microsoft.com/office/officeart/2018/2/layout/IconVerticalSolidList"/>
    <dgm:cxn modelId="{9E37AA35-D292-472A-A8C3-AAF36013E411}" type="presParOf" srcId="{3B7223EA-A1C1-4A66-901E-653029F06C68}" destId="{50AC89E1-8A17-4F2B-83FA-CEFAC8D88D1C}" srcOrd="0" destOrd="0" presId="urn:microsoft.com/office/officeart/2018/2/layout/IconVerticalSolidList"/>
    <dgm:cxn modelId="{F4E254BC-69A3-4C80-AC99-C57DA66F82BC}" type="presParOf" srcId="{3B7223EA-A1C1-4A66-901E-653029F06C68}" destId="{1E82193E-6ED6-46FA-96B7-E66DD6ED0F08}" srcOrd="1" destOrd="0" presId="urn:microsoft.com/office/officeart/2018/2/layout/IconVerticalSolidList"/>
    <dgm:cxn modelId="{D2621B97-3098-4966-8DA9-B28B4AF7F35D}" type="presParOf" srcId="{3B7223EA-A1C1-4A66-901E-653029F06C68}" destId="{26D04749-CC37-471F-93B6-8D62A7E7D7DA}" srcOrd="2" destOrd="0" presId="urn:microsoft.com/office/officeart/2018/2/layout/IconVerticalSolidList"/>
    <dgm:cxn modelId="{8D802B27-BBE1-499F-8A56-FEA20283F290}" type="presParOf" srcId="{3B7223EA-A1C1-4A66-901E-653029F06C68}" destId="{7E2E4952-BD32-49EF-8FDC-68E1D07ADC31}" srcOrd="3" destOrd="0" presId="urn:microsoft.com/office/officeart/2018/2/layout/IconVerticalSolidList"/>
    <dgm:cxn modelId="{C90941BA-FAFE-42E1-B284-7695D03B06D5}" type="presParOf" srcId="{7A91A5FD-6069-499B-AFAB-4E169B007C53}" destId="{F161B984-2F49-4926-9CD9-68CBC08A406D}" srcOrd="1" destOrd="0" presId="urn:microsoft.com/office/officeart/2018/2/layout/IconVerticalSolidList"/>
    <dgm:cxn modelId="{07A03F9B-884E-4B70-B91A-4567C595E230}" type="presParOf" srcId="{7A91A5FD-6069-499B-AFAB-4E169B007C53}" destId="{09B5BA5B-E189-4550-BC93-CFF716B0C5AA}" srcOrd="2" destOrd="0" presId="urn:microsoft.com/office/officeart/2018/2/layout/IconVerticalSolidList"/>
    <dgm:cxn modelId="{A95E0369-C527-499C-8993-DAD05C37D717}" type="presParOf" srcId="{09B5BA5B-E189-4550-BC93-CFF716B0C5AA}" destId="{6286A904-64E3-423E-A75F-08846A11D540}" srcOrd="0" destOrd="0" presId="urn:microsoft.com/office/officeart/2018/2/layout/IconVerticalSolidList"/>
    <dgm:cxn modelId="{2ADF9C5A-B628-4555-858C-8AB46D1D2790}" type="presParOf" srcId="{09B5BA5B-E189-4550-BC93-CFF716B0C5AA}" destId="{990A29E2-43FA-478A-BEA0-71496A148F5C}" srcOrd="1" destOrd="0" presId="urn:microsoft.com/office/officeart/2018/2/layout/IconVerticalSolidList"/>
    <dgm:cxn modelId="{CC4DCF60-E957-485B-860A-980E87994134}" type="presParOf" srcId="{09B5BA5B-E189-4550-BC93-CFF716B0C5AA}" destId="{059C28D9-251C-4A22-BBC0-27B6D6780FE5}" srcOrd="2" destOrd="0" presId="urn:microsoft.com/office/officeart/2018/2/layout/IconVerticalSolidList"/>
    <dgm:cxn modelId="{36005941-07C1-4922-B340-39B0705B95D3}" type="presParOf" srcId="{09B5BA5B-E189-4550-BC93-CFF716B0C5AA}" destId="{3883C105-A23B-4250-AD4E-ED134A9C346F}" srcOrd="3" destOrd="0" presId="urn:microsoft.com/office/officeart/2018/2/layout/IconVerticalSolidList"/>
    <dgm:cxn modelId="{E1FE3400-A4CB-4E61-84B5-5A4BCBD5FC15}" type="presParOf" srcId="{7A91A5FD-6069-499B-AFAB-4E169B007C53}" destId="{F27F3382-5C72-4F40-A79A-EE15C2181025}" srcOrd="3" destOrd="0" presId="urn:microsoft.com/office/officeart/2018/2/layout/IconVerticalSolidList"/>
    <dgm:cxn modelId="{F52C804A-AB12-48FE-B823-6D6F73AAAD0B}" type="presParOf" srcId="{7A91A5FD-6069-499B-AFAB-4E169B007C53}" destId="{C81AB04C-8970-49B2-92A2-259134461DA9}" srcOrd="4" destOrd="0" presId="urn:microsoft.com/office/officeart/2018/2/layout/IconVerticalSolidList"/>
    <dgm:cxn modelId="{86153D10-E6D6-45D1-ABC9-06D4CB1EB897}" type="presParOf" srcId="{C81AB04C-8970-49B2-92A2-259134461DA9}" destId="{64470276-72F4-4DB5-9C22-7882840E0342}" srcOrd="0" destOrd="0" presId="urn:microsoft.com/office/officeart/2018/2/layout/IconVerticalSolidList"/>
    <dgm:cxn modelId="{0CFBF30E-760F-4794-8FC6-DBE5C00BC1D7}" type="presParOf" srcId="{C81AB04C-8970-49B2-92A2-259134461DA9}" destId="{00E1BF09-48B6-4048-9442-792E897091A5}" srcOrd="1" destOrd="0" presId="urn:microsoft.com/office/officeart/2018/2/layout/IconVerticalSolidList"/>
    <dgm:cxn modelId="{1C5FA017-9FAA-4310-88F8-30666AC8D314}" type="presParOf" srcId="{C81AB04C-8970-49B2-92A2-259134461DA9}" destId="{4F3E4086-38A8-4C6A-9442-BAE852557C10}" srcOrd="2" destOrd="0" presId="urn:microsoft.com/office/officeart/2018/2/layout/IconVerticalSolidList"/>
    <dgm:cxn modelId="{8C9C400B-D560-41C2-AB58-F665D27269DD}" type="presParOf" srcId="{C81AB04C-8970-49B2-92A2-259134461DA9}" destId="{EF588741-3D6D-45A4-A65A-EFE7A9E630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A736-CFD7-409A-9053-08CC817DC2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6EBB319-DFDC-46C5-BEA2-C8F7EFE88F60}">
      <dgm:prSet/>
      <dgm:spPr/>
      <dgm:t>
        <a:bodyPr/>
        <a:lstStyle/>
        <a:p>
          <a:pPr>
            <a:defRPr cap="all"/>
          </a:pPr>
          <a:r>
            <a:rPr lang="en-US"/>
            <a:t>Short message</a:t>
          </a:r>
        </a:p>
      </dgm:t>
    </dgm:pt>
    <dgm:pt modelId="{25A4C932-5494-43BC-A0FD-1AAA41DC16AC}" type="parTrans" cxnId="{66037E5E-6621-4813-9FED-99E26BD32A9C}">
      <dgm:prSet/>
      <dgm:spPr/>
      <dgm:t>
        <a:bodyPr/>
        <a:lstStyle/>
        <a:p>
          <a:endParaRPr lang="en-US"/>
        </a:p>
      </dgm:t>
    </dgm:pt>
    <dgm:pt modelId="{DABF0CF4-C3F1-460D-9617-5F07311DAF03}" type="sibTrans" cxnId="{66037E5E-6621-4813-9FED-99E26BD32A9C}">
      <dgm:prSet/>
      <dgm:spPr/>
      <dgm:t>
        <a:bodyPr/>
        <a:lstStyle/>
        <a:p>
          <a:endParaRPr lang="en-US"/>
        </a:p>
      </dgm:t>
    </dgm:pt>
    <dgm:pt modelId="{957DE0B7-430E-4009-84A3-91CD6B5A35D5}">
      <dgm:prSet/>
      <dgm:spPr/>
      <dgm:t>
        <a:bodyPr/>
        <a:lstStyle/>
        <a:p>
          <a:pPr>
            <a:defRPr cap="all"/>
          </a:pPr>
          <a:r>
            <a:rPr lang="en-US"/>
            <a:t>Everyone read and send message</a:t>
          </a:r>
        </a:p>
      </dgm:t>
    </dgm:pt>
    <dgm:pt modelId="{C964615E-3219-4DF4-A178-C9C3E9C348A4}" type="parTrans" cxnId="{CF30751F-9A8F-42C2-BE38-311FBCE71348}">
      <dgm:prSet/>
      <dgm:spPr/>
      <dgm:t>
        <a:bodyPr/>
        <a:lstStyle/>
        <a:p>
          <a:endParaRPr lang="en-US"/>
        </a:p>
      </dgm:t>
    </dgm:pt>
    <dgm:pt modelId="{42A48421-81A9-4AE3-872C-867CFDEEB764}" type="sibTrans" cxnId="{CF30751F-9A8F-42C2-BE38-311FBCE71348}">
      <dgm:prSet/>
      <dgm:spPr/>
      <dgm:t>
        <a:bodyPr/>
        <a:lstStyle/>
        <a:p>
          <a:endParaRPr lang="en-US"/>
        </a:p>
      </dgm:t>
    </dgm:pt>
    <dgm:pt modelId="{61FE0C0B-FABE-4194-80AC-5DB5B9DB2347}" type="pres">
      <dgm:prSet presAssocID="{8F9EA736-CFD7-409A-9053-08CC817DC2BA}" presName="root" presStyleCnt="0">
        <dgm:presLayoutVars>
          <dgm:dir/>
          <dgm:resizeHandles val="exact"/>
        </dgm:presLayoutVars>
      </dgm:prSet>
      <dgm:spPr/>
    </dgm:pt>
    <dgm:pt modelId="{EB6E0518-04AE-43AD-8657-B5A4E5B59E05}" type="pres">
      <dgm:prSet presAssocID="{66EBB319-DFDC-46C5-BEA2-C8F7EFE88F60}" presName="compNode" presStyleCnt="0"/>
      <dgm:spPr/>
    </dgm:pt>
    <dgm:pt modelId="{064253AD-3F08-477C-9455-3AA467DC6DDE}" type="pres">
      <dgm:prSet presAssocID="{66EBB319-DFDC-46C5-BEA2-C8F7EFE88F6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721B20-8A60-4311-A8DB-23573313C358}" type="pres">
      <dgm:prSet presAssocID="{66EBB319-DFDC-46C5-BEA2-C8F7EFE88F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688E6F-6D45-46EF-8AB0-EADA4968AE33}" type="pres">
      <dgm:prSet presAssocID="{66EBB319-DFDC-46C5-BEA2-C8F7EFE88F60}" presName="spaceRect" presStyleCnt="0"/>
      <dgm:spPr/>
    </dgm:pt>
    <dgm:pt modelId="{5A76D608-ABF0-441E-9D5A-0AD4BE244DB4}" type="pres">
      <dgm:prSet presAssocID="{66EBB319-DFDC-46C5-BEA2-C8F7EFE88F60}" presName="textRect" presStyleLbl="revTx" presStyleIdx="0" presStyleCnt="2">
        <dgm:presLayoutVars>
          <dgm:chMax val="1"/>
          <dgm:chPref val="1"/>
        </dgm:presLayoutVars>
      </dgm:prSet>
      <dgm:spPr/>
    </dgm:pt>
    <dgm:pt modelId="{CD390DEC-6DAD-4B82-AA1E-5F35AD83651D}" type="pres">
      <dgm:prSet presAssocID="{DABF0CF4-C3F1-460D-9617-5F07311DAF03}" presName="sibTrans" presStyleCnt="0"/>
      <dgm:spPr/>
    </dgm:pt>
    <dgm:pt modelId="{1D51F9BD-2A60-432C-BF05-22DC7B241F2D}" type="pres">
      <dgm:prSet presAssocID="{957DE0B7-430E-4009-84A3-91CD6B5A35D5}" presName="compNode" presStyleCnt="0"/>
      <dgm:spPr/>
    </dgm:pt>
    <dgm:pt modelId="{E92E5BA7-E4BE-447E-800C-5D1A3A8625FA}" type="pres">
      <dgm:prSet presAssocID="{957DE0B7-430E-4009-84A3-91CD6B5A35D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C6F0C3F-2BDE-44BA-8A6D-9F53465C9D51}" type="pres">
      <dgm:prSet presAssocID="{957DE0B7-430E-4009-84A3-91CD6B5A35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CC8A0784-B522-485C-A95F-85704D21C3B1}" type="pres">
      <dgm:prSet presAssocID="{957DE0B7-430E-4009-84A3-91CD6B5A35D5}" presName="spaceRect" presStyleCnt="0"/>
      <dgm:spPr/>
    </dgm:pt>
    <dgm:pt modelId="{ACDA8D82-0F8A-4449-9007-2B5A03123ED1}" type="pres">
      <dgm:prSet presAssocID="{957DE0B7-430E-4009-84A3-91CD6B5A35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30751F-9A8F-42C2-BE38-311FBCE71348}" srcId="{8F9EA736-CFD7-409A-9053-08CC817DC2BA}" destId="{957DE0B7-430E-4009-84A3-91CD6B5A35D5}" srcOrd="1" destOrd="0" parTransId="{C964615E-3219-4DF4-A178-C9C3E9C348A4}" sibTransId="{42A48421-81A9-4AE3-872C-867CFDEEB764}"/>
    <dgm:cxn modelId="{66037E5E-6621-4813-9FED-99E26BD32A9C}" srcId="{8F9EA736-CFD7-409A-9053-08CC817DC2BA}" destId="{66EBB319-DFDC-46C5-BEA2-C8F7EFE88F60}" srcOrd="0" destOrd="0" parTransId="{25A4C932-5494-43BC-A0FD-1AAA41DC16AC}" sibTransId="{DABF0CF4-C3F1-460D-9617-5F07311DAF03}"/>
    <dgm:cxn modelId="{8B62F567-BF5C-4998-90EC-A879BA8E4FD2}" type="presOf" srcId="{8F9EA736-CFD7-409A-9053-08CC817DC2BA}" destId="{61FE0C0B-FABE-4194-80AC-5DB5B9DB2347}" srcOrd="0" destOrd="0" presId="urn:microsoft.com/office/officeart/2018/5/layout/IconLeafLabelList"/>
    <dgm:cxn modelId="{1E47BB6B-EC7F-4789-81A7-1AA7BF98C8DB}" type="presOf" srcId="{66EBB319-DFDC-46C5-BEA2-C8F7EFE88F60}" destId="{5A76D608-ABF0-441E-9D5A-0AD4BE244DB4}" srcOrd="0" destOrd="0" presId="urn:microsoft.com/office/officeart/2018/5/layout/IconLeafLabelList"/>
    <dgm:cxn modelId="{E7D1987D-E91A-4446-91C6-948A42CE31B1}" type="presOf" srcId="{957DE0B7-430E-4009-84A3-91CD6B5A35D5}" destId="{ACDA8D82-0F8A-4449-9007-2B5A03123ED1}" srcOrd="0" destOrd="0" presId="urn:microsoft.com/office/officeart/2018/5/layout/IconLeafLabelList"/>
    <dgm:cxn modelId="{345A912A-0216-4CE5-8E36-74CDCEC7F141}" type="presParOf" srcId="{61FE0C0B-FABE-4194-80AC-5DB5B9DB2347}" destId="{EB6E0518-04AE-43AD-8657-B5A4E5B59E05}" srcOrd="0" destOrd="0" presId="urn:microsoft.com/office/officeart/2018/5/layout/IconLeafLabelList"/>
    <dgm:cxn modelId="{9D3ADF14-D169-47A1-9625-94CEAE6377E6}" type="presParOf" srcId="{EB6E0518-04AE-43AD-8657-B5A4E5B59E05}" destId="{064253AD-3F08-477C-9455-3AA467DC6DDE}" srcOrd="0" destOrd="0" presId="urn:microsoft.com/office/officeart/2018/5/layout/IconLeafLabelList"/>
    <dgm:cxn modelId="{2BCCA07C-02AE-4A19-AFD4-0D3232496220}" type="presParOf" srcId="{EB6E0518-04AE-43AD-8657-B5A4E5B59E05}" destId="{C3721B20-8A60-4311-A8DB-23573313C358}" srcOrd="1" destOrd="0" presId="urn:microsoft.com/office/officeart/2018/5/layout/IconLeafLabelList"/>
    <dgm:cxn modelId="{DAD81C67-B372-4321-BE05-BF8695B6390A}" type="presParOf" srcId="{EB6E0518-04AE-43AD-8657-B5A4E5B59E05}" destId="{4F688E6F-6D45-46EF-8AB0-EADA4968AE33}" srcOrd="2" destOrd="0" presId="urn:microsoft.com/office/officeart/2018/5/layout/IconLeafLabelList"/>
    <dgm:cxn modelId="{15DC796B-9DB9-4E85-B7AF-DA4C651034E4}" type="presParOf" srcId="{EB6E0518-04AE-43AD-8657-B5A4E5B59E05}" destId="{5A76D608-ABF0-441E-9D5A-0AD4BE244DB4}" srcOrd="3" destOrd="0" presId="urn:microsoft.com/office/officeart/2018/5/layout/IconLeafLabelList"/>
    <dgm:cxn modelId="{6C37C4C6-F5FA-4D1A-AEA9-A0C4344CBB82}" type="presParOf" srcId="{61FE0C0B-FABE-4194-80AC-5DB5B9DB2347}" destId="{CD390DEC-6DAD-4B82-AA1E-5F35AD83651D}" srcOrd="1" destOrd="0" presId="urn:microsoft.com/office/officeart/2018/5/layout/IconLeafLabelList"/>
    <dgm:cxn modelId="{9C703452-6176-4025-97F5-EE43E426A8DE}" type="presParOf" srcId="{61FE0C0B-FABE-4194-80AC-5DB5B9DB2347}" destId="{1D51F9BD-2A60-432C-BF05-22DC7B241F2D}" srcOrd="2" destOrd="0" presId="urn:microsoft.com/office/officeart/2018/5/layout/IconLeafLabelList"/>
    <dgm:cxn modelId="{DA86ADF4-5B7B-490A-9D7A-080B8D0B9B90}" type="presParOf" srcId="{1D51F9BD-2A60-432C-BF05-22DC7B241F2D}" destId="{E92E5BA7-E4BE-447E-800C-5D1A3A8625FA}" srcOrd="0" destOrd="0" presId="urn:microsoft.com/office/officeart/2018/5/layout/IconLeafLabelList"/>
    <dgm:cxn modelId="{FB124BB7-B7AA-4925-A878-C7E6FAEB5490}" type="presParOf" srcId="{1D51F9BD-2A60-432C-BF05-22DC7B241F2D}" destId="{DC6F0C3F-2BDE-44BA-8A6D-9F53465C9D51}" srcOrd="1" destOrd="0" presId="urn:microsoft.com/office/officeart/2018/5/layout/IconLeafLabelList"/>
    <dgm:cxn modelId="{8985C70A-4AE6-47A5-A470-728AE1631283}" type="presParOf" srcId="{1D51F9BD-2A60-432C-BF05-22DC7B241F2D}" destId="{CC8A0784-B522-485C-A95F-85704D21C3B1}" srcOrd="2" destOrd="0" presId="urn:microsoft.com/office/officeart/2018/5/layout/IconLeafLabelList"/>
    <dgm:cxn modelId="{AC78B19E-89E5-4E6D-9FDD-68C4F104EBA2}" type="presParOf" srcId="{1D51F9BD-2A60-432C-BF05-22DC7B241F2D}" destId="{ACDA8D82-0F8A-4449-9007-2B5A03123E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99EA5D-1DD4-4AEC-842F-2E9200934F0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C1F89C-01EB-466D-B5CB-E3505DEDDCC0}">
      <dgm:prSet/>
      <dgm:spPr/>
      <dgm:t>
        <a:bodyPr/>
        <a:lstStyle/>
        <a:p>
          <a:pPr>
            <a:defRPr cap="all"/>
          </a:pPr>
          <a:r>
            <a:rPr lang="en-US" dirty="0"/>
            <a:t>Rural areas </a:t>
          </a:r>
        </a:p>
        <a:p>
          <a:pPr>
            <a:defRPr cap="all"/>
          </a:pPr>
          <a:r>
            <a:rPr lang="en-US" dirty="0">
              <a:sym typeface="Wingdings" panose="05000000000000000000" pitchFamily="2" charset="2"/>
            </a:rPr>
            <a:t>Less privileged </a:t>
          </a:r>
          <a:r>
            <a:rPr lang="en-US" dirty="0"/>
            <a:t> people </a:t>
          </a:r>
        </a:p>
      </dgm:t>
    </dgm:pt>
    <dgm:pt modelId="{79A8E38C-1048-4347-841B-4EB2EA366F0D}" type="parTrans" cxnId="{056BCA9D-7C8C-434D-9F9A-48CAE8DED7E4}">
      <dgm:prSet/>
      <dgm:spPr/>
      <dgm:t>
        <a:bodyPr/>
        <a:lstStyle/>
        <a:p>
          <a:endParaRPr lang="en-US"/>
        </a:p>
      </dgm:t>
    </dgm:pt>
    <dgm:pt modelId="{61F58262-D286-4345-AF79-2BA3721CB62B}" type="sibTrans" cxnId="{056BCA9D-7C8C-434D-9F9A-48CAE8DED7E4}">
      <dgm:prSet/>
      <dgm:spPr/>
      <dgm:t>
        <a:bodyPr/>
        <a:lstStyle/>
        <a:p>
          <a:endParaRPr lang="en-US"/>
        </a:p>
      </dgm:t>
    </dgm:pt>
    <dgm:pt modelId="{F39E97A8-069C-45FE-94DD-ABB0BF70E794}">
      <dgm:prSet/>
      <dgm:spPr/>
      <dgm:t>
        <a:bodyPr/>
        <a:lstStyle/>
        <a:p>
          <a:pPr>
            <a:defRPr cap="all"/>
          </a:pPr>
          <a:r>
            <a:rPr lang="en-US" dirty="0"/>
            <a:t>Content (Experiment)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Sensitive</a:t>
          </a:r>
        </a:p>
      </dgm:t>
    </dgm:pt>
    <dgm:pt modelId="{B29EB5FC-2CE4-4748-B41D-AD7E3DD21FF9}" type="parTrans" cxnId="{A28074E0-DB6B-41A7-A458-8AD21AE68FE1}">
      <dgm:prSet/>
      <dgm:spPr/>
      <dgm:t>
        <a:bodyPr/>
        <a:lstStyle/>
        <a:p>
          <a:endParaRPr lang="en-US"/>
        </a:p>
      </dgm:t>
    </dgm:pt>
    <dgm:pt modelId="{E6F93439-0590-43A5-A3DC-B26DB446BCDA}" type="sibTrans" cxnId="{A28074E0-DB6B-41A7-A458-8AD21AE68FE1}">
      <dgm:prSet/>
      <dgm:spPr/>
      <dgm:t>
        <a:bodyPr/>
        <a:lstStyle/>
        <a:p>
          <a:endParaRPr lang="en-US"/>
        </a:p>
      </dgm:t>
    </dgm:pt>
    <dgm:pt modelId="{C19442E8-9AF2-4BF4-80F5-96968B3E2B71}">
      <dgm:prSet/>
      <dgm:spPr/>
      <dgm:t>
        <a:bodyPr/>
        <a:lstStyle/>
        <a:p>
          <a:pPr>
            <a:defRPr cap="all"/>
          </a:pPr>
          <a:r>
            <a:rPr lang="en-US"/>
            <a:t>Requires Combined Efforts</a:t>
          </a:r>
        </a:p>
      </dgm:t>
    </dgm:pt>
    <dgm:pt modelId="{C0F122C9-1015-4B39-8F2C-656F1D360762}" type="parTrans" cxnId="{66459645-A0D1-45CA-987A-D506F9D3D0E0}">
      <dgm:prSet/>
      <dgm:spPr/>
      <dgm:t>
        <a:bodyPr/>
        <a:lstStyle/>
        <a:p>
          <a:endParaRPr lang="en-US"/>
        </a:p>
      </dgm:t>
    </dgm:pt>
    <dgm:pt modelId="{80D3F9DF-C8D7-46F6-856A-87EE76ABFB99}" type="sibTrans" cxnId="{66459645-A0D1-45CA-987A-D506F9D3D0E0}">
      <dgm:prSet/>
      <dgm:spPr/>
      <dgm:t>
        <a:bodyPr/>
        <a:lstStyle/>
        <a:p>
          <a:endParaRPr lang="en-US"/>
        </a:p>
      </dgm:t>
    </dgm:pt>
    <dgm:pt modelId="{9EE92F36-B094-4A16-99EE-CB8F0B04E2CA}" type="pres">
      <dgm:prSet presAssocID="{3999EA5D-1DD4-4AEC-842F-2E9200934F0C}" presName="root" presStyleCnt="0">
        <dgm:presLayoutVars>
          <dgm:dir/>
          <dgm:resizeHandles val="exact"/>
        </dgm:presLayoutVars>
      </dgm:prSet>
      <dgm:spPr/>
    </dgm:pt>
    <dgm:pt modelId="{7AE01507-A485-489B-A92B-A91BB98A814B}" type="pres">
      <dgm:prSet presAssocID="{17C1F89C-01EB-466D-B5CB-E3505DEDDCC0}" presName="compNode" presStyleCnt="0"/>
      <dgm:spPr/>
    </dgm:pt>
    <dgm:pt modelId="{47BB15B8-DE0E-47E5-96E7-0204580BA970}" type="pres">
      <dgm:prSet presAssocID="{17C1F89C-01EB-466D-B5CB-E3505DEDDCC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9F2916-4F72-43BC-9921-367EF13544BB}" type="pres">
      <dgm:prSet presAssocID="{17C1F89C-01EB-466D-B5CB-E3505DEDDC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6AFF89A-1F3A-493D-A7FC-4B7512A7B4A3}" type="pres">
      <dgm:prSet presAssocID="{17C1F89C-01EB-466D-B5CB-E3505DEDDCC0}" presName="spaceRect" presStyleCnt="0"/>
      <dgm:spPr/>
    </dgm:pt>
    <dgm:pt modelId="{584E35F6-C549-4FC8-B281-C33DB8531BE9}" type="pres">
      <dgm:prSet presAssocID="{17C1F89C-01EB-466D-B5CB-E3505DEDDCC0}" presName="textRect" presStyleLbl="revTx" presStyleIdx="0" presStyleCnt="3">
        <dgm:presLayoutVars>
          <dgm:chMax val="1"/>
          <dgm:chPref val="1"/>
        </dgm:presLayoutVars>
      </dgm:prSet>
      <dgm:spPr/>
    </dgm:pt>
    <dgm:pt modelId="{C826988F-8422-4E9E-A58A-82F72EDDC2E6}" type="pres">
      <dgm:prSet presAssocID="{61F58262-D286-4345-AF79-2BA3721CB62B}" presName="sibTrans" presStyleCnt="0"/>
      <dgm:spPr/>
    </dgm:pt>
    <dgm:pt modelId="{367C3C63-0F42-4770-8178-FAF1A11F42AA}" type="pres">
      <dgm:prSet presAssocID="{F39E97A8-069C-45FE-94DD-ABB0BF70E794}" presName="compNode" presStyleCnt="0"/>
      <dgm:spPr/>
    </dgm:pt>
    <dgm:pt modelId="{3C84B136-4DB4-4425-9ECB-BFBF06CE8BB5}" type="pres">
      <dgm:prSet presAssocID="{F39E97A8-069C-45FE-94DD-ABB0BF70E79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761F24-CC4F-4F85-8FFA-8F6EE807E5E1}" type="pres">
      <dgm:prSet presAssocID="{F39E97A8-069C-45FE-94DD-ABB0BF70E7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19A3859-59D3-42D0-AFB4-B4C1B4ED229E}" type="pres">
      <dgm:prSet presAssocID="{F39E97A8-069C-45FE-94DD-ABB0BF70E794}" presName="spaceRect" presStyleCnt="0"/>
      <dgm:spPr/>
    </dgm:pt>
    <dgm:pt modelId="{1647488C-62C7-485A-87DC-679F51E3B999}" type="pres">
      <dgm:prSet presAssocID="{F39E97A8-069C-45FE-94DD-ABB0BF70E794}" presName="textRect" presStyleLbl="revTx" presStyleIdx="1" presStyleCnt="3">
        <dgm:presLayoutVars>
          <dgm:chMax val="1"/>
          <dgm:chPref val="1"/>
        </dgm:presLayoutVars>
      </dgm:prSet>
      <dgm:spPr/>
    </dgm:pt>
    <dgm:pt modelId="{E680D3DF-B2CD-44B2-9ED0-FF3EE06FA11D}" type="pres">
      <dgm:prSet presAssocID="{E6F93439-0590-43A5-A3DC-B26DB446BCDA}" presName="sibTrans" presStyleCnt="0"/>
      <dgm:spPr/>
    </dgm:pt>
    <dgm:pt modelId="{296C251C-9013-440A-8D82-6D91D9DD805D}" type="pres">
      <dgm:prSet presAssocID="{C19442E8-9AF2-4BF4-80F5-96968B3E2B71}" presName="compNode" presStyleCnt="0"/>
      <dgm:spPr/>
    </dgm:pt>
    <dgm:pt modelId="{F19800E9-37EF-4FD6-B52A-CBF4077F571D}" type="pres">
      <dgm:prSet presAssocID="{C19442E8-9AF2-4BF4-80F5-96968B3E2B7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60FE3D-5444-4E38-B592-236A6E066257}" type="pres">
      <dgm:prSet presAssocID="{C19442E8-9AF2-4BF4-80F5-96968B3E2B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CFE619-F578-446B-8C6D-8B3E40790727}" type="pres">
      <dgm:prSet presAssocID="{C19442E8-9AF2-4BF4-80F5-96968B3E2B71}" presName="spaceRect" presStyleCnt="0"/>
      <dgm:spPr/>
    </dgm:pt>
    <dgm:pt modelId="{3F73AB4E-A9F2-49C3-9C89-D76344B4EF65}" type="pres">
      <dgm:prSet presAssocID="{C19442E8-9AF2-4BF4-80F5-96968B3E2B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95D033-E632-4BFB-848A-1BE0DB665ABB}" type="presOf" srcId="{3999EA5D-1DD4-4AEC-842F-2E9200934F0C}" destId="{9EE92F36-B094-4A16-99EE-CB8F0B04E2CA}" srcOrd="0" destOrd="0" presId="urn:microsoft.com/office/officeart/2018/5/layout/IconLeafLabelList"/>
    <dgm:cxn modelId="{66459645-A0D1-45CA-987A-D506F9D3D0E0}" srcId="{3999EA5D-1DD4-4AEC-842F-2E9200934F0C}" destId="{C19442E8-9AF2-4BF4-80F5-96968B3E2B71}" srcOrd="2" destOrd="0" parTransId="{C0F122C9-1015-4B39-8F2C-656F1D360762}" sibTransId="{80D3F9DF-C8D7-46F6-856A-87EE76ABFB99}"/>
    <dgm:cxn modelId="{88CB0A4F-E5FE-417F-BC5A-07EC58E07AB4}" type="presOf" srcId="{F39E97A8-069C-45FE-94DD-ABB0BF70E794}" destId="{1647488C-62C7-485A-87DC-679F51E3B999}" srcOrd="0" destOrd="0" presId="urn:microsoft.com/office/officeart/2018/5/layout/IconLeafLabelList"/>
    <dgm:cxn modelId="{056BCA9D-7C8C-434D-9F9A-48CAE8DED7E4}" srcId="{3999EA5D-1DD4-4AEC-842F-2E9200934F0C}" destId="{17C1F89C-01EB-466D-B5CB-E3505DEDDCC0}" srcOrd="0" destOrd="0" parTransId="{79A8E38C-1048-4347-841B-4EB2EA366F0D}" sibTransId="{61F58262-D286-4345-AF79-2BA3721CB62B}"/>
    <dgm:cxn modelId="{3130F5D2-8C90-4A56-93B4-5F1EBB1AAF9C}" type="presOf" srcId="{C19442E8-9AF2-4BF4-80F5-96968B3E2B71}" destId="{3F73AB4E-A9F2-49C3-9C89-D76344B4EF65}" srcOrd="0" destOrd="0" presId="urn:microsoft.com/office/officeart/2018/5/layout/IconLeafLabelList"/>
    <dgm:cxn modelId="{5CD835DF-DE99-44C6-8A6E-533687D77B55}" type="presOf" srcId="{17C1F89C-01EB-466D-B5CB-E3505DEDDCC0}" destId="{584E35F6-C549-4FC8-B281-C33DB8531BE9}" srcOrd="0" destOrd="0" presId="urn:microsoft.com/office/officeart/2018/5/layout/IconLeafLabelList"/>
    <dgm:cxn modelId="{A28074E0-DB6B-41A7-A458-8AD21AE68FE1}" srcId="{3999EA5D-1DD4-4AEC-842F-2E9200934F0C}" destId="{F39E97A8-069C-45FE-94DD-ABB0BF70E794}" srcOrd="1" destOrd="0" parTransId="{B29EB5FC-2CE4-4748-B41D-AD7E3DD21FF9}" sibTransId="{E6F93439-0590-43A5-A3DC-B26DB446BCDA}"/>
    <dgm:cxn modelId="{899809C5-A91F-42DB-9B3A-A6895133E1B9}" type="presParOf" srcId="{9EE92F36-B094-4A16-99EE-CB8F0B04E2CA}" destId="{7AE01507-A485-489B-A92B-A91BB98A814B}" srcOrd="0" destOrd="0" presId="urn:microsoft.com/office/officeart/2018/5/layout/IconLeafLabelList"/>
    <dgm:cxn modelId="{07070BB4-B0B6-43FB-938B-3C18E2EFD352}" type="presParOf" srcId="{7AE01507-A485-489B-A92B-A91BB98A814B}" destId="{47BB15B8-DE0E-47E5-96E7-0204580BA970}" srcOrd="0" destOrd="0" presId="urn:microsoft.com/office/officeart/2018/5/layout/IconLeafLabelList"/>
    <dgm:cxn modelId="{3E11C531-6770-4ED1-8BE7-7285F83C631F}" type="presParOf" srcId="{7AE01507-A485-489B-A92B-A91BB98A814B}" destId="{379F2916-4F72-43BC-9921-367EF13544BB}" srcOrd="1" destOrd="0" presId="urn:microsoft.com/office/officeart/2018/5/layout/IconLeafLabelList"/>
    <dgm:cxn modelId="{5E2695DB-C5EE-45C0-8F0E-67B8488A7012}" type="presParOf" srcId="{7AE01507-A485-489B-A92B-A91BB98A814B}" destId="{56AFF89A-1F3A-493D-A7FC-4B7512A7B4A3}" srcOrd="2" destOrd="0" presId="urn:microsoft.com/office/officeart/2018/5/layout/IconLeafLabelList"/>
    <dgm:cxn modelId="{146FEE25-405C-4503-ADF7-B9B21B0FDDD1}" type="presParOf" srcId="{7AE01507-A485-489B-A92B-A91BB98A814B}" destId="{584E35F6-C549-4FC8-B281-C33DB8531BE9}" srcOrd="3" destOrd="0" presId="urn:microsoft.com/office/officeart/2018/5/layout/IconLeafLabelList"/>
    <dgm:cxn modelId="{0955DA5E-73AB-4A1F-99C1-EC7A2F203A01}" type="presParOf" srcId="{9EE92F36-B094-4A16-99EE-CB8F0B04E2CA}" destId="{C826988F-8422-4E9E-A58A-82F72EDDC2E6}" srcOrd="1" destOrd="0" presId="urn:microsoft.com/office/officeart/2018/5/layout/IconLeafLabelList"/>
    <dgm:cxn modelId="{84D014C9-791C-4D79-9412-41CD0A1F985C}" type="presParOf" srcId="{9EE92F36-B094-4A16-99EE-CB8F0B04E2CA}" destId="{367C3C63-0F42-4770-8178-FAF1A11F42AA}" srcOrd="2" destOrd="0" presId="urn:microsoft.com/office/officeart/2018/5/layout/IconLeafLabelList"/>
    <dgm:cxn modelId="{2BEE7564-1693-46E1-8CBC-752E66448222}" type="presParOf" srcId="{367C3C63-0F42-4770-8178-FAF1A11F42AA}" destId="{3C84B136-4DB4-4425-9ECB-BFBF06CE8BB5}" srcOrd="0" destOrd="0" presId="urn:microsoft.com/office/officeart/2018/5/layout/IconLeafLabelList"/>
    <dgm:cxn modelId="{6495EFD0-79FA-4EC9-9E17-15BD7AF5993E}" type="presParOf" srcId="{367C3C63-0F42-4770-8178-FAF1A11F42AA}" destId="{A0761F24-CC4F-4F85-8FFA-8F6EE807E5E1}" srcOrd="1" destOrd="0" presId="urn:microsoft.com/office/officeart/2018/5/layout/IconLeafLabelList"/>
    <dgm:cxn modelId="{4CD2FD1C-6FC0-424E-9E9A-907215272090}" type="presParOf" srcId="{367C3C63-0F42-4770-8178-FAF1A11F42AA}" destId="{C19A3859-59D3-42D0-AFB4-B4C1B4ED229E}" srcOrd="2" destOrd="0" presId="urn:microsoft.com/office/officeart/2018/5/layout/IconLeafLabelList"/>
    <dgm:cxn modelId="{7575A497-1B09-4C5E-9497-D826CDA931CE}" type="presParOf" srcId="{367C3C63-0F42-4770-8178-FAF1A11F42AA}" destId="{1647488C-62C7-485A-87DC-679F51E3B999}" srcOrd="3" destOrd="0" presId="urn:microsoft.com/office/officeart/2018/5/layout/IconLeafLabelList"/>
    <dgm:cxn modelId="{0FE99740-6F26-447A-B2A8-9485F6E3DE90}" type="presParOf" srcId="{9EE92F36-B094-4A16-99EE-CB8F0B04E2CA}" destId="{E680D3DF-B2CD-44B2-9ED0-FF3EE06FA11D}" srcOrd="3" destOrd="0" presId="urn:microsoft.com/office/officeart/2018/5/layout/IconLeafLabelList"/>
    <dgm:cxn modelId="{6BFFA639-CC2F-4E9A-8F0C-529857BD014B}" type="presParOf" srcId="{9EE92F36-B094-4A16-99EE-CB8F0B04E2CA}" destId="{296C251C-9013-440A-8D82-6D91D9DD805D}" srcOrd="4" destOrd="0" presId="urn:microsoft.com/office/officeart/2018/5/layout/IconLeafLabelList"/>
    <dgm:cxn modelId="{D38D4106-4CF0-4BE0-A459-150A990F4D09}" type="presParOf" srcId="{296C251C-9013-440A-8D82-6D91D9DD805D}" destId="{F19800E9-37EF-4FD6-B52A-CBF4077F571D}" srcOrd="0" destOrd="0" presId="urn:microsoft.com/office/officeart/2018/5/layout/IconLeafLabelList"/>
    <dgm:cxn modelId="{1E5159B9-99C3-444C-89AF-B2DFBBE8E352}" type="presParOf" srcId="{296C251C-9013-440A-8D82-6D91D9DD805D}" destId="{4F60FE3D-5444-4E38-B592-236A6E066257}" srcOrd="1" destOrd="0" presId="urn:microsoft.com/office/officeart/2018/5/layout/IconLeafLabelList"/>
    <dgm:cxn modelId="{2C5C2D79-B03D-4340-8899-10E451FC31D9}" type="presParOf" srcId="{296C251C-9013-440A-8D82-6D91D9DD805D}" destId="{17CFE619-F578-446B-8C6D-8B3E40790727}" srcOrd="2" destOrd="0" presId="urn:microsoft.com/office/officeart/2018/5/layout/IconLeafLabelList"/>
    <dgm:cxn modelId="{ACD71FE1-E1A6-4E11-A9F8-9613ADF320E7}" type="presParOf" srcId="{296C251C-9013-440A-8D82-6D91D9DD805D}" destId="{3F73AB4E-A9F2-49C3-9C89-D76344B4EF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390D-9D4F-4852-BF04-07ADC14377BB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B62DF-E9F4-4573-BD61-FD6694549B76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DAB3F-5C24-4151-AB84-36B3A948B81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Our emotional, psychological and social well-being. </a:t>
          </a:r>
        </a:p>
      </dsp:txBody>
      <dsp:txXfrm>
        <a:off x="14692" y="3775213"/>
        <a:ext cx="2981250" cy="720000"/>
      </dsp:txXfrm>
    </dsp:sp>
    <dsp:sp modelId="{27E36C7C-ABEA-4BAB-B6C4-4531FBD72844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4CCF4-7145-4C73-8F7B-F7CF23EC6F6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4FC2-1C9D-4500-AD4C-923594FDCDB1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affects how we think, feel and act.</a:t>
          </a:r>
        </a:p>
      </dsp:txBody>
      <dsp:txXfrm>
        <a:off x="3517661" y="3775213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3F6C8-F89F-46C3-84DD-F8F88282BDD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2D60D-AEC2-47DF-92EF-02A9B97223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A445A-52EB-42C0-844D-D9D703CD12E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person dies every 40 seconds from suicide – WHO</a:t>
          </a:r>
        </a:p>
      </dsp:txBody>
      <dsp:txXfrm>
        <a:off x="1429899" y="2442"/>
        <a:ext cx="5083704" cy="1238008"/>
      </dsp:txXfrm>
    </dsp:sp>
    <dsp:sp modelId="{13879885-CA83-4488-B3C9-C2E26F2F96C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594D0-29F8-41F2-9A7C-8215732B1C1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B343-7222-4888-9CF5-C4AD5DED1E6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Second leading cause of death among young people 15-29 in 2016</a:t>
          </a:r>
        </a:p>
      </dsp:txBody>
      <dsp:txXfrm>
        <a:off x="1429899" y="1549953"/>
        <a:ext cx="5083704" cy="1238008"/>
      </dsp:txXfrm>
    </dsp:sp>
    <dsp:sp modelId="{E9CCE9F2-B115-4B98-B977-A57941C13F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FB04-3E0C-4051-B9B9-BCCF702CBD5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51AE7-CE55-4BFD-924F-9ED875B0C73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in 10 young people experience a period of major depression</a:t>
          </a:r>
        </a:p>
      </dsp:txBody>
      <dsp:txXfrm>
        <a:off x="1429899" y="3097464"/>
        <a:ext cx="5083704" cy="1238008"/>
      </dsp:txXfrm>
    </dsp:sp>
    <dsp:sp modelId="{62C02BEC-04CC-42DD-B88F-85B23A9187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70918-2942-41FD-A600-012B8F4E40D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133A0-C8D6-4C16-8B8A-510E1910B64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Close to 800,000 people die due to suicide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F3D9C-2F0C-4F27-83B9-7DFDF34B4CC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00BFB-BFB9-450C-9B97-8261644797E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9AD0-58A6-4C89-8F6F-7010751253D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Application</a:t>
          </a:r>
        </a:p>
      </dsp:txBody>
      <dsp:txXfrm>
        <a:off x="1941716" y="718"/>
        <a:ext cx="4571887" cy="1681139"/>
      </dsp:txXfrm>
    </dsp:sp>
    <dsp:sp modelId="{E72A64D6-C24A-4ACD-97E1-70BFB50E847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4E92E-0851-4E99-8C6D-0026C8E13D0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A81E-BBC7-4879-A3BB-4C116BC3475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Raise awareness </a:t>
          </a:r>
          <a:r>
            <a:rPr lang="en-US" sz="2500" kern="1200" dirty="0"/>
            <a:t>about </a:t>
          </a:r>
          <a:r>
            <a:rPr lang="en-US" sz="2500" u="sng" kern="1200" dirty="0"/>
            <a:t>Mental health problem</a:t>
          </a:r>
        </a:p>
      </dsp:txBody>
      <dsp:txXfrm>
        <a:off x="1941716" y="2102143"/>
        <a:ext cx="4571887" cy="1681139"/>
      </dsp:txXfrm>
    </dsp:sp>
    <dsp:sp modelId="{2515679C-5E6E-49DF-A44F-BCFC24F5601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D68E1-EF1C-4686-AD32-19182EC987C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3BAA2-8DD6-4F62-A720-01C024AC6F4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knowledge and resources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C89E1-8A17-4F2B-83FA-CEFAC8D88D1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2193E-6ED6-46FA-96B7-E66DD6ED0F0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E4952-BD32-49EF-8FDC-68E1D07ADC3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Invite professionals from different industries</a:t>
          </a:r>
        </a:p>
      </dsp:txBody>
      <dsp:txXfrm>
        <a:off x="1941716" y="718"/>
        <a:ext cx="4571887" cy="1681139"/>
      </dsp:txXfrm>
    </dsp:sp>
    <dsp:sp modelId="{6286A904-64E3-423E-A75F-08846A11D54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29E2-43FA-478A-BEA0-71496A148F5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3C105-A23B-4250-AD4E-ED134A9C346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share information about current market</a:t>
          </a:r>
        </a:p>
      </dsp:txBody>
      <dsp:txXfrm>
        <a:off x="1941716" y="2102143"/>
        <a:ext cx="4571887" cy="1681139"/>
      </dsp:txXfrm>
    </dsp:sp>
    <dsp:sp modelId="{64470276-72F4-4DB5-9C22-7882840E034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1BF09-48B6-4048-9442-792E897091A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88741-3D6D-45A4-A65A-EFE7A9E6305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their struggles, mindset and journey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53AD-3F08-477C-9455-3AA467DC6DDE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21B20-8A60-4311-A8DB-23573313C35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D608-ABF0-441E-9D5A-0AD4BE244DB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Short message</a:t>
          </a:r>
        </a:p>
      </dsp:txBody>
      <dsp:txXfrm>
        <a:off x="1342800" y="3255669"/>
        <a:ext cx="3600000" cy="720000"/>
      </dsp:txXfrm>
    </dsp:sp>
    <dsp:sp modelId="{E92E5BA7-E4BE-447E-800C-5D1A3A8625FA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F0C3F-2BDE-44BA-8A6D-9F53465C9D5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8D82-0F8A-4449-9007-2B5A03123ED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Everyone read and send message</a:t>
          </a:r>
        </a:p>
      </dsp:txBody>
      <dsp:txXfrm>
        <a:off x="5572800" y="3255669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B15B8-DE0E-47E5-96E7-0204580BA970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F2916-4F72-43BC-9921-367EF13544B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E35F6-C549-4FC8-B281-C33DB8531BE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Rural areas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ym typeface="Wingdings" panose="05000000000000000000" pitchFamily="2" charset="2"/>
            </a:rPr>
            <a:t>Less privileged </a:t>
          </a:r>
          <a:r>
            <a:rPr lang="en-US" sz="2100" kern="1200" dirty="0"/>
            <a:t> people </a:t>
          </a:r>
        </a:p>
      </dsp:txBody>
      <dsp:txXfrm>
        <a:off x="75768" y="3053169"/>
        <a:ext cx="3093750" cy="720000"/>
      </dsp:txXfrm>
    </dsp:sp>
    <dsp:sp modelId="{3C84B136-4DB4-4425-9ECB-BFBF06CE8BB5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1F24-CC4F-4F85-8FFA-8F6EE807E5E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7488C-62C7-485A-87DC-679F51E3B99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Content (Experiment) </a:t>
          </a:r>
          <a:r>
            <a:rPr lang="en-US" sz="2100" kern="1200" dirty="0">
              <a:sym typeface="Wingdings" panose="05000000000000000000" pitchFamily="2" charset="2"/>
            </a:rPr>
            <a:t></a:t>
          </a:r>
          <a:r>
            <a:rPr lang="en-US" sz="2100" kern="1200" dirty="0"/>
            <a:t>Sensitive</a:t>
          </a:r>
        </a:p>
      </dsp:txBody>
      <dsp:txXfrm>
        <a:off x="3710925" y="3053169"/>
        <a:ext cx="3093750" cy="720000"/>
      </dsp:txXfrm>
    </dsp:sp>
    <dsp:sp modelId="{F19800E9-37EF-4FD6-B52A-CBF4077F571D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0FE3D-5444-4E38-B592-236A6E06625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AB4E-A9F2-49C3-9C89-D76344B4EF6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Requires Combined Efforts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5618-3FB4-4034-A0E5-F8BCF622AA7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63E24-1036-4B73-AFBE-8F47513D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781F-3795-48EB-B2B8-6EB8EC92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15D3-3B43-4E49-92CD-E4A42AD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BD16-4327-4797-B0CE-42F4974C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174-EA19-4AC8-813F-689BD9B3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81A1-9544-4BFC-AA5E-553A9CB0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F826-3D58-48B9-BD0B-87A772AC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D5026-F521-4BB5-AEF5-A9F54C66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C419-A77C-40E8-A04D-4F3541C0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5189-2670-419A-8B89-E2B42E37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2730-F696-423F-AEEF-1AF105C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C1052-615A-448F-B47E-F4CF70B0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5A620-869E-4443-96E3-952DD5A4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7115-656F-4AC7-91A5-32565477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2B2D-3D33-4A77-9155-21F6B199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F932-55CD-44D0-8189-9C56516E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A055-2D7F-4AC6-92F7-790245A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7F02-9406-42D4-89CD-D14D51D6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86CF-330E-4C99-8B8C-47BB1CA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5881-42E9-4F86-8A89-61F2F718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CCE1-7ADC-4776-AEE4-E16A33A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B1FC-5335-41B1-BD01-2BF5BB85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C80C-BDAF-4C03-BC28-0EA7A297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9C00-47DA-4F5F-821A-D609568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A638-D280-4D8C-ABFF-3039803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31C-D1CC-4FE8-A769-69D908E3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6DD-5B5B-497D-AA40-9890ECF5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240B-E612-4CBD-BA2A-8A4E0ED82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F8A39-5130-4195-B443-42D596B5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FF-FB14-4227-83F8-9E36AE9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90C8-63D6-49E2-8C13-3EBC854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B5AC-8B2F-437B-BEB9-03D8649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2F34-5022-475D-A18D-4091F2F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C4EC-50A0-4056-8A3D-05223A51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876D-3EE9-449A-9EBB-3CAAF746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2540A-A78C-4DFE-A9D6-2AFD27807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75FA-E7DA-4096-97F8-9FF2CCE05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7FC5E-7ADE-4159-8114-DA69DA51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5AEBC-944D-41E1-9D8D-3F2C58BA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6972-4D41-4648-9A67-8FB43032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DE55-1A02-451B-9CA2-1C42C0B8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41C81-4BA8-4F05-BA18-B4D0A972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3137-0968-41E5-8579-1354288E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38FF-22D1-4EAC-928B-DF487D54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1F386-FBF0-4705-9664-50B425E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5874-9A98-4836-ABC8-28D16D5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273B-6EF2-43F4-A8A8-9D958DC1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00E-FA88-46B2-9EEE-D6F5AAA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35CF-3645-4259-9D13-54B54860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478F-1966-4F4C-9217-1BE0C35F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7CE6-49AD-4C86-AA2F-7715CCCB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00BD-57FB-4E40-A18E-E384EC2B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38F6-5DF1-45CE-837A-09CABFC1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D304-D2FD-41A7-A4DF-0BED6E2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554EE-F69A-485F-A3F7-16F9924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CD0CE-3B07-42C4-8B72-991F5DC3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855E-4747-4E75-AF38-6ED13A3A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B126F-1298-4CB6-9B76-EECE6C73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B54C-A135-446B-8193-1F327E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3D090-33A3-453C-AB4A-45433C2F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4BA-08B8-49BE-8157-53BDA6DD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750E-C25C-4067-983E-A944B387E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5EBC-CB7C-4E3F-9B80-722899C5633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53DA-06A6-457E-9B19-AF541A85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BF0D-B45E-4DC0-B3A7-02A5DE0A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9EFB-B7F7-4184-8122-A358BC4B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Health and Hacking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D0EC-643F-42F0-95B0-BE59BCCE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Aashish karki, Prerana Pandit, Raznesh Prajapati, Sanjeeb Lama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9AF3088A-1148-487F-A22C-563DE0D0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0"/>
    </mc:Choice>
    <mc:Fallback xmlns="">
      <p:transition spd="slow" advTm="57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426BB-A33A-442D-BE4D-B14E7D8E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ChangeMaker Features: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7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139"/>
    </mc:Choice>
    <mc:Fallback xmlns="">
      <p:transition spd="slow" advTm="31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6402-F2DB-46F7-A051-81AE9AEB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Podcast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F28E2690-3F19-4B7B-89C0-7E3B11CC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1054-3D0C-4795-9940-1348092B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3200" dirty="0"/>
              <a:t>A digital audio file </a:t>
            </a:r>
          </a:p>
          <a:p>
            <a:r>
              <a:rPr lang="en-US" sz="3200" dirty="0"/>
              <a:t>made available on the Internet </a:t>
            </a:r>
          </a:p>
          <a:p>
            <a:r>
              <a:rPr lang="en-US" sz="3200" dirty="0"/>
              <a:t>for downloading to a computer or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2204934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D126-8CE8-48A7-ADC0-FC9CF1C0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Podcast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3AEAF0-7DB9-4CD3-B0E8-7CE13E693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339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52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FA08D-3660-4D4F-9B35-497F76B5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BuzzSprout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9763A-582C-4AE7-A937-7176DBB8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u="sng" dirty="0"/>
              <a:t>Free and Cost efficient </a:t>
            </a:r>
            <a:r>
              <a:rPr lang="en-US" dirty="0"/>
              <a:t>hosting plan</a:t>
            </a:r>
          </a:p>
          <a:p>
            <a:r>
              <a:rPr lang="en-US" dirty="0"/>
              <a:t>Provides </a:t>
            </a:r>
            <a:r>
              <a:rPr lang="en-US" b="1" dirty="0"/>
              <a:t>customize</a:t>
            </a:r>
            <a:r>
              <a:rPr lang="en-US" dirty="0"/>
              <a:t> Wave Podcast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F286D-E1C8-4662-8629-7C025491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2066"/>
          <a:stretch/>
        </p:blipFill>
        <p:spPr>
          <a:xfrm>
            <a:off x="6016500" y="643467"/>
            <a:ext cx="481329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9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FF6-3091-481A-8E7C-C9E30EE2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Open Quotes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7E7D1-9067-4687-A010-5B7CF127B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028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08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DAB3F-7D2A-436D-98A4-13BEC41C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Security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EC2E-FC97-46E8-8C55-27B4C3FF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Two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Detect and 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Admin || Censor Board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0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1370-F33E-4B70-B3C9-2BCED82E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Goals || Challenges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74392D-24ED-4860-8944-6B083253E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80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26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162F-9984-4DF7-9DE4-8E537FBF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6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95E3-3589-468A-A2A4-39C6D78F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945E-560B-4974-8395-00CA2CE8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 post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6" descr="Blog">
            <a:extLst>
              <a:ext uri="{FF2B5EF4-FFF2-40B4-BE49-F238E27FC236}">
                <a16:creationId xmlns:a16="http://schemas.microsoft.com/office/drawing/2014/main" id="{A9FE7221-2075-4F33-9DCD-0395F8F1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17C47-BFCF-40E7-93B9-374D7C21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B76E5-911E-43C2-9663-29D22D2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2. Youtube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23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814F-5481-4E68-940D-5F4EC833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Mental Health</a:t>
            </a:r>
          </a:p>
        </p:txBody>
      </p:sp>
      <p:graphicFrame>
        <p:nvGraphicFramePr>
          <p:cNvPr id="17" name="Text Placeholder 3">
            <a:extLst>
              <a:ext uri="{FF2B5EF4-FFF2-40B4-BE49-F238E27FC236}">
                <a16:creationId xmlns:a16="http://schemas.microsoft.com/office/drawing/2014/main" id="{919E4673-5C35-4812-B632-34C06646A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9755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02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9"/>
    </mc:Choice>
    <mc:Fallback xmlns="">
      <p:transition spd="slow" advTm="92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5853A-FC77-41E8-ADE1-36885427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3. Donation</a:t>
            </a:r>
          </a:p>
        </p:txBody>
      </p:sp>
    </p:spTree>
    <p:extLst>
      <p:ext uri="{BB962C8B-B14F-4D97-AF65-F5344CB8AC3E}">
        <p14:creationId xmlns:p14="http://schemas.microsoft.com/office/powerpoint/2010/main" val="255240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07A9A-057B-4017-962E-7BE7B02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Video Demo || Prototype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DEB8BD6C-9972-4FA5-AD94-32B8225A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B11F7-054B-41B6-86F8-E5E67708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Definition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01588-8378-406C-99A3-9826764A5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7423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3D2E45-C4E5-401B-8993-475D0321603B}"/>
              </a:ext>
            </a:extLst>
          </p:cNvPr>
          <p:cNvSpPr txBox="1"/>
          <p:nvPr/>
        </p:nvSpPr>
        <p:spPr>
          <a:xfrm>
            <a:off x="3905495" y="6449492"/>
            <a:ext cx="438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: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6635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"/>
    </mc:Choice>
    <mc:Fallback xmlns="">
      <p:transition spd="slow" advTm="8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27C3B-FD31-4145-B006-11547398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 Nepal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19F80E-EA44-49FB-A6AF-5188047C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Suicide rate is high among the people aged between </a:t>
            </a:r>
            <a:r>
              <a:rPr lang="en-US" sz="3600" b="1" dirty="0"/>
              <a:t>15 and 45 </a:t>
            </a:r>
            <a:r>
              <a:rPr lang="en-US" sz="2000" dirty="0"/>
              <a:t>years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14C06-2F7B-4D7C-8F66-548C22602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28890" r="51797" b="44444"/>
          <a:stretch/>
        </p:blipFill>
        <p:spPr>
          <a:xfrm>
            <a:off x="4650910" y="1885951"/>
            <a:ext cx="7087772" cy="25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724"/>
    </mc:Choice>
    <mc:Fallback xmlns="">
      <p:transition spd="slow" advTm="37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316406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554333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4052657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799224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291915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656246" y="3302913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537183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404311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751497" y="3745349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689376" y="4753603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993804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3A1A4"/>
                </a:solidFill>
                <a:latin typeface="Century Gothic" panose="020B0502020202020204" pitchFamily="34" charset="0"/>
              </a:rPr>
              <a:t>2014-2015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859285" y="4966709"/>
            <a:ext cx="218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3A1A4"/>
                </a:solidFill>
                <a:latin typeface="Century Gothic" panose="020B0502020202020204" pitchFamily="34" charset="0"/>
              </a:rPr>
              <a:t>  3,974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530393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894724" y="3302913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775661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642789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989975" y="2017591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927854" y="1971235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232281" y="3785455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EE9524"/>
                </a:solidFill>
                <a:latin typeface="Century Gothic" panose="020B0502020202020204" pitchFamily="34" charset="0"/>
              </a:rPr>
              <a:t>2015-2016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3027661" y="1337748"/>
            <a:ext cx="204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E9524"/>
                </a:solidFill>
                <a:latin typeface="Century Gothic" panose="020B0502020202020204" pitchFamily="34" charset="0"/>
              </a:rPr>
              <a:t>  4,680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783826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148157" y="3302913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6029094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896222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243408" y="3745349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181287" y="4753603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485714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EF3078"/>
                </a:solidFill>
                <a:latin typeface="Century Gothic" panose="020B0502020202020204" pitchFamily="34" charset="0"/>
              </a:rPr>
              <a:t>2016-2017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368233" y="4976913"/>
            <a:ext cx="3201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F3078"/>
                </a:solidFill>
                <a:latin typeface="Century Gothic" panose="020B0502020202020204" pitchFamily="34" charset="0"/>
              </a:rPr>
              <a:t> 5,124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8047575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411906" y="3302913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292843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159971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507157" y="2017591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445036" y="1971235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749463" y="3785455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1C7CBB"/>
                </a:solidFill>
                <a:latin typeface="Century Gothic" panose="020B0502020202020204" pitchFamily="34" charset="0"/>
              </a:rPr>
              <a:t>2017-2018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359023" y="1328952"/>
            <a:ext cx="21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    8000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285502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649833" y="3302913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530770" y="3183850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397898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745084" y="3745349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682963" y="4753603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987390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2018-2019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792975" y="5615220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272923" y="5615220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796418" y="5615220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949287" y="1238156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469345" y="1238156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F9619E-28B8-48DF-A65A-B6F70E296AB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3380773"/>
            <a:ext cx="1656246" cy="173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444A78-82A3-4075-BA66-F466889E3D5A}"/>
              </a:ext>
            </a:extLst>
          </p:cNvPr>
          <p:cNvSpPr txBox="1"/>
          <p:nvPr/>
        </p:nvSpPr>
        <p:spPr>
          <a:xfrm>
            <a:off x="2402541" y="93711"/>
            <a:ext cx="733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Suicide rates which were only recorded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948714-B54E-43E0-8BEC-5D2A1B7F1576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4F58CC-A326-4654-85AB-5AFCD4DD8A7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DE0963-A25C-4E60-9FBA-9988174F1AF8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3C4BC1-AE78-4A0B-A4A5-0EC4E08A850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AC8361-4978-44CF-8BB5-66F3F0BE797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33EA57-6BB1-4A33-B42E-2FC98AFD092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A7DC009-AA3D-4EBF-B251-AD1076F84DA2}"/>
              </a:ext>
            </a:extLst>
          </p:cNvPr>
          <p:cNvSpPr/>
          <p:nvPr/>
        </p:nvSpPr>
        <p:spPr>
          <a:xfrm>
            <a:off x="9592789" y="4927224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385723"/>
                </a:solidFill>
                <a:latin typeface="Century Gothic" panose="020B0502020202020204" pitchFamily="34" charset="0"/>
              </a:rPr>
              <a:t>   7,144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BBA8A-E3DB-441C-A5AC-66C90AF10881}"/>
              </a:ext>
            </a:extLst>
          </p:cNvPr>
          <p:cNvSpPr txBox="1"/>
          <p:nvPr/>
        </p:nvSpPr>
        <p:spPr>
          <a:xfrm>
            <a:off x="1965809" y="6343650"/>
            <a:ext cx="831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: The Himalayan Times  - May 2, 2019 </a:t>
            </a:r>
          </a:p>
        </p:txBody>
      </p:sp>
    </p:spTree>
    <p:extLst>
      <p:ext uri="{BB962C8B-B14F-4D97-AF65-F5344CB8AC3E}">
        <p14:creationId xmlns:p14="http://schemas.microsoft.com/office/powerpoint/2010/main" val="29522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55"/>
    </mc:Choice>
    <mc:Fallback xmlns="">
      <p:transition spd="slow" advTm="208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9C0605-3CA6-4BEF-B3E8-EA1F51BF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Cannot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ELIMINATE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7" descr="Close">
            <a:extLst>
              <a:ext uri="{FF2B5EF4-FFF2-40B4-BE49-F238E27FC236}">
                <a16:creationId xmlns:a16="http://schemas.microsoft.com/office/drawing/2014/main" id="{AFB24DC0-ED54-471C-BD4F-611B3466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117"/>
    </mc:Choice>
    <mc:Fallback xmlns="">
      <p:transition spd="slow" advTm="31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131F-1AB7-4C8D-9838-D366F547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we can 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PREVENT</a:t>
            </a:r>
          </a:p>
        </p:txBody>
      </p:sp>
    </p:spTree>
    <p:extLst>
      <p:ext uri="{BB962C8B-B14F-4D97-AF65-F5344CB8AC3E}">
        <p14:creationId xmlns:p14="http://schemas.microsoft.com/office/powerpoint/2010/main" val="23504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"/>
    </mc:Choice>
    <mc:Fallback xmlns="">
      <p:transition spd="slow" advTm="19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E87AF2-9F78-41B9-974C-0000A1EE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ChangeMaker</a:t>
            </a:r>
            <a:endParaRPr lang="en-US" sz="6000" b="1" kern="1200" dirty="0">
              <a:solidFill>
                <a:srgbClr val="FFFFFF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7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2"/>
    </mc:Choice>
    <mc:Fallback xmlns="">
      <p:transition spd="slow" advTm="77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2F358-C9FD-47ED-97C5-3E1B85C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ChangeMaker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0D1557F-5AC4-4E14-908D-1D4C42C34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6147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1"/>
    </mc:Choice>
    <mc:Fallback xmlns="">
      <p:transition spd="slow" advTm="842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255</Words>
  <Application>Microsoft Office PowerPoint</Application>
  <PresentationFormat>Widescreen</PresentationFormat>
  <Paragraphs>65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Fangsong Std R</vt:lpstr>
      <vt:lpstr>Arial</vt:lpstr>
      <vt:lpstr>Calibri</vt:lpstr>
      <vt:lpstr>Calibri Light</vt:lpstr>
      <vt:lpstr>Century Gothic</vt:lpstr>
      <vt:lpstr>Tw Cen MT</vt:lpstr>
      <vt:lpstr>Wingdings</vt:lpstr>
      <vt:lpstr>Office Theme</vt:lpstr>
      <vt:lpstr>Health and Hacking</vt:lpstr>
      <vt:lpstr>Mental Health</vt:lpstr>
      <vt:lpstr>Problem Definition</vt:lpstr>
      <vt:lpstr>In Nepal</vt:lpstr>
      <vt:lpstr>PowerPoint Presentation</vt:lpstr>
      <vt:lpstr>We Cannot ELIMINATE </vt:lpstr>
      <vt:lpstr>But we can PREVENT</vt:lpstr>
      <vt:lpstr>ChangeMaker</vt:lpstr>
      <vt:lpstr>ChangeMaker</vt:lpstr>
      <vt:lpstr>ChangeMaker Features:</vt:lpstr>
      <vt:lpstr>Podcast</vt:lpstr>
      <vt:lpstr>1. Podcast</vt:lpstr>
      <vt:lpstr>BuzzSprout</vt:lpstr>
      <vt:lpstr>2. Open Quotes</vt:lpstr>
      <vt:lpstr>Security Purpose</vt:lpstr>
      <vt:lpstr>Goals || Challenges</vt:lpstr>
      <vt:lpstr>Revenue Model</vt:lpstr>
      <vt:lpstr>1. Advertisement</vt:lpstr>
      <vt:lpstr>2. Youtube</vt:lpstr>
      <vt:lpstr>3. Donation</vt:lpstr>
      <vt:lpstr>Video Demo ||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Hacking</dc:title>
  <dc:creator>Sandeep Lama</dc:creator>
  <cp:lastModifiedBy>Sandeep Lama</cp:lastModifiedBy>
  <cp:revision>4</cp:revision>
  <dcterms:created xsi:type="dcterms:W3CDTF">2019-11-29T13:37:53Z</dcterms:created>
  <dcterms:modified xsi:type="dcterms:W3CDTF">2019-11-30T03:45:05Z</dcterms:modified>
</cp:coreProperties>
</file>