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</a:t>
            </a:r>
            <a:r>
              <a:rPr lang="en-IN" dirty="0"/>
              <a:t>Prerana Patil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Seller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895" y="980080"/>
            <a:ext cx="5915320" cy="5083404"/>
          </a:xfrm>
        </p:spPr>
        <p:txBody>
          <a:bodyPr>
            <a:normAutofit/>
          </a:bodyPr>
          <a:lstStyle/>
          <a:p>
            <a:r>
              <a:rPr dirty="0"/>
              <a:t>Automatic transmission dominates seller inventory — most sellers deal in automatic cars.</a:t>
            </a:r>
          </a:p>
          <a:p>
            <a:r>
              <a:rPr dirty="0"/>
              <a:t>Top sellers like Nissan-Infiniti LLC and Ford Motor Credit Co. generate $6K–$7.5K in profits each.</a:t>
            </a:r>
          </a:p>
          <a:p>
            <a:r>
              <a:rPr dirty="0"/>
              <a:t>California has the highest concentration of sellers (11.54%), followed by PA, FL, TX, and NY.</a:t>
            </a:r>
          </a:p>
          <a:p>
            <a:r>
              <a:rPr dirty="0"/>
              <a:t>Many smaller sellers contribute under $2K profit — potential for training or performance boosting.</a:t>
            </a:r>
          </a:p>
          <a:p>
            <a:r>
              <a:rPr dirty="0"/>
              <a:t>Use seller segmentation to tailor support and maximize ROI from high-potential sellers.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750987"/>
            <a:ext cx="5486400" cy="5120640"/>
          </a:xfrm>
        </p:spPr>
        <p:txBody>
          <a:bodyPr/>
          <a:lstStyle/>
          <a:p>
            <a:endParaRPr dirty="0"/>
          </a:p>
          <a:p>
            <a:r>
              <a:rPr dirty="0"/>
              <a:t>Focus on high-performing sellers to increase profitability.</a:t>
            </a:r>
          </a:p>
          <a:p>
            <a:r>
              <a:rPr dirty="0"/>
              <a:t>Expand in states with fewer sellers but high potential.</a:t>
            </a:r>
          </a:p>
          <a:p>
            <a:r>
              <a:rPr dirty="0"/>
              <a:t>Align inventory with transmission preferences of sellers.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4AAFC-0EBB-9F47-EE55-073CBC45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446"/>
            <a:ext cx="9144000" cy="5817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D7892D-F32B-6E75-C813-F77FEC301AD2}"/>
              </a:ext>
            </a:extLst>
          </p:cNvPr>
          <p:cNvSpPr txBox="1"/>
          <p:nvPr/>
        </p:nvSpPr>
        <p:spPr>
          <a:xfrm flipH="1">
            <a:off x="433633" y="48752"/>
            <a:ext cx="279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Dashboard screenshots:</a:t>
            </a:r>
          </a:p>
        </p:txBody>
      </p:sp>
    </p:spTree>
    <p:extLst>
      <p:ext uri="{BB962C8B-B14F-4D97-AF65-F5344CB8AC3E}">
        <p14:creationId xmlns:p14="http://schemas.microsoft.com/office/powerpoint/2010/main" val="362556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77B59-F3E5-57D6-1D59-A13CB8A3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953"/>
            <a:ext cx="9144000" cy="52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85C0E-0E24-49DE-B8AC-1C509544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6154"/>
            <a:ext cx="9144000" cy="48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Provide a unified view of car sales performance.</a:t>
            </a:r>
          </a:p>
          <a:p>
            <a:r>
              <a:t>Identify profitable segments by model, year, condition, and location.</a:t>
            </a:r>
          </a:p>
          <a:p>
            <a:r>
              <a:t>Enable data-driven decision-making through visual insights.</a:t>
            </a:r>
          </a:p>
          <a:p>
            <a:r>
              <a:t>Track time-series trends in vehicle sales, condition, and pricing.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Car sales data is scattered across brands, states, and time.</a:t>
            </a:r>
          </a:p>
          <a:p>
            <a:r>
              <a:t>Lack of clarity on which models, colors, or years are most profitable.</a:t>
            </a:r>
          </a:p>
          <a:p>
            <a:r>
              <a:t>Difficult to detect market trends and customer preferences.</a:t>
            </a:r>
          </a:p>
          <a:p>
            <a:r>
              <a:t>Business users lack real-time insights to drive strategic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KPIs: Total Listings, Avg. Odometer, Avg. Condition, Profitable Sales.</a:t>
            </a:r>
          </a:p>
          <a:p>
            <a:r>
              <a:t>Drill-down capability by transmission, year, and model.</a:t>
            </a:r>
          </a:p>
          <a:p>
            <a:r>
              <a:t>Visuals: Bar charts, pie charts, donut charts, trend lines.</a:t>
            </a:r>
          </a:p>
          <a:p>
            <a:r>
              <a:t>Time trend analysis and seller analysis included.</a:t>
            </a:r>
          </a:p>
          <a:p>
            <a:r>
              <a:t>Interactive filters for deep dives.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– 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Listings: 448K, Avg. Condition: 30.55, Avg. Odometer: 67.92K, Profitable Sales: $211K</a:t>
            </a:r>
          </a:p>
          <a:p>
            <a:r>
              <a:t>Top models by maker (Ford, Chevrolet, Nissan…)</a:t>
            </a:r>
          </a:p>
          <a:p>
            <a:r>
              <a:t>Distribution by body type (SUV, Sedan, Hatchback…)</a:t>
            </a:r>
          </a:p>
          <a:p>
            <a:r>
              <a:t>Popular colors (White, Black, Gray…)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Ford dominates listings.</a:t>
            </a:r>
          </a:p>
          <a:p>
            <a:r>
              <a:rPr dirty="0"/>
              <a:t>Sedans are the most common body type.</a:t>
            </a:r>
          </a:p>
          <a:p>
            <a:r>
              <a:rPr dirty="0"/>
              <a:t>White </a:t>
            </a:r>
            <a:r>
              <a:rPr lang="en-IN" dirty="0"/>
              <a:t>is the most preferred </a:t>
            </a:r>
            <a:r>
              <a:rPr dirty="0"/>
              <a:t>color.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– Time-Series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Avg. Odometer by Year – wear and tear trend over decades.</a:t>
            </a:r>
          </a:p>
          <a:p>
            <a:r>
              <a:t>Profitable Sales by Year – peak in 2011.</a:t>
            </a:r>
          </a:p>
          <a:p>
            <a:r>
              <a:t>Total Listings by Year – spike in 2012.</a:t>
            </a:r>
          </a:p>
          <a:p>
            <a:r>
              <a:t>Average Selling Price by Year – consistent increase.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Time-Series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Older vehicles have higher mileage.</a:t>
            </a:r>
          </a:p>
          <a:p>
            <a:r>
              <a:t>Profits and sales peaked between 2010–2012.</a:t>
            </a:r>
          </a:p>
          <a:p>
            <a:r>
              <a:t>Average selling price has increased over the years.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 – Seller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Count of Sellers by State – distribution of sellers geographically.</a:t>
            </a:r>
          </a:p>
          <a:p>
            <a:r>
              <a:t>Profitable Sales by Seller – identify top revenue generators.</a:t>
            </a:r>
          </a:p>
          <a:p>
            <a:r>
              <a:t>Count of Sellers by Transmission Type – manual vs automatic.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</TotalTime>
  <Words>463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Car Sales Analysis Dashboard</vt:lpstr>
      <vt:lpstr>Dashboard Objective</vt:lpstr>
      <vt:lpstr>Problem Statement</vt:lpstr>
      <vt:lpstr>Key Deliverables</vt:lpstr>
      <vt:lpstr>Page 1 – Sales Overview</vt:lpstr>
      <vt:lpstr>Insights from Sales Overview</vt:lpstr>
      <vt:lpstr>Page 2 – Time-Series Trends</vt:lpstr>
      <vt:lpstr>Insights from Time-Series Trends</vt:lpstr>
      <vt:lpstr>Page 3 – Seller Analysis</vt:lpstr>
      <vt:lpstr>Insights from Seller Analysis</vt:lpstr>
      <vt:lpstr>Strategic Takeaways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Prerana Patil</dc:creator>
  <cp:keywords/>
  <dc:description>generated using python-pptx</dc:description>
  <cp:lastModifiedBy>Prerana Patil</cp:lastModifiedBy>
  <cp:revision>2</cp:revision>
  <dcterms:created xsi:type="dcterms:W3CDTF">2013-01-27T09:14:16Z</dcterms:created>
  <dcterms:modified xsi:type="dcterms:W3CDTF">2025-08-07T13:58:18Z</dcterms:modified>
  <cp:category/>
</cp:coreProperties>
</file>