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67" r:id="rId4"/>
    <p:sldId id="266" r:id="rId5"/>
    <p:sldId id="265" r:id="rId6"/>
    <p:sldId id="271" r:id="rId7"/>
    <p:sldId id="27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4E5"/>
    <a:srgbClr val="1A373E"/>
    <a:srgbClr val="2C5E6A"/>
    <a:srgbClr val="AED4DD"/>
    <a:srgbClr val="CD4B60"/>
    <a:srgbClr val="67A1AF"/>
    <a:srgbClr val="231F20"/>
    <a:srgbClr val="BAD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2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9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4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B2CB86-C40F-4B0C-B4E6-A616339DA2B2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C657AF-5E1A-44DC-8378-720737CB7F1A}"/>
              </a:ext>
            </a:extLst>
          </p:cNvPr>
          <p:cNvSpPr/>
          <p:nvPr/>
        </p:nvSpPr>
        <p:spPr>
          <a:xfrm>
            <a:off x="1541929" y="2180124"/>
            <a:ext cx="8480612" cy="2059203"/>
          </a:xfrm>
          <a:prstGeom prst="rect">
            <a:avLst/>
          </a:prstGeom>
          <a:solidFill>
            <a:srgbClr val="CD4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CA048-70CB-4BF1-B7D9-56DA2336273B}"/>
              </a:ext>
            </a:extLst>
          </p:cNvPr>
          <p:cNvSpPr txBox="1"/>
          <p:nvPr/>
        </p:nvSpPr>
        <p:spPr>
          <a:xfrm>
            <a:off x="815787" y="1479177"/>
            <a:ext cx="10067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CRIME ANALYSIS ACROSS DIFFERENT COUNTRIES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54909-7A7B-45FD-A35C-1BC371C8DE4B}"/>
              </a:ext>
            </a:extLst>
          </p:cNvPr>
          <p:cNvSpPr txBox="1"/>
          <p:nvPr/>
        </p:nvSpPr>
        <p:spPr>
          <a:xfrm>
            <a:off x="8892988" y="5154707"/>
            <a:ext cx="2752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By</a:t>
            </a:r>
          </a:p>
          <a:p>
            <a:r>
              <a:rPr lang="en-US" sz="2800" dirty="0">
                <a:solidFill>
                  <a:schemeClr val="bg1"/>
                </a:solidFill>
              </a:rPr>
              <a:t>Prerana N Raj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7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CE79-5ED8-4D9A-92D7-415B130B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799"/>
            <a:ext cx="10515600" cy="1488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673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73D0-C40A-4297-9F2E-E9789C6E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2569"/>
          </a:xfrm>
        </p:spPr>
        <p:txBody>
          <a:bodyPr/>
          <a:lstStyle/>
          <a:p>
            <a:r>
              <a:rPr lang="en-US" b="1" dirty="0"/>
              <a:t>PROBLEM STATEMENT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D630-82F0-4183-A2B0-4BC554D6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8" y="1981200"/>
            <a:ext cx="10367682" cy="409687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br>
              <a:rPr lang="en-IN" sz="1800" b="1" kern="0" dirty="0">
                <a:effectLst/>
                <a:latin typeface="Arial" panose="020B0604020202020204" pitchFamily="34" charset="0"/>
              </a:rPr>
            </a:b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All the countries face significant challenges in managing and addressing various forms of criminal activities. Law enforcement agencies, policymakers, and the public need a comprehensive tool to analyse and visualize crime data for better decision-making and strategic planning.</a:t>
            </a:r>
            <a:r>
              <a:rPr lang="en-IN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</a:rPr>
              <a:t> </a:t>
            </a:r>
            <a:r>
              <a:rPr lang="en-IN" sz="24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aim is to address these challenges by leveraging Power BI, providing a unified and advanced analytical solution to enhance global crime analysis and collaboration.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05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000C-3B63-4342-8D58-BE321B0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Objective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5C46-CC64-47FB-9416-81604552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2976282"/>
            <a:ext cx="10681447" cy="320068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objective is to analyse and visualize crime statistics in different countries to gain insights into crime trends, distribution, and potential influencing factors. The project aims to provide a comprehensive understanding of various aspects of crime, enabling informed decision-making and policy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2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EA59-FDAC-4050-A145-AA19CD6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40"/>
            <a:ext cx="9569824" cy="905436"/>
          </a:xfrm>
        </p:spPr>
        <p:txBody>
          <a:bodyPr/>
          <a:lstStyle/>
          <a:p>
            <a:r>
              <a:rPr lang="en-US" b="1" dirty="0"/>
              <a:t>METHODOLOGY 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4600-66CC-43F7-A021-A2C1F06F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384612"/>
            <a:ext cx="11654118" cy="424926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IN" sz="45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1.Data Integration: </a:t>
            </a: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Extract and integrate data from various sources into Power BI.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Aggregated and cleaned crime data from reliable sources to ensure accuracy and reliability.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2.Data collection and Data cleaning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3.EDA Findings: </a:t>
            </a: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Summarize the key insights gained during exploratory data analysis ,highlighting patterns, trends, or outliers observed in the crime data.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4.Dashboard Design: </a:t>
            </a: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Collaborate with stakeholders to identify key metrics and design visually appealing dashboards.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5.Interactivity: </a:t>
            </a: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 interactive features for drill-down analysis and trend exploration for the crime data analysis.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45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54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B888-BED3-4569-9908-041383E4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735106"/>
            <a:ext cx="10582835" cy="896470"/>
          </a:xfrm>
        </p:spPr>
        <p:txBody>
          <a:bodyPr/>
          <a:lstStyle/>
          <a:p>
            <a:r>
              <a:rPr lang="en-US" b="1" dirty="0"/>
              <a:t>DATA: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2196-1C99-4B90-8694-9472A4DE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2671481"/>
            <a:ext cx="10797988" cy="40520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b="1" dirty="0"/>
              <a:t>Crime ID: </a:t>
            </a:r>
            <a:r>
              <a:rPr lang="en-IN" sz="2400" dirty="0"/>
              <a:t>Unique identifier for each criminal cases</a:t>
            </a:r>
          </a:p>
          <a:p>
            <a:pPr marL="0" indent="0">
              <a:buNone/>
            </a:pPr>
            <a:r>
              <a:rPr lang="en-IN" sz="2400" b="1" dirty="0"/>
              <a:t>Crime date:  </a:t>
            </a:r>
            <a:r>
              <a:rPr lang="en-IN" sz="2400" dirty="0"/>
              <a:t>Date of the crime happened</a:t>
            </a:r>
          </a:p>
          <a:p>
            <a:pPr marL="0" indent="0">
              <a:buNone/>
            </a:pPr>
            <a:r>
              <a:rPr lang="en-IN" sz="2400" b="1" dirty="0"/>
              <a:t>Crime time: </a:t>
            </a:r>
            <a:r>
              <a:rPr lang="en-IN" sz="2400" dirty="0"/>
              <a:t>Most dangerous crime time</a:t>
            </a:r>
          </a:p>
          <a:p>
            <a:pPr marL="0" indent="0">
              <a:buNone/>
            </a:pPr>
            <a:r>
              <a:rPr lang="en-IN" sz="2400" b="1" dirty="0"/>
              <a:t>Country: </a:t>
            </a:r>
            <a:r>
              <a:rPr lang="en-IN" sz="2400" dirty="0"/>
              <a:t>France, Italy, Spain, Denmark, Sweden, Belgium, etc..</a:t>
            </a:r>
          </a:p>
          <a:p>
            <a:pPr marL="0" indent="0">
              <a:buNone/>
            </a:pPr>
            <a:r>
              <a:rPr lang="en-IN" sz="2400" b="1" dirty="0"/>
              <a:t>People involved: </a:t>
            </a:r>
            <a:r>
              <a:rPr lang="en-IN" sz="2400" dirty="0"/>
              <a:t>How many people are actually involved in the criminal activity</a:t>
            </a:r>
          </a:p>
          <a:p>
            <a:pPr marL="0" indent="0">
              <a:buNone/>
            </a:pPr>
            <a:r>
              <a:rPr lang="en-IN" sz="2400" b="1" dirty="0"/>
              <a:t>Resolved: </a:t>
            </a:r>
            <a:r>
              <a:rPr lang="en-IN" sz="2400" dirty="0"/>
              <a:t>Number of crimes that are actually resolved</a:t>
            </a:r>
          </a:p>
          <a:p>
            <a:pPr marL="0" indent="0">
              <a:buNone/>
            </a:pPr>
            <a:r>
              <a:rPr lang="en-IN" sz="2400" b="1" dirty="0"/>
              <a:t>Crime type: </a:t>
            </a:r>
            <a:r>
              <a:rPr lang="en-IN" sz="2400" dirty="0"/>
              <a:t>Different types of crimes happened across different countries</a:t>
            </a:r>
          </a:p>
          <a:p>
            <a:pPr marL="0" indent="0">
              <a:buNone/>
            </a:pPr>
            <a:r>
              <a:rPr lang="en-IN" sz="2400" dirty="0"/>
              <a:t>for example:- Vehicle crime, Shoplifting, Drugs and illegal substances, Violence and sexual offences etc…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673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1028-D044-48A1-B2C6-C9685BE1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271"/>
            <a:ext cx="10515600" cy="1703294"/>
          </a:xfrm>
        </p:spPr>
        <p:txBody>
          <a:bodyPr>
            <a:normAutofit/>
          </a:bodyPr>
          <a:lstStyle/>
          <a:p>
            <a:r>
              <a:rPr lang="en-US" sz="4400" b="1" dirty="0"/>
              <a:t>Dashboard Tasks :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C8B1-F958-40C8-8B19-FA2EB2588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2" y="2142565"/>
            <a:ext cx="10860741" cy="40343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1. Total Crimes: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800" dirty="0"/>
              <a:t> - </a:t>
            </a:r>
            <a:r>
              <a:rPr lang="en-US" sz="5600" dirty="0"/>
              <a:t>Sum of all reported crimes in the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7200" b="1" dirty="0"/>
              <a:t>2. Crime Distribution by Year and Yearly Changes: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sz="5500" dirty="0"/>
              <a:t>Analysis of crimes categorized by year, including insights into the year-over-year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7200" b="1" dirty="0"/>
              <a:t>3. Crimes by Time Range (e.g., 3:00 AM to 5:59 AM):</a:t>
            </a:r>
          </a:p>
          <a:p>
            <a:pPr marL="0" indent="0">
              <a:buNone/>
            </a:pPr>
            <a:r>
              <a:rPr lang="en-US" sz="5500" dirty="0"/>
              <a:t>   - Exploration of crime occurrences within specific time intervals, providing a detailed breakdown.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7200" b="1" dirty="0"/>
              <a:t>4. Heatmap Showing Crime Distribution by Weekdays and Months: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5500" dirty="0"/>
              <a:t>- Visualization using a heatmap to illustrate how crimes are distributed across weekdays and months.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7200" b="1" dirty="0"/>
              <a:t>5. Crimes by Country:</a:t>
            </a:r>
          </a:p>
          <a:p>
            <a:pPr marL="0" indent="0">
              <a:buNone/>
            </a:pPr>
            <a:r>
              <a:rPr lang="en-US" sz="7200" dirty="0"/>
              <a:t>   </a:t>
            </a:r>
            <a:r>
              <a:rPr lang="en-US" sz="5600" dirty="0"/>
              <a:t>- Examination of crimes categorized by the country where they occurred.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6BBB7-E8D4-4AC0-90C2-A8AC3E873C93}"/>
              </a:ext>
            </a:extLst>
          </p:cNvPr>
          <p:cNvSpPr txBox="1"/>
          <p:nvPr/>
        </p:nvSpPr>
        <p:spPr>
          <a:xfrm>
            <a:off x="573742" y="1464840"/>
            <a:ext cx="32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426572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231A-70B2-4B63-9D8A-B3F1545ED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0" y="2321859"/>
            <a:ext cx="10322859" cy="38551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/>
              <a:t>6. Total Resolved and Unresolved Crimes:</a:t>
            </a:r>
          </a:p>
          <a:p>
            <a:pPr marL="0" indent="0">
              <a:buNone/>
            </a:pPr>
            <a:r>
              <a:rPr lang="en-US" dirty="0"/>
              <a:t>   - Distinction between resolved and unresolved crimes, offering an overview of the overall resolution rate.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b="1" dirty="0"/>
              <a:t>7. Monthly Crime Trend with Percentage Variance:</a:t>
            </a:r>
          </a:p>
          <a:p>
            <a:pPr marL="0" indent="0">
              <a:buNone/>
            </a:pPr>
            <a:r>
              <a:rPr lang="en-US" dirty="0"/>
              <a:t>   - Analysis of the monthly crime trend, accompanied by the percentage variance to highlight fluctuations.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b="1" dirty="0"/>
              <a:t>8. Identification of the Most Dangerous Time of the Day:</a:t>
            </a:r>
          </a:p>
          <a:p>
            <a:pPr marL="0" indent="0">
              <a:buNone/>
            </a:pPr>
            <a:r>
              <a:rPr lang="en-US" dirty="0"/>
              <a:t>   - Exploration to pinpoint the specific time periods during the day associated with a higher frequency of crimes.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02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55174F-B04C-463B-B5D7-5772913B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89648"/>
            <a:ext cx="11994777" cy="66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2FD55-9CDB-4115-BC4E-445AAD34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179294"/>
            <a:ext cx="11528611" cy="65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6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457</TotalTime>
  <Words>551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Century Gothic</vt:lpstr>
      <vt:lpstr>Segoe UI</vt:lpstr>
      <vt:lpstr>Wingdings 3</vt:lpstr>
      <vt:lpstr>Ion Boardroom</vt:lpstr>
      <vt:lpstr>PowerPoint Presentation</vt:lpstr>
      <vt:lpstr>PROBLEM STATEMENT :</vt:lpstr>
      <vt:lpstr>Objective :</vt:lpstr>
      <vt:lpstr>METHODOLOGY :</vt:lpstr>
      <vt:lpstr>DATA:</vt:lpstr>
      <vt:lpstr>Dashboard Tasks 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Prerana N Raj</cp:lastModifiedBy>
  <cp:revision>42</cp:revision>
  <dcterms:created xsi:type="dcterms:W3CDTF">2023-12-17T17:47:56Z</dcterms:created>
  <dcterms:modified xsi:type="dcterms:W3CDTF">2024-04-03T04:25:05Z</dcterms:modified>
</cp:coreProperties>
</file>