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754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11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2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9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1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3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4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47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4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831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Predicting Uber Fare Amounts Using Machine Learning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An Analysis of Uber Trip Data</a:t>
            </a:r>
            <a:endParaRPr lang="en-US" dirty="0"/>
          </a:p>
          <a:p>
            <a:r>
              <a:rPr lang="en-IN" dirty="0"/>
              <a:t>By</a:t>
            </a:r>
          </a:p>
          <a:p>
            <a:r>
              <a:rPr lang="en-IN" dirty="0"/>
              <a:t>Mrs. Prerana </a:t>
            </a:r>
            <a:r>
              <a:rPr lang="en-IN" dirty="0" err="1"/>
              <a:t>Rokade</a:t>
            </a:r>
            <a:r>
              <a:rPr lang="en-IN" dirty="0"/>
              <a:t> </a:t>
            </a:r>
            <a:r>
              <a:rPr lang="en-IN" dirty="0" err="1"/>
              <a:t>Howladar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8401" y="1371600"/>
            <a:ext cx="721396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br/>
            <a:r>
              <a:t># Convert pickup_datetime to datetime format</a:t>
            </a:r>
            <a:br/>
            <a:r>
              <a:t>df_new['pickup_datetime'] = pd.to_datetime(df_new['pickup_datetime'])</a:t>
            </a:r>
            <a:br/>
            <a:br/>
            <a:r>
              <a:t># Extract day of the week</a:t>
            </a:r>
            <a:br/>
            <a:r>
              <a:t>df_new['pickup_day_of_week'] = df_new['pickup_datetime'].dt.dayofweek</a:t>
            </a:r>
            <a:br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1" y="1651001"/>
            <a:ext cx="7670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br>
              <a:rPr dirty="0"/>
            </a:br>
            <a:r>
              <a:rPr dirty="0"/>
              <a:t># Function to calculate distance between two coordinates</a:t>
            </a:r>
            <a:br>
              <a:rPr dirty="0"/>
            </a:br>
            <a:r>
              <a:rPr dirty="0"/>
              <a:t>def </a:t>
            </a:r>
            <a:r>
              <a:rPr dirty="0" err="1"/>
              <a:t>calculate_distance</a:t>
            </a:r>
            <a:r>
              <a:rPr dirty="0"/>
              <a:t>(</a:t>
            </a:r>
            <a:r>
              <a:rPr dirty="0" err="1"/>
              <a:t>pickup_lat</a:t>
            </a:r>
            <a:r>
              <a:rPr dirty="0"/>
              <a:t>, </a:t>
            </a:r>
            <a:r>
              <a:rPr dirty="0" err="1"/>
              <a:t>pickup_lon</a:t>
            </a:r>
            <a:r>
              <a:rPr dirty="0"/>
              <a:t>, </a:t>
            </a:r>
            <a:r>
              <a:rPr dirty="0" err="1"/>
              <a:t>dropoff_lat</a:t>
            </a:r>
            <a:r>
              <a:rPr dirty="0"/>
              <a:t>, </a:t>
            </a:r>
            <a:r>
              <a:rPr dirty="0" err="1"/>
              <a:t>dropoff_lon</a:t>
            </a:r>
            <a:r>
              <a:rPr dirty="0"/>
              <a:t>):</a:t>
            </a:r>
            <a:br>
              <a:rPr dirty="0"/>
            </a:br>
            <a:r>
              <a:rPr dirty="0"/>
              <a:t>    return geodesic((</a:t>
            </a:r>
            <a:r>
              <a:rPr dirty="0" err="1"/>
              <a:t>pickup_lat</a:t>
            </a:r>
            <a:r>
              <a:rPr dirty="0"/>
              <a:t>, </a:t>
            </a:r>
            <a:r>
              <a:rPr dirty="0" err="1"/>
              <a:t>pickup_lon</a:t>
            </a:r>
            <a:r>
              <a:rPr dirty="0"/>
              <a:t>), (</a:t>
            </a:r>
            <a:r>
              <a:rPr dirty="0" err="1"/>
              <a:t>dropoff_lat</a:t>
            </a:r>
            <a:r>
              <a:rPr dirty="0"/>
              <a:t>, </a:t>
            </a:r>
            <a:r>
              <a:rPr dirty="0" err="1"/>
              <a:t>dropoff_lon</a:t>
            </a:r>
            <a:r>
              <a:rPr dirty="0"/>
              <a:t>)).miles</a:t>
            </a:r>
            <a:br>
              <a:rPr dirty="0"/>
            </a:br>
            <a:br>
              <a:rPr dirty="0"/>
            </a:br>
            <a:r>
              <a:rPr dirty="0"/>
              <a:t># Apply the function to create a new column for distance</a:t>
            </a:r>
            <a:br>
              <a:rPr dirty="0"/>
            </a:br>
            <a:r>
              <a:rPr dirty="0" err="1"/>
              <a:t>df_new</a:t>
            </a:r>
            <a:r>
              <a:rPr dirty="0"/>
              <a:t>['distance'] = </a:t>
            </a:r>
            <a:r>
              <a:rPr dirty="0" err="1"/>
              <a:t>df_new.apply</a:t>
            </a:r>
            <a:r>
              <a:rPr dirty="0"/>
              <a:t>(lambda row: </a:t>
            </a:r>
            <a:r>
              <a:rPr dirty="0" err="1"/>
              <a:t>calculate_distance</a:t>
            </a:r>
            <a:r>
              <a:rPr dirty="0"/>
              <a:t>(row[</a:t>
            </a:r>
            <a:endParaRPr lang="en-US" dirty="0"/>
          </a:p>
          <a:p>
            <a:r>
              <a:rPr dirty="0"/>
              <a:t>'</a:t>
            </a:r>
            <a:r>
              <a:rPr dirty="0" err="1"/>
              <a:t>pickup_latitude</a:t>
            </a:r>
            <a:r>
              <a:rPr dirty="0"/>
              <a:t>'], row['</a:t>
            </a:r>
            <a:r>
              <a:rPr dirty="0" err="1"/>
              <a:t>pickup_longitude</a:t>
            </a:r>
            <a:r>
              <a:rPr dirty="0"/>
              <a:t>'], row['</a:t>
            </a:r>
            <a:r>
              <a:rPr dirty="0" err="1"/>
              <a:t>dropoff_latitude</a:t>
            </a:r>
            <a:r>
              <a:rPr dirty="0"/>
              <a:t>'], row['</a:t>
            </a:r>
            <a:r>
              <a:rPr dirty="0" err="1"/>
              <a:t>dropoff_longitude</a:t>
            </a:r>
            <a:r>
              <a:rPr dirty="0"/>
              <a:t>']), axis=1)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Distance Traveled</a:t>
            </a:r>
          </a:p>
        </p:txBody>
      </p:sp>
      <p:pic>
        <p:nvPicPr>
          <p:cNvPr id="3" name="Picture 2" descr="distanc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47875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Fare Amount</a:t>
            </a:r>
          </a:p>
        </p:txBody>
      </p:sp>
      <p:pic>
        <p:nvPicPr>
          <p:cNvPr id="3" name="Picture 2" descr="far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7645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Problem Statement:</a:t>
            </a:r>
          </a:p>
          <a:p>
            <a:r>
              <a:rPr dirty="0"/>
              <a:t>The transportation industry has seen a significant shift with the advent of ride-sharing services like Uber. Predicting the fare amount for a given trip based on various factors such as distance, time of day, and location can help improve customer satisfaction, optimize pricing strategies, and enhance operational efficiency.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FB16-F7CE-65B1-C5F9-65B0B842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F207-3DD3-90BC-8A4B-8FCB271E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Understand the structure and characteristics of the Uber dataset.</a:t>
            </a:r>
          </a:p>
          <a:p>
            <a:r>
              <a:rPr lang="en-US" dirty="0"/>
              <a:t>2. Preprocess the data to handle missing values, convert data types, and create new features for analysis.</a:t>
            </a:r>
          </a:p>
          <a:p>
            <a:r>
              <a:rPr lang="en-US" dirty="0"/>
              <a:t>3. Apply various machine learning algorithms to predict the fare amount.</a:t>
            </a:r>
          </a:p>
          <a:p>
            <a:r>
              <a:rPr lang="en-US" dirty="0"/>
              <a:t>4. Evaluate the performance of each model using appropriate metrics.</a:t>
            </a:r>
          </a:p>
          <a:p>
            <a:r>
              <a:rPr lang="en-US" dirty="0"/>
              <a:t>5. Identify outliers where the fare per mile is unusually high or 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75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 of the dataset.</a:t>
            </a:r>
          </a:p>
          <a:p>
            <a:endParaRPr/>
          </a:p>
          <a:p>
            <a:r>
              <a:t>Steps taken for data preprocessing:</a:t>
            </a:r>
          </a:p>
          <a:p>
            <a:r>
              <a:t>1. Converting pickup_datetime to datetime format.</a:t>
            </a:r>
          </a:p>
          <a:p>
            <a:r>
              <a:t>2. Creating new features for the day of the week and hour of the day.</a:t>
            </a:r>
          </a:p>
          <a:p>
            <a:r>
              <a:t>3. Calculating the distance between pickup and dropoff locations.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Creating meaningful features such as the distance covered per trip.</a:t>
            </a:r>
          </a:p>
          <a:p>
            <a:r>
              <a:t>Extracting temporal features from the pickup datetime.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Models used:</a:t>
            </a:r>
          </a:p>
          <a:p>
            <a:r>
              <a:t>1. Linear Regression</a:t>
            </a:r>
          </a:p>
          <a:p>
            <a:r>
              <a:t>2. Random Forest</a:t>
            </a:r>
          </a:p>
          <a:p>
            <a:r>
              <a:t>3. Gradient Boosting</a:t>
            </a:r>
          </a:p>
          <a:p>
            <a:r>
              <a:t>4. K-Nearest Neighbors (KNN)</a:t>
            </a:r>
          </a:p>
          <a:p>
            <a:r>
              <a:t>5. Support Vector Machine (SVM)</a:t>
            </a:r>
          </a:p>
          <a:p>
            <a:endParaRPr/>
          </a:p>
          <a:p>
            <a:r>
              <a:t>Evaluation metrics: MAE and RMSE</a:t>
            </a:r>
          </a:p>
          <a:p>
            <a:r>
              <a:t>Comparison of model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model performance:</a:t>
            </a:r>
          </a:p>
          <a:p>
            <a:r>
              <a:t>1. Linear Regression: MAE: 6.19, RMSE: 9.97</a:t>
            </a:r>
          </a:p>
          <a:p>
            <a:r>
              <a:t>2. Random Forest: MAE: 2.31, RMSE: 4.44</a:t>
            </a:r>
          </a:p>
          <a:p>
            <a:r>
              <a:t>3. Gradient Boosting: MAE: 2.40, RMSE: 4.81</a:t>
            </a:r>
          </a:p>
          <a:p>
            <a:r>
              <a:t>4. K-Nearest Neighbors: MAE: 2.82, RMSE: 5.25</a:t>
            </a:r>
          </a:p>
          <a:p>
            <a:r>
              <a:t>5. Support Vector Machine: MAE: 4.97, RMSE: 9.42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Identification of outliers where the fare per mile is unusually high or low.</a:t>
            </a:r>
          </a:p>
          <a:p>
            <a:r>
              <a:t>Analysis and interpretation of the outliers.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Insights from the analysis:</a:t>
            </a:r>
          </a:p>
          <a:p>
            <a:r>
              <a:t>1. The Random Forest model performed the best in predicting Uber fare amounts.</a:t>
            </a:r>
          </a:p>
          <a:p>
            <a:r>
              <a:t>2. Importance of feature engineering and model selection in predictive modeling.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597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Predicting Uber Fare Amounts Using Machine Learning Algorithms</vt:lpstr>
      <vt:lpstr>Problem Statement and Objectives</vt:lpstr>
      <vt:lpstr>Objectives:</vt:lpstr>
      <vt:lpstr>Data Exploration and Preprocessing</vt:lpstr>
      <vt:lpstr>Feature Engineering</vt:lpstr>
      <vt:lpstr>Model Building and Evaluation</vt:lpstr>
      <vt:lpstr>Results</vt:lpstr>
      <vt:lpstr>Outlier Analysis</vt:lpstr>
      <vt:lpstr>Conclusion</vt:lpstr>
      <vt:lpstr>Data Preprocessing Code</vt:lpstr>
      <vt:lpstr>Feature Engineering Code</vt:lpstr>
      <vt:lpstr>Distribution of Distance Traveled</vt:lpstr>
      <vt:lpstr>Distribution of Fare Amount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2024-07-23T07:39:10Z</dcterms:modified>
  <cp:category/>
</cp:coreProperties>
</file>