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2" r:id="rId1"/>
  </p:sldMasterIdLst>
  <p:sldIdLst>
    <p:sldId id="265" r:id="rId2"/>
    <p:sldId id="266" r:id="rId3"/>
    <p:sldId id="267" r:id="rId4"/>
    <p:sldId id="269" r:id="rId5"/>
    <p:sldId id="268" r:id="rId6"/>
    <p:sldId id="262" r:id="rId7"/>
    <p:sldId id="271" r:id="rId8"/>
    <p:sldId id="272" r:id="rId9"/>
    <p:sldId id="273" r:id="rId10"/>
    <p:sldId id="263" r:id="rId11"/>
    <p:sldId id="27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E3CE4-086F-1B7F-1C80-07231FD4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AF519-1FBA-F522-359A-4857B9A1D6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7F3FB-6F78-D5AB-6D0A-00686998A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3925E-C10C-0C8E-910D-72984C557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7EC5-F4E6-D164-5022-F5333B5B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993988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637B8-0B83-03CA-ECF9-410E6C887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17A03E-953E-5493-2BA4-CE872C570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2188BF-FD89-CEA1-812E-EF4700A60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6199C-D68A-9494-9D20-8680E886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37D92C-A3BC-C103-A3AF-CAD7C713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4053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F9B571-B8F1-B886-92EB-37B9A22DDC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FC976-18D6-D77C-DF40-8392CE25C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DBD22-FF18-A0C1-C0DE-0531F5D1C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43CEB-B26A-56FD-7D52-671902B79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F3EBE-51D6-FAD0-5E56-47B18B9C5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7616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CDE6A-5EE0-55E9-4D5C-0AB0A0326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FEF62-30E6-8A9A-0D3C-2EC7E095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BAD93A-4C59-3B0D-D772-185616E264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CF354C-0A69-48B3-4212-9E5EFFF6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BFAD0-03C2-91A9-D12B-BB70D15D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48751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5E809-96D8-748D-E109-55B6BFA12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769B61-FD63-FA1C-152F-455AFC58E4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BA9760-E6DC-14CB-006D-0F7F668D3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EBA7CD-F9CF-E27D-67F2-047BE2E49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7FF1BB-C4AE-5399-D80F-5A4C3518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73117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7A122-ABA4-4A8F-2925-6CC04D4BA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1F8B-8647-F2E6-6788-21FB74EBE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8EEC3-041B-5883-9DE8-CD1A0EA8E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96AA1-9F0B-A4FD-FDE9-9FE734DE4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F9D022-7CD1-C270-1562-1DD3F255E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B10EF-DC16-9FFF-5BD0-E0AB6FEFC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1370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1AC53-A75D-6C2C-6FBD-421F4AB79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1F1BB-0425-F1EF-7FBA-AEA99740C3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E1DE97-D6BA-A24D-F264-5818DB7262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6092FE-0842-EB73-EA67-C329461A9E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214C71-033B-1A48-8121-EB3DD68B10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9C9BF1-C08B-A273-8BD8-499716169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C8C833-529E-03B9-8231-5A5891ACA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82F505-B1B9-E6D1-5779-71766A25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44387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AA182-8CD5-32A3-7446-CFB5E609C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B9E97D-D506-B058-66CF-6C4866C70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170D6-12FB-E531-6510-D5CE685B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923AA87-B09C-9B92-8E2B-0953751D3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51698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379CCF-2DD9-A0A0-AF6C-CBB7A02A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32F700-787D-E8E0-07E0-4C5DA2CBD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B8E3-0B78-4EBA-49E7-8CCDB7754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3245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A9974-8C35-1513-1619-A03BC7082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A7BF79-6275-AD49-4ED4-DBD79A69C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2CD522-6971-4451-D0E4-BE02FF5137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1DF51B-4400-D1C3-879E-B78B67C9F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9129D-DBC3-CF60-7BDF-BDC2CABD7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3E2DE-1EF2-294A-EFEC-1055D495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64908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2C167-BED4-5156-447C-9D507A5C4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597400-16B5-C187-FDB8-529BEC2FC0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BFD679-9266-D0E4-0B76-59992CBCA9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9C9CA-6FB9-61BE-BA95-6B3823167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03D28-8D74-3E19-0C5C-692A51F2B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77B2CF-6569-1802-C0EB-D3FFE28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916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4086FB-C66C-C0AB-FD21-CCF719A61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9CE7F-EACA-B476-CDF8-938E0AA02D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D17B2-7B23-2214-AF9E-98366D3187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015E4-B8E6-4BDF-977F-3064AC989F36}" type="datetimeFigureOut">
              <a:rPr lang="en-IN" smtClean="0"/>
              <a:t>05-10-2024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8AED8-A7FF-1B9E-8915-71727B39A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ADC1AD-E090-8A15-4BCA-69C5E67909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E2AC26-1025-463D-8BCD-1DA3FBCC35A8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965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E2397-1752-5011-C278-04CA66411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969F2E45-140B-E7A2-E9C9-0FC7DCDE477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282516" y="102766"/>
            <a:ext cx="1388520" cy="1560960"/>
          </a:xfrm>
          <a:prstGeom prst="rect">
            <a:avLst/>
          </a:prstGeom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E5D888D-6EA7-9CCB-1399-91B032DE1CEA}"/>
              </a:ext>
            </a:extLst>
          </p:cNvPr>
          <p:cNvSpPr/>
          <p:nvPr/>
        </p:nvSpPr>
        <p:spPr>
          <a:xfrm>
            <a:off x="2435298" y="1532525"/>
            <a:ext cx="7968848" cy="2123658"/>
          </a:xfrm>
          <a:prstGeom prst="rect">
            <a:avLst/>
          </a:prstGeom>
          <a:noFill/>
          <a:effectLst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IOT BASED SMART PARKING</a:t>
            </a:r>
          </a:p>
          <a:p>
            <a:pPr algn="ctr"/>
            <a:r>
              <a:rPr lang="en-US" sz="6600" b="1" cap="none" spc="0" dirty="0">
                <a:ln w="0"/>
                <a:solidFill>
                  <a:schemeClr val="accent1">
                    <a:lumMod val="75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SYSTEM </a:t>
            </a:r>
            <a:endParaRPr lang="en-US" sz="6600" b="1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717756-E997-96BD-8286-7F527658F901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D3CE11-C256-6ADC-B8FA-6DA0BDC41ACC}"/>
              </a:ext>
            </a:extLst>
          </p:cNvPr>
          <p:cNvSpPr/>
          <p:nvPr/>
        </p:nvSpPr>
        <p:spPr>
          <a:xfrm>
            <a:off x="1978139" y="3983760"/>
            <a:ext cx="903279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Calibri" panose="020F0502020204030204" pitchFamily="34" charset="0"/>
              </a:rPr>
              <a:t>TEAM NAME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: </a:t>
            </a:r>
            <a:r>
              <a:rPr lang="en-US" sz="40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  <a:cs typeface="Calibri" panose="020F0502020204030204" pitchFamily="34" charset="0"/>
              </a:rPr>
              <a:t>IOTech</a:t>
            </a:r>
            <a:r>
              <a:rPr lang="en-US" sz="36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  <a:latin typeface="Agency FB" panose="020B0503020202020204" pitchFamily="34" charset="0"/>
              </a:rPr>
              <a:t> </a:t>
            </a:r>
            <a:endParaRPr lang="en-US" sz="3600" b="1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  <a:latin typeface="Agency FB" panose="020B0503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03FC1D-FB6E-773D-30EA-45DB1984C240}"/>
              </a:ext>
            </a:extLst>
          </p:cNvPr>
          <p:cNvSpPr/>
          <p:nvPr/>
        </p:nvSpPr>
        <p:spPr>
          <a:xfrm>
            <a:off x="1353462" y="5188708"/>
            <a:ext cx="1013252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4000" b="1" cap="none" spc="0" dirty="0">
                <a:ln w="0"/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gency FB" panose="020B0503020202020204" pitchFamily="34" charset="0"/>
              </a:rPr>
              <a:t>Sanjivani College of Engineering, Kopargaon</a:t>
            </a:r>
          </a:p>
          <a:p>
            <a:pPr algn="ctr"/>
            <a:r>
              <a:rPr lang="en-US" sz="4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663479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1DD8-D49B-3C14-4846-7D1EFD3A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B7B36-E222-77FA-72F0-36073E23C2B6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3B72-6249-67DF-4CC2-3CFFF9547F24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 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224A-6748-7D92-E82A-62AEB4FDA937}"/>
              </a:ext>
            </a:extLst>
          </p:cNvPr>
          <p:cNvSpPr/>
          <p:nvPr/>
        </p:nvSpPr>
        <p:spPr>
          <a:xfrm>
            <a:off x="1540875" y="946814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Advantages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F1C11-8450-3F11-6CAA-F8CFA7716E39}"/>
              </a:ext>
            </a:extLst>
          </p:cNvPr>
          <p:cNvSpPr/>
          <p:nvPr/>
        </p:nvSpPr>
        <p:spPr>
          <a:xfrm>
            <a:off x="2500451" y="1574659"/>
            <a:ext cx="9032790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Efficient Parking Management – Slot availability display – Dual Sensors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Multilevel Parking Compatibility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Reduces slots search time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Easy expansion of parking area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Reducing traffic congestion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Integrated with Smart Cities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Effectiveness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60D07F-EEF7-F717-217B-8A46426337E2}"/>
              </a:ext>
            </a:extLst>
          </p:cNvPr>
          <p:cNvSpPr/>
          <p:nvPr/>
        </p:nvSpPr>
        <p:spPr>
          <a:xfrm>
            <a:off x="1635211" y="4760121"/>
            <a:ext cx="6097860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over existing models  :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8CAB05-EC0D-A0EA-8AB4-72CE09536009}"/>
              </a:ext>
            </a:extLst>
          </p:cNvPr>
          <p:cNvSpPr/>
          <p:nvPr/>
        </p:nvSpPr>
        <p:spPr>
          <a:xfrm>
            <a:off x="2500451" y="5400257"/>
            <a:ext cx="9032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Enhances Accuracy – Dual sensors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Minimizes Human Intervention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Cost 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151559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F81DD8-D49B-3C14-4846-7D1EFD3A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5B7B36-E222-77FA-72F0-36073E23C2B6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FC3B72-6249-67DF-4CC2-3CFFF9547F24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 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14224A-6748-7D92-E82A-62AEB4FDA937}"/>
              </a:ext>
            </a:extLst>
          </p:cNvPr>
          <p:cNvSpPr/>
          <p:nvPr/>
        </p:nvSpPr>
        <p:spPr>
          <a:xfrm>
            <a:off x="1540875" y="946814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Applications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AF1C11-8450-3F11-6CAA-F8CFA7716E39}"/>
              </a:ext>
            </a:extLst>
          </p:cNvPr>
          <p:cNvSpPr/>
          <p:nvPr/>
        </p:nvSpPr>
        <p:spPr>
          <a:xfrm>
            <a:off x="2896691" y="1737219"/>
            <a:ext cx="6877229" cy="138499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Parking Availability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Guidance System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Environmental Impact</a:t>
            </a:r>
          </a:p>
        </p:txBody>
      </p:sp>
    </p:spTree>
    <p:extLst>
      <p:ext uri="{BB962C8B-B14F-4D97-AF65-F5344CB8AC3E}">
        <p14:creationId xmlns:p14="http://schemas.microsoft.com/office/powerpoint/2010/main" val="3868611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638881-99BC-616A-D9B6-205115D205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>
            <a:extLst>
              <a:ext uri="{FF2B5EF4-FFF2-40B4-BE49-F238E27FC236}">
                <a16:creationId xmlns:a16="http://schemas.microsoft.com/office/drawing/2014/main" id="{358915BD-8DD3-F747-EBDF-23FE34D4BBB0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0385153" y="344150"/>
            <a:ext cx="1388520" cy="156096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87D2CB-070F-CE33-37CE-D75781E53077}"/>
              </a:ext>
            </a:extLst>
          </p:cNvPr>
          <p:cNvSpPr/>
          <p:nvPr/>
        </p:nvSpPr>
        <p:spPr>
          <a:xfrm>
            <a:off x="342617" y="85245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D32273-C629-7511-F4DE-4A836CB3A137}"/>
              </a:ext>
            </a:extLst>
          </p:cNvPr>
          <p:cNvSpPr/>
          <p:nvPr/>
        </p:nvSpPr>
        <p:spPr>
          <a:xfrm>
            <a:off x="-1142613" y="1796431"/>
            <a:ext cx="9032790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GROUP MEMBERS :-</a:t>
            </a:r>
          </a:p>
          <a:p>
            <a:pPr algn="ctr"/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268B4-3D0C-90BA-B488-99D534C43BDF}"/>
              </a:ext>
            </a:extLst>
          </p:cNvPr>
          <p:cNvSpPr/>
          <p:nvPr/>
        </p:nvSpPr>
        <p:spPr>
          <a:xfrm>
            <a:off x="3278887" y="2644170"/>
            <a:ext cx="903279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Prerana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Nale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Sakshi Kulkarni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Komal </a:t>
            </a:r>
            <a:r>
              <a:rPr lang="en-US" sz="24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Shirsath</a:t>
            </a: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01EC7C-8D89-8633-DBF3-719016C1A692}"/>
              </a:ext>
            </a:extLst>
          </p:cNvPr>
          <p:cNvSpPr txBox="1"/>
          <p:nvPr/>
        </p:nvSpPr>
        <p:spPr>
          <a:xfrm>
            <a:off x="7508240" y="4754880"/>
            <a:ext cx="468376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Guided By:-</a:t>
            </a:r>
          </a:p>
          <a:p>
            <a:pPr algn="ctr"/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Mr. Umesh Sangule</a:t>
            </a:r>
          </a:p>
          <a:p>
            <a:pPr algn="ctr"/>
            <a:r>
              <a:rPr lang="en-US" sz="1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18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8087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D5165-B0D9-126B-9311-2A764283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336FFF3-E519-451A-94A7-71ECBAFB2BBB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817B19-BC5C-F4AE-5DF6-CC575002ACFE}"/>
              </a:ext>
            </a:extLst>
          </p:cNvPr>
          <p:cNvSpPr/>
          <p:nvPr/>
        </p:nvSpPr>
        <p:spPr>
          <a:xfrm>
            <a:off x="2520115" y="111760"/>
            <a:ext cx="9032790" cy="104644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30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32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30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9B168-3F38-123A-37EE-847309976C96}"/>
              </a:ext>
            </a:extLst>
          </p:cNvPr>
          <p:cNvSpPr/>
          <p:nvPr/>
        </p:nvSpPr>
        <p:spPr>
          <a:xfrm>
            <a:off x="1930179" y="1396186"/>
            <a:ext cx="1609434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Abstract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9A7968D-D27A-56D3-62A0-75FC12AEED0A}"/>
              </a:ext>
            </a:extLst>
          </p:cNvPr>
          <p:cNvSpPr/>
          <p:nvPr/>
        </p:nvSpPr>
        <p:spPr>
          <a:xfrm>
            <a:off x="2372632" y="2157393"/>
            <a:ext cx="9032790" cy="378565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Slot Availability Notification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 to address the challenges associated with urban parking by providing users with up-to-the minute information on parking slot availability.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This project uses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Internet of Things (IoT) technology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to monitor and manage parking spaces efficiently.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area is equipped with sensors 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connected to a centralized system, creating a network that continuously monitors the occupancy status of individual parking spaces.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Real-time data collection from sensors processed and made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accessible to users through a LED display</a:t>
            </a:r>
            <a:endParaRPr lang="en-US" sz="2400" b="1" u="sng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8601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E465B-7502-D0BC-BB81-6E68905EC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799F07-AA88-8FE3-DB6E-8FE0109F726A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4437C2-DEC1-A551-4D00-3C4C3E677BCD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C06B2-11AD-8390-8BFE-DAA989A6DA83}"/>
              </a:ext>
            </a:extLst>
          </p:cNvPr>
          <p:cNvSpPr/>
          <p:nvPr/>
        </p:nvSpPr>
        <p:spPr>
          <a:xfrm>
            <a:off x="1664708" y="1728787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Components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62E0B4-E915-C4F1-E712-BAD88381E635}"/>
              </a:ext>
            </a:extLst>
          </p:cNvPr>
          <p:cNvSpPr/>
          <p:nvPr/>
        </p:nvSpPr>
        <p:spPr>
          <a:xfrm>
            <a:off x="2736426" y="2539257"/>
            <a:ext cx="9032790" cy="267765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Smart IR Sensors – Data transmission using wireless network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 – Processing Instructions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 Motor – Access control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Bread Board – Circuit board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LED Display 16 X 2 – Available slot details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Rainbow Cables – Connection</a:t>
            </a:r>
          </a:p>
          <a:p>
            <a:pPr algn="just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45833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9574-A63F-F3E7-6197-D27F5BBB4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8E166C-B177-3239-B133-709178BD6770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CDB092-EF43-57B5-01C3-9EF6B7E54A4E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8DA0EC-B251-88AD-787F-BBF81A7AAA58}"/>
              </a:ext>
            </a:extLst>
          </p:cNvPr>
          <p:cNvSpPr/>
          <p:nvPr/>
        </p:nvSpPr>
        <p:spPr>
          <a:xfrm>
            <a:off x="1851521" y="961871"/>
            <a:ext cx="3143266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Working Principle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C7E39A-3D79-456D-8879-FE131DD39817}"/>
              </a:ext>
            </a:extLst>
          </p:cNvPr>
          <p:cNvSpPr/>
          <p:nvPr/>
        </p:nvSpPr>
        <p:spPr>
          <a:xfrm>
            <a:off x="2352968" y="1595361"/>
            <a:ext cx="9032790" cy="526297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Parking area with smart sensors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infrared sensors, capable of detecting the presence or absence of a vehicle.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Sensors collected data is sent to the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Arduino Uno which manages the centralized system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and then relevant information about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slot availability is visible on LED display.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9V battery a portable and compact power source for Arduino boards.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16x2 LED display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a user interface to visualize slot status. Displays messages, symbols, or numeric information about available and occupied parking slots. 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Servo motor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integrated into an access control system, </a:t>
            </a:r>
            <a:r>
              <a:rPr lang="en-US" sz="2400" u="sng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allowing the gate to open automatically when criteria is met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as detecting a valid parking permit or when a user has reserved a parking space.</a:t>
            </a: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7127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E3B04-B996-7BDB-175E-519C4FA8A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4B732E9-CB86-FDA8-DFFB-CD6E5F7921EF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434A69-7A45-63F2-B366-9AE2A6273FD1}"/>
              </a:ext>
            </a:extLst>
          </p:cNvPr>
          <p:cNvSpPr/>
          <p:nvPr/>
        </p:nvSpPr>
        <p:spPr>
          <a:xfrm>
            <a:off x="2500451" y="257414"/>
            <a:ext cx="9032790" cy="5539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3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	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 IOT BASED  SMART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u="sng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PARKING SYSTEM</a:t>
            </a:r>
            <a:r>
              <a:rPr lang="en-US" sz="2800" b="1" u="sng" dirty="0">
                <a:ln w="0"/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US" sz="3000" b="1" u="sng" cap="none" spc="0" dirty="0">
              <a:ln w="0"/>
              <a:solidFill>
                <a:schemeClr val="accent1">
                  <a:lumMod val="50000"/>
                </a:schemeClr>
              </a:solidFill>
              <a:effectLst>
                <a:outerShdw blurRad="38100" dist="38100" dir="2700000" algn="tl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E9C66-0A86-5F94-F5FC-A5E87D963C63}"/>
              </a:ext>
            </a:extLst>
          </p:cNvPr>
          <p:cNvSpPr/>
          <p:nvPr/>
        </p:nvSpPr>
        <p:spPr>
          <a:xfrm>
            <a:off x="503853" y="961871"/>
            <a:ext cx="3984171" cy="523220"/>
          </a:xfrm>
          <a:prstGeom prst="rect">
            <a:avLst/>
          </a:prstGeom>
          <a:noFill/>
          <a:effectLst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Prototype  :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F2B2B-B184-2AB9-3879-10EAC6BA0D3B}"/>
              </a:ext>
            </a:extLst>
          </p:cNvPr>
          <p:cNvSpPr/>
          <p:nvPr/>
        </p:nvSpPr>
        <p:spPr>
          <a:xfrm>
            <a:off x="2382465" y="1733012"/>
            <a:ext cx="9032790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457200" indent="-457200" algn="just">
              <a:buFont typeface="Wingdings" panose="05000000000000000000" pitchFamily="2" charset="2"/>
              <a:buChar char="Ø"/>
            </a:pPr>
            <a:endParaRPr lang="en-US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C8C4BE-8182-3F06-4525-8C6256AFA6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082" y="1733012"/>
            <a:ext cx="5559936" cy="5093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9AF582-8E95-19DA-74BE-15398306ED4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022"/>
          <a:stretch/>
        </p:blipFill>
        <p:spPr>
          <a:xfrm>
            <a:off x="1514168" y="1764890"/>
            <a:ext cx="4965914" cy="509311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19530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EE861-E7F5-19E0-A4AB-7654C9F47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C766959-E26C-895A-5EA5-4A2F5D523A5E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50D53F-4B47-7348-AD57-81C17E375C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9" t="13147" r="3897" b="3776"/>
          <a:stretch/>
        </p:blipFill>
        <p:spPr>
          <a:xfrm>
            <a:off x="2149311" y="966020"/>
            <a:ext cx="8862818" cy="522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90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31198B-D776-0FCE-E179-E0146ECB3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E65BD08-64E2-928E-F00A-9957921279AA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20397F-EEFB-0363-383C-9D2D5A883D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057" y="451035"/>
            <a:ext cx="8534401" cy="590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33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C97EFF-AD48-0BB6-C579-404B6DE50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F6C6E75-7D3E-AD5D-B027-8D4D1CFA398D}"/>
              </a:ext>
            </a:extLst>
          </p:cNvPr>
          <p:cNvSpPr/>
          <p:nvPr/>
        </p:nvSpPr>
        <p:spPr>
          <a:xfrm>
            <a:off x="314632" y="0"/>
            <a:ext cx="1199536" cy="68580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28E9BF6-33DC-680E-09D3-7C2969ACC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898" y="540774"/>
            <a:ext cx="8603226" cy="6007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348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</TotalTime>
  <Words>388</Words>
  <Application>Microsoft Office PowerPoint</Application>
  <PresentationFormat>Widescreen</PresentationFormat>
  <Paragraphs>55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Agency FB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shraddha jape</dc:creator>
  <cp:lastModifiedBy>PRERANA NALE</cp:lastModifiedBy>
  <cp:revision>145</cp:revision>
  <dcterms:created xsi:type="dcterms:W3CDTF">2024-02-29T17:03:30Z</dcterms:created>
  <dcterms:modified xsi:type="dcterms:W3CDTF">2024-10-05T04:21:07Z</dcterms:modified>
</cp:coreProperties>
</file>