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82592"/>
            <a:ext cx="18288000" cy="4605020"/>
          </a:xfrm>
          <a:custGeom>
            <a:avLst/>
            <a:gdLst/>
            <a:ahLst/>
            <a:cxnLst/>
            <a:rect l="l" t="t" r="r" b="b"/>
            <a:pathLst>
              <a:path w="18288000" h="4605020">
                <a:moveTo>
                  <a:pt x="0" y="4604406"/>
                </a:moveTo>
                <a:lnTo>
                  <a:pt x="18287998" y="4604406"/>
                </a:lnTo>
                <a:lnTo>
                  <a:pt x="18287998" y="0"/>
                </a:lnTo>
                <a:lnTo>
                  <a:pt x="0" y="0"/>
                </a:lnTo>
                <a:lnTo>
                  <a:pt x="0" y="4604406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2994025"/>
          </a:xfrm>
          <a:custGeom>
            <a:avLst/>
            <a:gdLst/>
            <a:ahLst/>
            <a:cxnLst/>
            <a:rect l="l" t="t" r="r" b="b"/>
            <a:pathLst>
              <a:path w="18288000" h="2994025">
                <a:moveTo>
                  <a:pt x="0" y="2993608"/>
                </a:moveTo>
                <a:lnTo>
                  <a:pt x="18287998" y="2993608"/>
                </a:lnTo>
                <a:lnTo>
                  <a:pt x="18287998" y="0"/>
                </a:lnTo>
                <a:lnTo>
                  <a:pt x="0" y="0"/>
                </a:lnTo>
                <a:lnTo>
                  <a:pt x="0" y="2993608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993608"/>
            <a:ext cx="18288000" cy="2689225"/>
          </a:xfrm>
          <a:custGeom>
            <a:avLst/>
            <a:gdLst/>
            <a:ahLst/>
            <a:cxnLst/>
            <a:rect l="l" t="t" r="r" b="b"/>
            <a:pathLst>
              <a:path w="18288000" h="2689225">
                <a:moveTo>
                  <a:pt x="18288000" y="2688983"/>
                </a:moveTo>
                <a:lnTo>
                  <a:pt x="0" y="2688983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2688983"/>
                </a:lnTo>
                <a:close/>
              </a:path>
            </a:pathLst>
          </a:custGeom>
          <a:solidFill>
            <a:srgbClr val="F1B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2965" y="3208654"/>
            <a:ext cx="15962069" cy="194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0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370723" y="5984144"/>
            <a:ext cx="6098540" cy="181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0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0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60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73619"/>
            <a:ext cx="3497701" cy="35133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4736133"/>
            <a:ext cx="1624330" cy="1518920"/>
          </a:xfrm>
          <a:custGeom>
            <a:avLst/>
            <a:gdLst/>
            <a:ahLst/>
            <a:cxnLst/>
            <a:rect l="l" t="t" r="r" b="b"/>
            <a:pathLst>
              <a:path w="1624330" h="1518920">
                <a:moveTo>
                  <a:pt x="0" y="1518403"/>
                </a:moveTo>
                <a:lnTo>
                  <a:pt x="0" y="1487952"/>
                </a:lnTo>
                <a:lnTo>
                  <a:pt x="107369" y="1444335"/>
                </a:lnTo>
                <a:lnTo>
                  <a:pt x="341585" y="1352967"/>
                </a:lnTo>
                <a:lnTo>
                  <a:pt x="406980" y="1320045"/>
                </a:lnTo>
                <a:lnTo>
                  <a:pt x="463633" y="1290332"/>
                </a:lnTo>
                <a:lnTo>
                  <a:pt x="511544" y="1263828"/>
                </a:lnTo>
                <a:lnTo>
                  <a:pt x="550713" y="1240532"/>
                </a:lnTo>
                <a:lnTo>
                  <a:pt x="602825" y="1203568"/>
                </a:lnTo>
                <a:lnTo>
                  <a:pt x="603096" y="1203329"/>
                </a:lnTo>
                <a:lnTo>
                  <a:pt x="642526" y="1173129"/>
                </a:lnTo>
                <a:lnTo>
                  <a:pt x="680928" y="1142788"/>
                </a:lnTo>
                <a:lnTo>
                  <a:pt x="718873" y="1111860"/>
                </a:lnTo>
                <a:lnTo>
                  <a:pt x="756360" y="1080345"/>
                </a:lnTo>
                <a:lnTo>
                  <a:pt x="793389" y="1048243"/>
                </a:lnTo>
                <a:lnTo>
                  <a:pt x="829959" y="1015554"/>
                </a:lnTo>
                <a:lnTo>
                  <a:pt x="866071" y="982278"/>
                </a:lnTo>
                <a:lnTo>
                  <a:pt x="901726" y="948415"/>
                </a:lnTo>
                <a:lnTo>
                  <a:pt x="936922" y="913965"/>
                </a:lnTo>
                <a:lnTo>
                  <a:pt x="971660" y="878928"/>
                </a:lnTo>
                <a:lnTo>
                  <a:pt x="1005940" y="843304"/>
                </a:lnTo>
                <a:lnTo>
                  <a:pt x="1039762" y="807093"/>
                </a:lnTo>
                <a:lnTo>
                  <a:pt x="1073125" y="770296"/>
                </a:lnTo>
                <a:lnTo>
                  <a:pt x="1106031" y="732911"/>
                </a:lnTo>
                <a:lnTo>
                  <a:pt x="1138479" y="694939"/>
                </a:lnTo>
                <a:lnTo>
                  <a:pt x="1170468" y="656380"/>
                </a:lnTo>
                <a:lnTo>
                  <a:pt x="1201999" y="617234"/>
                </a:lnTo>
                <a:lnTo>
                  <a:pt x="1233072" y="577501"/>
                </a:lnTo>
                <a:lnTo>
                  <a:pt x="1263688" y="537182"/>
                </a:lnTo>
                <a:lnTo>
                  <a:pt x="1293845" y="496275"/>
                </a:lnTo>
                <a:lnTo>
                  <a:pt x="1323543" y="454781"/>
                </a:lnTo>
                <a:lnTo>
                  <a:pt x="1352784" y="412700"/>
                </a:lnTo>
                <a:lnTo>
                  <a:pt x="1381567" y="370033"/>
                </a:lnTo>
                <a:lnTo>
                  <a:pt x="1409891" y="326778"/>
                </a:lnTo>
                <a:lnTo>
                  <a:pt x="1437758" y="282936"/>
                </a:lnTo>
                <a:lnTo>
                  <a:pt x="1465166" y="238508"/>
                </a:lnTo>
                <a:lnTo>
                  <a:pt x="1492116" y="193492"/>
                </a:lnTo>
                <a:lnTo>
                  <a:pt x="1518609" y="147889"/>
                </a:lnTo>
                <a:lnTo>
                  <a:pt x="1544643" y="101700"/>
                </a:lnTo>
                <a:lnTo>
                  <a:pt x="1570218" y="54923"/>
                </a:lnTo>
                <a:lnTo>
                  <a:pt x="1595336" y="7560"/>
                </a:lnTo>
                <a:lnTo>
                  <a:pt x="1597847" y="2751"/>
                </a:lnTo>
                <a:lnTo>
                  <a:pt x="1602747" y="0"/>
                </a:lnTo>
                <a:lnTo>
                  <a:pt x="1610015" y="0"/>
                </a:lnTo>
                <a:lnTo>
                  <a:pt x="1612242" y="515"/>
                </a:lnTo>
                <a:lnTo>
                  <a:pt x="1621210" y="5198"/>
                </a:lnTo>
                <a:lnTo>
                  <a:pt x="1623878" y="13698"/>
                </a:lnTo>
                <a:lnTo>
                  <a:pt x="1620281" y="20587"/>
                </a:lnTo>
                <a:lnTo>
                  <a:pt x="1594978" y="68300"/>
                </a:lnTo>
                <a:lnTo>
                  <a:pt x="1569212" y="115422"/>
                </a:lnTo>
                <a:lnTo>
                  <a:pt x="1542985" y="161954"/>
                </a:lnTo>
                <a:lnTo>
                  <a:pt x="1516295" y="207895"/>
                </a:lnTo>
                <a:lnTo>
                  <a:pt x="1489142" y="253246"/>
                </a:lnTo>
                <a:lnTo>
                  <a:pt x="1461527" y="298007"/>
                </a:lnTo>
                <a:lnTo>
                  <a:pt x="1433450" y="342177"/>
                </a:lnTo>
                <a:lnTo>
                  <a:pt x="1404911" y="385757"/>
                </a:lnTo>
                <a:lnTo>
                  <a:pt x="1375909" y="428746"/>
                </a:lnTo>
                <a:lnTo>
                  <a:pt x="1346445" y="471145"/>
                </a:lnTo>
                <a:lnTo>
                  <a:pt x="1316519" y="512953"/>
                </a:lnTo>
                <a:lnTo>
                  <a:pt x="1286131" y="554171"/>
                </a:lnTo>
                <a:lnTo>
                  <a:pt x="1255280" y="594798"/>
                </a:lnTo>
                <a:lnTo>
                  <a:pt x="1223967" y="634835"/>
                </a:lnTo>
                <a:lnTo>
                  <a:pt x="1192191" y="674282"/>
                </a:lnTo>
                <a:lnTo>
                  <a:pt x="1159953" y="713138"/>
                </a:lnTo>
                <a:lnTo>
                  <a:pt x="1127253" y="751403"/>
                </a:lnTo>
                <a:lnTo>
                  <a:pt x="1094091" y="789079"/>
                </a:lnTo>
                <a:lnTo>
                  <a:pt x="1060466" y="826163"/>
                </a:lnTo>
                <a:lnTo>
                  <a:pt x="1026379" y="862658"/>
                </a:lnTo>
                <a:lnTo>
                  <a:pt x="991830" y="898561"/>
                </a:lnTo>
                <a:lnTo>
                  <a:pt x="956818" y="933875"/>
                </a:lnTo>
                <a:lnTo>
                  <a:pt x="921344" y="968598"/>
                </a:lnTo>
                <a:lnTo>
                  <a:pt x="885408" y="1002730"/>
                </a:lnTo>
                <a:lnTo>
                  <a:pt x="849009" y="1036272"/>
                </a:lnTo>
                <a:lnTo>
                  <a:pt x="812148" y="1069224"/>
                </a:lnTo>
                <a:lnTo>
                  <a:pt x="774825" y="1101585"/>
                </a:lnTo>
                <a:lnTo>
                  <a:pt x="737040" y="1133356"/>
                </a:lnTo>
                <a:lnTo>
                  <a:pt x="698792" y="1164536"/>
                </a:lnTo>
                <a:lnTo>
                  <a:pt x="660082" y="1195126"/>
                </a:lnTo>
                <a:lnTo>
                  <a:pt x="620909" y="1225125"/>
                </a:lnTo>
                <a:lnTo>
                  <a:pt x="566640" y="1263668"/>
                </a:lnTo>
                <a:lnTo>
                  <a:pt x="526427" y="1287653"/>
                </a:lnTo>
                <a:lnTo>
                  <a:pt x="477501" y="1314782"/>
                </a:lnTo>
                <a:lnTo>
                  <a:pt x="419861" y="1345052"/>
                </a:lnTo>
                <a:lnTo>
                  <a:pt x="353507" y="1378466"/>
                </a:lnTo>
                <a:lnTo>
                  <a:pt x="164285" y="1451962"/>
                </a:lnTo>
                <a:lnTo>
                  <a:pt x="0" y="1518403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37872"/>
            <a:ext cx="1724025" cy="1005205"/>
          </a:xfrm>
          <a:custGeom>
            <a:avLst/>
            <a:gdLst/>
            <a:ahLst/>
            <a:cxnLst/>
            <a:rect l="l" t="t" r="r" b="b"/>
            <a:pathLst>
              <a:path w="1724025" h="1005204">
                <a:moveTo>
                  <a:pt x="437413" y="910983"/>
                </a:moveTo>
                <a:lnTo>
                  <a:pt x="422262" y="860107"/>
                </a:lnTo>
                <a:lnTo>
                  <a:pt x="391426" y="802982"/>
                </a:lnTo>
                <a:lnTo>
                  <a:pt x="366572" y="772147"/>
                </a:lnTo>
                <a:lnTo>
                  <a:pt x="336956" y="743889"/>
                </a:lnTo>
                <a:lnTo>
                  <a:pt x="302577" y="718223"/>
                </a:lnTo>
                <a:lnTo>
                  <a:pt x="268046" y="697115"/>
                </a:lnTo>
                <a:lnTo>
                  <a:pt x="232232" y="679094"/>
                </a:lnTo>
                <a:lnTo>
                  <a:pt x="171983" y="656805"/>
                </a:lnTo>
                <a:lnTo>
                  <a:pt x="132905" y="649973"/>
                </a:lnTo>
                <a:lnTo>
                  <a:pt x="114198" y="649122"/>
                </a:lnTo>
                <a:lnTo>
                  <a:pt x="0" y="650341"/>
                </a:lnTo>
                <a:lnTo>
                  <a:pt x="0" y="924306"/>
                </a:lnTo>
                <a:lnTo>
                  <a:pt x="13652" y="931024"/>
                </a:lnTo>
                <a:lnTo>
                  <a:pt x="108280" y="967905"/>
                </a:lnTo>
                <a:lnTo>
                  <a:pt x="164350" y="984034"/>
                </a:lnTo>
                <a:lnTo>
                  <a:pt x="215976" y="995527"/>
                </a:lnTo>
                <a:lnTo>
                  <a:pt x="263144" y="1002372"/>
                </a:lnTo>
                <a:lnTo>
                  <a:pt x="305866" y="1004582"/>
                </a:lnTo>
                <a:lnTo>
                  <a:pt x="345681" y="998550"/>
                </a:lnTo>
                <a:lnTo>
                  <a:pt x="402767" y="975004"/>
                </a:lnTo>
                <a:lnTo>
                  <a:pt x="428612" y="941336"/>
                </a:lnTo>
                <a:lnTo>
                  <a:pt x="437413" y="910983"/>
                </a:lnTo>
                <a:close/>
              </a:path>
              <a:path w="1724025" h="1005204">
                <a:moveTo>
                  <a:pt x="1187894" y="632536"/>
                </a:moveTo>
                <a:lnTo>
                  <a:pt x="1166685" y="575437"/>
                </a:lnTo>
                <a:lnTo>
                  <a:pt x="1131430" y="531787"/>
                </a:lnTo>
                <a:lnTo>
                  <a:pt x="1067600" y="488886"/>
                </a:lnTo>
                <a:lnTo>
                  <a:pt x="1020991" y="463346"/>
                </a:lnTo>
                <a:lnTo>
                  <a:pt x="974267" y="441604"/>
                </a:lnTo>
                <a:lnTo>
                  <a:pt x="927404" y="423633"/>
                </a:lnTo>
                <a:lnTo>
                  <a:pt x="880427" y="409460"/>
                </a:lnTo>
                <a:lnTo>
                  <a:pt x="826935" y="397154"/>
                </a:lnTo>
                <a:lnTo>
                  <a:pt x="773976" y="387032"/>
                </a:lnTo>
                <a:lnTo>
                  <a:pt x="721563" y="379095"/>
                </a:lnTo>
                <a:lnTo>
                  <a:pt x="669696" y="373341"/>
                </a:lnTo>
                <a:lnTo>
                  <a:pt x="618363" y="369760"/>
                </a:lnTo>
                <a:lnTo>
                  <a:pt x="567575" y="368376"/>
                </a:lnTo>
                <a:lnTo>
                  <a:pt x="517334" y="369163"/>
                </a:lnTo>
                <a:lnTo>
                  <a:pt x="489826" y="369189"/>
                </a:lnTo>
                <a:lnTo>
                  <a:pt x="427901" y="369481"/>
                </a:lnTo>
                <a:lnTo>
                  <a:pt x="373964" y="372821"/>
                </a:lnTo>
                <a:lnTo>
                  <a:pt x="335648" y="379437"/>
                </a:lnTo>
                <a:lnTo>
                  <a:pt x="293370" y="393179"/>
                </a:lnTo>
                <a:lnTo>
                  <a:pt x="306793" y="420712"/>
                </a:lnTo>
                <a:lnTo>
                  <a:pt x="351434" y="450557"/>
                </a:lnTo>
                <a:lnTo>
                  <a:pt x="395465" y="479310"/>
                </a:lnTo>
                <a:lnTo>
                  <a:pt x="438886" y="506945"/>
                </a:lnTo>
                <a:lnTo>
                  <a:pt x="481711" y="533463"/>
                </a:lnTo>
                <a:lnTo>
                  <a:pt x="523938" y="558888"/>
                </a:lnTo>
                <a:lnTo>
                  <a:pt x="565543" y="583196"/>
                </a:lnTo>
                <a:lnTo>
                  <a:pt x="606564" y="606399"/>
                </a:lnTo>
                <a:lnTo>
                  <a:pt x="646963" y="628497"/>
                </a:lnTo>
                <a:lnTo>
                  <a:pt x="686765" y="649478"/>
                </a:lnTo>
                <a:lnTo>
                  <a:pt x="725957" y="669353"/>
                </a:lnTo>
                <a:lnTo>
                  <a:pt x="771918" y="690079"/>
                </a:lnTo>
                <a:lnTo>
                  <a:pt x="813612" y="707034"/>
                </a:lnTo>
                <a:lnTo>
                  <a:pt x="851039" y="720229"/>
                </a:lnTo>
                <a:lnTo>
                  <a:pt x="921016" y="736612"/>
                </a:lnTo>
                <a:lnTo>
                  <a:pt x="986764" y="744677"/>
                </a:lnTo>
                <a:lnTo>
                  <a:pt x="1015707" y="745794"/>
                </a:lnTo>
                <a:lnTo>
                  <a:pt x="1073823" y="740460"/>
                </a:lnTo>
                <a:lnTo>
                  <a:pt x="1121359" y="724535"/>
                </a:lnTo>
                <a:lnTo>
                  <a:pt x="1158316" y="698004"/>
                </a:lnTo>
                <a:lnTo>
                  <a:pt x="1184694" y="660869"/>
                </a:lnTo>
                <a:lnTo>
                  <a:pt x="1187030" y="645033"/>
                </a:lnTo>
                <a:lnTo>
                  <a:pt x="1187894" y="632536"/>
                </a:lnTo>
                <a:close/>
              </a:path>
              <a:path w="1724025" h="1005204">
                <a:moveTo>
                  <a:pt x="1723669" y="244411"/>
                </a:moveTo>
                <a:lnTo>
                  <a:pt x="1690573" y="172999"/>
                </a:lnTo>
                <a:lnTo>
                  <a:pt x="1653781" y="140220"/>
                </a:lnTo>
                <a:lnTo>
                  <a:pt x="1614462" y="110858"/>
                </a:lnTo>
                <a:lnTo>
                  <a:pt x="1572615" y="84924"/>
                </a:lnTo>
                <a:lnTo>
                  <a:pt x="1528241" y="62407"/>
                </a:lnTo>
                <a:lnTo>
                  <a:pt x="1481340" y="43294"/>
                </a:lnTo>
                <a:lnTo>
                  <a:pt x="1431912" y="27622"/>
                </a:lnTo>
                <a:lnTo>
                  <a:pt x="1379956" y="15354"/>
                </a:lnTo>
                <a:lnTo>
                  <a:pt x="1325473" y="6515"/>
                </a:lnTo>
                <a:lnTo>
                  <a:pt x="1268463" y="1092"/>
                </a:lnTo>
                <a:lnTo>
                  <a:pt x="1250226" y="0"/>
                </a:lnTo>
                <a:lnTo>
                  <a:pt x="1238834" y="0"/>
                </a:lnTo>
                <a:lnTo>
                  <a:pt x="1199400" y="1917"/>
                </a:lnTo>
                <a:lnTo>
                  <a:pt x="1134630" y="9969"/>
                </a:lnTo>
                <a:lnTo>
                  <a:pt x="1091806" y="15671"/>
                </a:lnTo>
                <a:lnTo>
                  <a:pt x="1038072" y="23761"/>
                </a:lnTo>
                <a:lnTo>
                  <a:pt x="973201" y="35547"/>
                </a:lnTo>
                <a:lnTo>
                  <a:pt x="935685" y="43916"/>
                </a:lnTo>
                <a:lnTo>
                  <a:pt x="894778" y="53936"/>
                </a:lnTo>
                <a:lnTo>
                  <a:pt x="853871" y="65722"/>
                </a:lnTo>
                <a:lnTo>
                  <a:pt x="817118" y="78270"/>
                </a:lnTo>
                <a:lnTo>
                  <a:pt x="756031" y="105625"/>
                </a:lnTo>
                <a:lnTo>
                  <a:pt x="739355" y="115417"/>
                </a:lnTo>
                <a:lnTo>
                  <a:pt x="751306" y="130530"/>
                </a:lnTo>
                <a:lnTo>
                  <a:pt x="752436" y="133032"/>
                </a:lnTo>
                <a:lnTo>
                  <a:pt x="759383" y="136842"/>
                </a:lnTo>
                <a:lnTo>
                  <a:pt x="772147" y="141947"/>
                </a:lnTo>
                <a:lnTo>
                  <a:pt x="795820" y="147904"/>
                </a:lnTo>
                <a:lnTo>
                  <a:pt x="830313" y="158978"/>
                </a:lnTo>
                <a:lnTo>
                  <a:pt x="875614" y="175158"/>
                </a:lnTo>
                <a:lnTo>
                  <a:pt x="931735" y="196456"/>
                </a:lnTo>
                <a:lnTo>
                  <a:pt x="998664" y="222859"/>
                </a:lnTo>
                <a:lnTo>
                  <a:pt x="1076413" y="254381"/>
                </a:lnTo>
                <a:lnTo>
                  <a:pt x="1210576" y="296633"/>
                </a:lnTo>
                <a:lnTo>
                  <a:pt x="1262824" y="310299"/>
                </a:lnTo>
                <a:lnTo>
                  <a:pt x="1306868" y="320954"/>
                </a:lnTo>
                <a:lnTo>
                  <a:pt x="1370330" y="333260"/>
                </a:lnTo>
                <a:lnTo>
                  <a:pt x="1418894" y="340575"/>
                </a:lnTo>
                <a:lnTo>
                  <a:pt x="1464437" y="345833"/>
                </a:lnTo>
                <a:lnTo>
                  <a:pt x="1506969" y="349008"/>
                </a:lnTo>
                <a:lnTo>
                  <a:pt x="1546491" y="350126"/>
                </a:lnTo>
                <a:lnTo>
                  <a:pt x="1602752" y="347522"/>
                </a:lnTo>
                <a:lnTo>
                  <a:pt x="1648180" y="338366"/>
                </a:lnTo>
                <a:lnTo>
                  <a:pt x="1682775" y="322681"/>
                </a:lnTo>
                <a:lnTo>
                  <a:pt x="1706537" y="300443"/>
                </a:lnTo>
                <a:lnTo>
                  <a:pt x="1721383" y="274345"/>
                </a:lnTo>
                <a:lnTo>
                  <a:pt x="1723669" y="244411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3496" y="5113899"/>
            <a:ext cx="859155" cy="329565"/>
          </a:xfrm>
          <a:custGeom>
            <a:avLst/>
            <a:gdLst/>
            <a:ahLst/>
            <a:cxnLst/>
            <a:rect l="l" t="t" r="r" b="b"/>
            <a:pathLst>
              <a:path w="859155" h="329564">
                <a:moveTo>
                  <a:pt x="278341" y="329124"/>
                </a:moveTo>
                <a:lnTo>
                  <a:pt x="146188" y="322833"/>
                </a:lnTo>
                <a:lnTo>
                  <a:pt x="85148" y="325649"/>
                </a:lnTo>
                <a:lnTo>
                  <a:pt x="81217" y="325644"/>
                </a:lnTo>
                <a:lnTo>
                  <a:pt x="42051" y="314121"/>
                </a:lnTo>
                <a:lnTo>
                  <a:pt x="0" y="287902"/>
                </a:lnTo>
                <a:lnTo>
                  <a:pt x="15269" y="280364"/>
                </a:lnTo>
                <a:lnTo>
                  <a:pt x="42618" y="264143"/>
                </a:lnTo>
                <a:lnTo>
                  <a:pt x="82049" y="239238"/>
                </a:lnTo>
                <a:lnTo>
                  <a:pt x="133559" y="205651"/>
                </a:lnTo>
                <a:lnTo>
                  <a:pt x="197151" y="163380"/>
                </a:lnTo>
                <a:lnTo>
                  <a:pt x="272822" y="112426"/>
                </a:lnTo>
                <a:lnTo>
                  <a:pt x="286256" y="104370"/>
                </a:lnTo>
                <a:lnTo>
                  <a:pt x="334974" y="78888"/>
                </a:lnTo>
                <a:lnTo>
                  <a:pt x="384918" y="59251"/>
                </a:lnTo>
                <a:lnTo>
                  <a:pt x="438469" y="44257"/>
                </a:lnTo>
                <a:lnTo>
                  <a:pt x="482634" y="31288"/>
                </a:lnTo>
                <a:lnTo>
                  <a:pt x="517411" y="20344"/>
                </a:lnTo>
                <a:lnTo>
                  <a:pt x="542800" y="11427"/>
                </a:lnTo>
                <a:lnTo>
                  <a:pt x="562853" y="6912"/>
                </a:lnTo>
                <a:lnTo>
                  <a:pt x="582783" y="3526"/>
                </a:lnTo>
                <a:lnTo>
                  <a:pt x="602591" y="1269"/>
                </a:lnTo>
                <a:lnTo>
                  <a:pt x="622276" y="141"/>
                </a:lnTo>
                <a:lnTo>
                  <a:pt x="632073" y="0"/>
                </a:lnTo>
                <a:lnTo>
                  <a:pt x="661328" y="1273"/>
                </a:lnTo>
                <a:lnTo>
                  <a:pt x="719009" y="11465"/>
                </a:lnTo>
                <a:lnTo>
                  <a:pt x="777543" y="32353"/>
                </a:lnTo>
                <a:lnTo>
                  <a:pt x="825176" y="60904"/>
                </a:lnTo>
                <a:lnTo>
                  <a:pt x="850583" y="90871"/>
                </a:lnTo>
                <a:lnTo>
                  <a:pt x="858517" y="114343"/>
                </a:lnTo>
                <a:lnTo>
                  <a:pt x="858875" y="120995"/>
                </a:lnTo>
                <a:lnTo>
                  <a:pt x="838941" y="177454"/>
                </a:lnTo>
                <a:lnTo>
                  <a:pt x="797499" y="229087"/>
                </a:lnTo>
                <a:lnTo>
                  <a:pt x="765252" y="253989"/>
                </a:lnTo>
                <a:lnTo>
                  <a:pt x="729311" y="271276"/>
                </a:lnTo>
                <a:lnTo>
                  <a:pt x="675548" y="287181"/>
                </a:lnTo>
                <a:lnTo>
                  <a:pt x="633112" y="297067"/>
                </a:lnTo>
                <a:lnTo>
                  <a:pt x="580306" y="308240"/>
                </a:lnTo>
                <a:lnTo>
                  <a:pt x="539660" y="312712"/>
                </a:lnTo>
                <a:lnTo>
                  <a:pt x="495141" y="316787"/>
                </a:lnTo>
                <a:lnTo>
                  <a:pt x="446750" y="320465"/>
                </a:lnTo>
                <a:lnTo>
                  <a:pt x="394486" y="323748"/>
                </a:lnTo>
                <a:lnTo>
                  <a:pt x="338350" y="326634"/>
                </a:lnTo>
                <a:lnTo>
                  <a:pt x="278341" y="329124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82842"/>
            <a:ext cx="320040" cy="942340"/>
          </a:xfrm>
          <a:custGeom>
            <a:avLst/>
            <a:gdLst/>
            <a:ahLst/>
            <a:cxnLst/>
            <a:rect l="l" t="t" r="r" b="b"/>
            <a:pathLst>
              <a:path w="320040" h="942339">
                <a:moveTo>
                  <a:pt x="0" y="942300"/>
                </a:moveTo>
                <a:lnTo>
                  <a:pt x="0" y="88309"/>
                </a:lnTo>
                <a:lnTo>
                  <a:pt x="30498" y="55439"/>
                </a:lnTo>
                <a:lnTo>
                  <a:pt x="63412" y="28285"/>
                </a:lnTo>
                <a:lnTo>
                  <a:pt x="95649" y="10182"/>
                </a:lnTo>
                <a:lnTo>
                  <a:pt x="127207" y="1131"/>
                </a:lnTo>
                <a:lnTo>
                  <a:pt x="142732" y="0"/>
                </a:lnTo>
                <a:lnTo>
                  <a:pt x="163216" y="2232"/>
                </a:lnTo>
                <a:lnTo>
                  <a:pt x="205360" y="18400"/>
                </a:lnTo>
                <a:lnTo>
                  <a:pt x="247239" y="48220"/>
                </a:lnTo>
                <a:lnTo>
                  <a:pt x="280163" y="87089"/>
                </a:lnTo>
                <a:lnTo>
                  <a:pt x="298286" y="122457"/>
                </a:lnTo>
                <a:lnTo>
                  <a:pt x="310776" y="163154"/>
                </a:lnTo>
                <a:lnTo>
                  <a:pt x="318069" y="218385"/>
                </a:lnTo>
                <a:lnTo>
                  <a:pt x="319869" y="244856"/>
                </a:lnTo>
                <a:lnTo>
                  <a:pt x="319575" y="246186"/>
                </a:lnTo>
                <a:lnTo>
                  <a:pt x="319571" y="255727"/>
                </a:lnTo>
                <a:lnTo>
                  <a:pt x="313235" y="309876"/>
                </a:lnTo>
                <a:lnTo>
                  <a:pt x="302932" y="362702"/>
                </a:lnTo>
                <a:lnTo>
                  <a:pt x="293741" y="405206"/>
                </a:lnTo>
                <a:lnTo>
                  <a:pt x="278698" y="459248"/>
                </a:lnTo>
                <a:lnTo>
                  <a:pt x="257690" y="513070"/>
                </a:lnTo>
                <a:lnTo>
                  <a:pt x="216658" y="594639"/>
                </a:lnTo>
                <a:lnTo>
                  <a:pt x="139229" y="713004"/>
                </a:lnTo>
                <a:lnTo>
                  <a:pt x="32486" y="905718"/>
                </a:lnTo>
                <a:lnTo>
                  <a:pt x="0" y="942300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5955" y="4363046"/>
            <a:ext cx="821690" cy="1609725"/>
          </a:xfrm>
          <a:custGeom>
            <a:avLst/>
            <a:gdLst/>
            <a:ahLst/>
            <a:cxnLst/>
            <a:rect l="l" t="t" r="r" b="b"/>
            <a:pathLst>
              <a:path w="821690" h="1609725">
                <a:moveTo>
                  <a:pt x="420039" y="782485"/>
                </a:moveTo>
                <a:lnTo>
                  <a:pt x="418693" y="727951"/>
                </a:lnTo>
                <a:lnTo>
                  <a:pt x="413092" y="675538"/>
                </a:lnTo>
                <a:lnTo>
                  <a:pt x="403225" y="625233"/>
                </a:lnTo>
                <a:lnTo>
                  <a:pt x="389089" y="577037"/>
                </a:lnTo>
                <a:lnTo>
                  <a:pt x="370700" y="530948"/>
                </a:lnTo>
                <a:lnTo>
                  <a:pt x="348703" y="495173"/>
                </a:lnTo>
                <a:lnTo>
                  <a:pt x="304469" y="458304"/>
                </a:lnTo>
                <a:lnTo>
                  <a:pt x="263423" y="446989"/>
                </a:lnTo>
                <a:lnTo>
                  <a:pt x="241300" y="446824"/>
                </a:lnTo>
                <a:lnTo>
                  <a:pt x="215861" y="448398"/>
                </a:lnTo>
                <a:lnTo>
                  <a:pt x="168846" y="460997"/>
                </a:lnTo>
                <a:lnTo>
                  <a:pt x="126987" y="486206"/>
                </a:lnTo>
                <a:lnTo>
                  <a:pt x="90284" y="524027"/>
                </a:lnTo>
                <a:lnTo>
                  <a:pt x="51879" y="589051"/>
                </a:lnTo>
                <a:lnTo>
                  <a:pt x="35026" y="635114"/>
                </a:lnTo>
                <a:lnTo>
                  <a:pt x="24269" y="682510"/>
                </a:lnTo>
                <a:lnTo>
                  <a:pt x="863" y="962774"/>
                </a:lnTo>
                <a:lnTo>
                  <a:pt x="0" y="1037450"/>
                </a:lnTo>
                <a:lnTo>
                  <a:pt x="101" y="1099540"/>
                </a:lnTo>
                <a:lnTo>
                  <a:pt x="1193" y="1149045"/>
                </a:lnTo>
                <a:lnTo>
                  <a:pt x="12065" y="1249921"/>
                </a:lnTo>
                <a:lnTo>
                  <a:pt x="20421" y="1305496"/>
                </a:lnTo>
                <a:lnTo>
                  <a:pt x="28333" y="1352677"/>
                </a:lnTo>
                <a:lnTo>
                  <a:pt x="35801" y="1391437"/>
                </a:lnTo>
                <a:lnTo>
                  <a:pt x="45745" y="1433322"/>
                </a:lnTo>
                <a:lnTo>
                  <a:pt x="59537" y="1475803"/>
                </a:lnTo>
                <a:lnTo>
                  <a:pt x="82346" y="1521955"/>
                </a:lnTo>
                <a:lnTo>
                  <a:pt x="117284" y="1566849"/>
                </a:lnTo>
                <a:lnTo>
                  <a:pt x="164655" y="1609356"/>
                </a:lnTo>
                <a:lnTo>
                  <a:pt x="209054" y="1516646"/>
                </a:lnTo>
                <a:lnTo>
                  <a:pt x="208648" y="1502448"/>
                </a:lnTo>
                <a:lnTo>
                  <a:pt x="212483" y="1479334"/>
                </a:lnTo>
                <a:lnTo>
                  <a:pt x="220560" y="1447330"/>
                </a:lnTo>
                <a:lnTo>
                  <a:pt x="232879" y="1406423"/>
                </a:lnTo>
                <a:lnTo>
                  <a:pt x="342912" y="1160919"/>
                </a:lnTo>
                <a:lnTo>
                  <a:pt x="347091" y="1150239"/>
                </a:lnTo>
                <a:lnTo>
                  <a:pt x="363474" y="1102817"/>
                </a:lnTo>
                <a:lnTo>
                  <a:pt x="377596" y="1058392"/>
                </a:lnTo>
                <a:lnTo>
                  <a:pt x="394284" y="1003719"/>
                </a:lnTo>
                <a:lnTo>
                  <a:pt x="402158" y="959764"/>
                </a:lnTo>
                <a:lnTo>
                  <a:pt x="408597" y="917676"/>
                </a:lnTo>
                <a:lnTo>
                  <a:pt x="413575" y="877468"/>
                </a:lnTo>
                <a:lnTo>
                  <a:pt x="417118" y="839139"/>
                </a:lnTo>
                <a:lnTo>
                  <a:pt x="420039" y="782485"/>
                </a:lnTo>
                <a:close/>
              </a:path>
              <a:path w="821690" h="1609725">
                <a:moveTo>
                  <a:pt x="821677" y="349669"/>
                </a:moveTo>
                <a:lnTo>
                  <a:pt x="821524" y="309575"/>
                </a:lnTo>
                <a:lnTo>
                  <a:pt x="821067" y="265671"/>
                </a:lnTo>
                <a:lnTo>
                  <a:pt x="816190" y="201688"/>
                </a:lnTo>
                <a:lnTo>
                  <a:pt x="810945" y="152552"/>
                </a:lnTo>
                <a:lnTo>
                  <a:pt x="799338" y="98844"/>
                </a:lnTo>
                <a:lnTo>
                  <a:pt x="782574" y="54978"/>
                </a:lnTo>
                <a:lnTo>
                  <a:pt x="758075" y="18796"/>
                </a:lnTo>
                <a:lnTo>
                  <a:pt x="715225" y="1435"/>
                </a:lnTo>
                <a:lnTo>
                  <a:pt x="694651" y="0"/>
                </a:lnTo>
                <a:lnTo>
                  <a:pt x="689597" y="63"/>
                </a:lnTo>
                <a:lnTo>
                  <a:pt x="648385" y="5461"/>
                </a:lnTo>
                <a:lnTo>
                  <a:pt x="609460" y="20040"/>
                </a:lnTo>
                <a:lnTo>
                  <a:pt x="572833" y="43815"/>
                </a:lnTo>
                <a:lnTo>
                  <a:pt x="538505" y="76771"/>
                </a:lnTo>
                <a:lnTo>
                  <a:pt x="506463" y="118922"/>
                </a:lnTo>
                <a:lnTo>
                  <a:pt x="484847" y="161963"/>
                </a:lnTo>
                <a:lnTo>
                  <a:pt x="466661" y="208572"/>
                </a:lnTo>
                <a:lnTo>
                  <a:pt x="451891" y="258775"/>
                </a:lnTo>
                <a:lnTo>
                  <a:pt x="440537" y="312559"/>
                </a:lnTo>
                <a:lnTo>
                  <a:pt x="432600" y="369938"/>
                </a:lnTo>
                <a:lnTo>
                  <a:pt x="428066" y="430885"/>
                </a:lnTo>
                <a:lnTo>
                  <a:pt x="427888" y="476084"/>
                </a:lnTo>
                <a:lnTo>
                  <a:pt x="429323" y="519684"/>
                </a:lnTo>
                <a:lnTo>
                  <a:pt x="432396" y="561695"/>
                </a:lnTo>
                <a:lnTo>
                  <a:pt x="437070" y="602107"/>
                </a:lnTo>
                <a:lnTo>
                  <a:pt x="443382" y="640930"/>
                </a:lnTo>
                <a:lnTo>
                  <a:pt x="461810" y="724560"/>
                </a:lnTo>
                <a:lnTo>
                  <a:pt x="474243" y="778103"/>
                </a:lnTo>
                <a:lnTo>
                  <a:pt x="488454" y="832713"/>
                </a:lnTo>
                <a:lnTo>
                  <a:pt x="503834" y="876541"/>
                </a:lnTo>
                <a:lnTo>
                  <a:pt x="522135" y="922401"/>
                </a:lnTo>
                <a:lnTo>
                  <a:pt x="543369" y="970254"/>
                </a:lnTo>
                <a:lnTo>
                  <a:pt x="567537" y="1020127"/>
                </a:lnTo>
                <a:lnTo>
                  <a:pt x="592696" y="1060107"/>
                </a:lnTo>
                <a:lnTo>
                  <a:pt x="617410" y="1095489"/>
                </a:lnTo>
                <a:lnTo>
                  <a:pt x="641667" y="1126274"/>
                </a:lnTo>
                <a:lnTo>
                  <a:pt x="665492" y="1152448"/>
                </a:lnTo>
                <a:lnTo>
                  <a:pt x="686485" y="1092441"/>
                </a:lnTo>
                <a:lnTo>
                  <a:pt x="705472" y="1036078"/>
                </a:lnTo>
                <a:lnTo>
                  <a:pt x="722439" y="983361"/>
                </a:lnTo>
                <a:lnTo>
                  <a:pt x="737374" y="934288"/>
                </a:lnTo>
                <a:lnTo>
                  <a:pt x="750303" y="888860"/>
                </a:lnTo>
                <a:lnTo>
                  <a:pt x="761212" y="847064"/>
                </a:lnTo>
                <a:lnTo>
                  <a:pt x="770102" y="808926"/>
                </a:lnTo>
                <a:lnTo>
                  <a:pt x="783348" y="731012"/>
                </a:lnTo>
                <a:lnTo>
                  <a:pt x="790778" y="683895"/>
                </a:lnTo>
                <a:lnTo>
                  <a:pt x="798728" y="631355"/>
                </a:lnTo>
                <a:lnTo>
                  <a:pt x="807224" y="573366"/>
                </a:lnTo>
                <a:lnTo>
                  <a:pt x="816241" y="509955"/>
                </a:lnTo>
                <a:lnTo>
                  <a:pt x="819264" y="471805"/>
                </a:lnTo>
                <a:lnTo>
                  <a:pt x="821080" y="418376"/>
                </a:lnTo>
                <a:lnTo>
                  <a:pt x="821677" y="349669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55496" y="4273339"/>
            <a:ext cx="569595" cy="862330"/>
          </a:xfrm>
          <a:custGeom>
            <a:avLst/>
            <a:gdLst/>
            <a:ahLst/>
            <a:cxnLst/>
            <a:rect l="l" t="t" r="r" b="b"/>
            <a:pathLst>
              <a:path w="569594" h="862329">
                <a:moveTo>
                  <a:pt x="15030" y="862174"/>
                </a:moveTo>
                <a:lnTo>
                  <a:pt x="9112" y="825873"/>
                </a:lnTo>
                <a:lnTo>
                  <a:pt x="4634" y="787276"/>
                </a:lnTo>
                <a:lnTo>
                  <a:pt x="1597" y="746382"/>
                </a:lnTo>
                <a:lnTo>
                  <a:pt x="0" y="703193"/>
                </a:lnTo>
                <a:lnTo>
                  <a:pt x="2076" y="666165"/>
                </a:lnTo>
                <a:lnTo>
                  <a:pt x="8556" y="595410"/>
                </a:lnTo>
                <a:lnTo>
                  <a:pt x="17701" y="530806"/>
                </a:lnTo>
                <a:lnTo>
                  <a:pt x="28631" y="475853"/>
                </a:lnTo>
                <a:lnTo>
                  <a:pt x="54319" y="395063"/>
                </a:lnTo>
                <a:lnTo>
                  <a:pt x="70626" y="349877"/>
                </a:lnTo>
                <a:lnTo>
                  <a:pt x="93668" y="294087"/>
                </a:lnTo>
                <a:lnTo>
                  <a:pt x="117777" y="243060"/>
                </a:lnTo>
                <a:lnTo>
                  <a:pt x="142952" y="196794"/>
                </a:lnTo>
                <a:lnTo>
                  <a:pt x="169193" y="155290"/>
                </a:lnTo>
                <a:lnTo>
                  <a:pt x="196501" y="118547"/>
                </a:lnTo>
                <a:lnTo>
                  <a:pt x="224876" y="86567"/>
                </a:lnTo>
                <a:lnTo>
                  <a:pt x="254317" y="59348"/>
                </a:lnTo>
                <a:lnTo>
                  <a:pt x="303656" y="22316"/>
                </a:lnTo>
                <a:lnTo>
                  <a:pt x="356728" y="2846"/>
                </a:lnTo>
                <a:lnTo>
                  <a:pt x="392613" y="0"/>
                </a:lnTo>
                <a:lnTo>
                  <a:pt x="417274" y="426"/>
                </a:lnTo>
                <a:lnTo>
                  <a:pt x="457971" y="7541"/>
                </a:lnTo>
                <a:lnTo>
                  <a:pt x="501987" y="29323"/>
                </a:lnTo>
                <a:lnTo>
                  <a:pt x="539576" y="59251"/>
                </a:lnTo>
                <a:lnTo>
                  <a:pt x="558042" y="93854"/>
                </a:lnTo>
                <a:lnTo>
                  <a:pt x="568123" y="143182"/>
                </a:lnTo>
                <a:lnTo>
                  <a:pt x="569348" y="172740"/>
                </a:lnTo>
                <a:lnTo>
                  <a:pt x="566911" y="210886"/>
                </a:lnTo>
                <a:lnTo>
                  <a:pt x="561118" y="265010"/>
                </a:lnTo>
                <a:lnTo>
                  <a:pt x="551544" y="302533"/>
                </a:lnTo>
                <a:lnTo>
                  <a:pt x="532549" y="348990"/>
                </a:lnTo>
                <a:lnTo>
                  <a:pt x="504809" y="399938"/>
                </a:lnTo>
                <a:lnTo>
                  <a:pt x="465089" y="459332"/>
                </a:lnTo>
                <a:lnTo>
                  <a:pt x="432807" y="503436"/>
                </a:lnTo>
                <a:lnTo>
                  <a:pt x="187145" y="735314"/>
                </a:lnTo>
                <a:lnTo>
                  <a:pt x="123237" y="783388"/>
                </a:lnTo>
                <a:lnTo>
                  <a:pt x="73248" y="820556"/>
                </a:lnTo>
                <a:lnTo>
                  <a:pt x="37179" y="846818"/>
                </a:lnTo>
                <a:lnTo>
                  <a:pt x="15030" y="862174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826729"/>
            <a:ext cx="2338705" cy="2082800"/>
          </a:xfrm>
          <a:custGeom>
            <a:avLst/>
            <a:gdLst/>
            <a:ahLst/>
            <a:cxnLst/>
            <a:rect l="l" t="t" r="r" b="b"/>
            <a:pathLst>
              <a:path w="2338705" h="2082800">
                <a:moveTo>
                  <a:pt x="1116037" y="939800"/>
                </a:moveTo>
                <a:lnTo>
                  <a:pt x="836715" y="939800"/>
                </a:lnTo>
                <a:lnTo>
                  <a:pt x="866765" y="901700"/>
                </a:lnTo>
                <a:lnTo>
                  <a:pt x="894382" y="863600"/>
                </a:lnTo>
                <a:lnTo>
                  <a:pt x="919649" y="825500"/>
                </a:lnTo>
                <a:lnTo>
                  <a:pt x="942643" y="774700"/>
                </a:lnTo>
                <a:lnTo>
                  <a:pt x="963448" y="723900"/>
                </a:lnTo>
                <a:lnTo>
                  <a:pt x="982142" y="673100"/>
                </a:lnTo>
                <a:lnTo>
                  <a:pt x="998807" y="635000"/>
                </a:lnTo>
                <a:lnTo>
                  <a:pt x="1013522" y="584200"/>
                </a:lnTo>
                <a:lnTo>
                  <a:pt x="1026369" y="533400"/>
                </a:lnTo>
                <a:lnTo>
                  <a:pt x="1039629" y="495300"/>
                </a:lnTo>
                <a:lnTo>
                  <a:pt x="1057699" y="444500"/>
                </a:lnTo>
                <a:lnTo>
                  <a:pt x="1079901" y="406400"/>
                </a:lnTo>
                <a:lnTo>
                  <a:pt x="1105556" y="355600"/>
                </a:lnTo>
                <a:lnTo>
                  <a:pt x="1133985" y="304800"/>
                </a:lnTo>
                <a:lnTo>
                  <a:pt x="1164508" y="266700"/>
                </a:lnTo>
                <a:lnTo>
                  <a:pt x="1196448" y="215900"/>
                </a:lnTo>
                <a:lnTo>
                  <a:pt x="1229124" y="177800"/>
                </a:lnTo>
                <a:lnTo>
                  <a:pt x="1261859" y="127000"/>
                </a:lnTo>
                <a:lnTo>
                  <a:pt x="1293972" y="88900"/>
                </a:lnTo>
                <a:lnTo>
                  <a:pt x="1324785" y="50800"/>
                </a:lnTo>
                <a:lnTo>
                  <a:pt x="1353618" y="25400"/>
                </a:lnTo>
                <a:lnTo>
                  <a:pt x="1379793" y="0"/>
                </a:lnTo>
                <a:lnTo>
                  <a:pt x="1419152" y="0"/>
                </a:lnTo>
                <a:lnTo>
                  <a:pt x="1423603" y="12700"/>
                </a:lnTo>
                <a:lnTo>
                  <a:pt x="1427390" y="12700"/>
                </a:lnTo>
                <a:lnTo>
                  <a:pt x="1425558" y="76200"/>
                </a:lnTo>
                <a:lnTo>
                  <a:pt x="1420436" y="139700"/>
                </a:lnTo>
                <a:lnTo>
                  <a:pt x="1412754" y="190500"/>
                </a:lnTo>
                <a:lnTo>
                  <a:pt x="1402859" y="254000"/>
                </a:lnTo>
                <a:lnTo>
                  <a:pt x="1391102" y="304800"/>
                </a:lnTo>
                <a:lnTo>
                  <a:pt x="1377830" y="355600"/>
                </a:lnTo>
                <a:lnTo>
                  <a:pt x="1363393" y="406400"/>
                </a:lnTo>
                <a:lnTo>
                  <a:pt x="1348140" y="444500"/>
                </a:lnTo>
                <a:lnTo>
                  <a:pt x="1332419" y="495300"/>
                </a:lnTo>
                <a:lnTo>
                  <a:pt x="1316580" y="520700"/>
                </a:lnTo>
                <a:lnTo>
                  <a:pt x="1300971" y="558800"/>
                </a:lnTo>
                <a:lnTo>
                  <a:pt x="1285942" y="584200"/>
                </a:lnTo>
                <a:lnTo>
                  <a:pt x="1255311" y="635000"/>
                </a:lnTo>
                <a:lnTo>
                  <a:pt x="1223711" y="673100"/>
                </a:lnTo>
                <a:lnTo>
                  <a:pt x="1191133" y="711200"/>
                </a:lnTo>
                <a:lnTo>
                  <a:pt x="1157566" y="749300"/>
                </a:lnTo>
                <a:lnTo>
                  <a:pt x="1123001" y="787400"/>
                </a:lnTo>
                <a:lnTo>
                  <a:pt x="1087428" y="812800"/>
                </a:lnTo>
                <a:lnTo>
                  <a:pt x="1050836" y="850900"/>
                </a:lnTo>
                <a:lnTo>
                  <a:pt x="1013216" y="876300"/>
                </a:lnTo>
                <a:lnTo>
                  <a:pt x="974558" y="914400"/>
                </a:lnTo>
                <a:lnTo>
                  <a:pt x="1210793" y="914400"/>
                </a:lnTo>
                <a:lnTo>
                  <a:pt x="1186127" y="927100"/>
                </a:lnTo>
                <a:lnTo>
                  <a:pt x="1151335" y="927100"/>
                </a:lnTo>
                <a:lnTo>
                  <a:pt x="1116037" y="939800"/>
                </a:lnTo>
                <a:close/>
              </a:path>
              <a:path w="2338705" h="2082800">
                <a:moveTo>
                  <a:pt x="1175067" y="1803400"/>
                </a:moveTo>
                <a:lnTo>
                  <a:pt x="1067827" y="1803400"/>
                </a:lnTo>
                <a:lnTo>
                  <a:pt x="1023129" y="1790700"/>
                </a:lnTo>
                <a:lnTo>
                  <a:pt x="975262" y="1778000"/>
                </a:lnTo>
                <a:lnTo>
                  <a:pt x="924965" y="1752600"/>
                </a:lnTo>
                <a:lnTo>
                  <a:pt x="872976" y="1739900"/>
                </a:lnTo>
                <a:lnTo>
                  <a:pt x="820032" y="1714500"/>
                </a:lnTo>
                <a:lnTo>
                  <a:pt x="766872" y="1701800"/>
                </a:lnTo>
                <a:lnTo>
                  <a:pt x="714235" y="1676400"/>
                </a:lnTo>
                <a:lnTo>
                  <a:pt x="662857" y="1651000"/>
                </a:lnTo>
                <a:lnTo>
                  <a:pt x="613479" y="1625600"/>
                </a:lnTo>
                <a:lnTo>
                  <a:pt x="566836" y="1600200"/>
                </a:lnTo>
                <a:lnTo>
                  <a:pt x="523669" y="1574800"/>
                </a:lnTo>
                <a:lnTo>
                  <a:pt x="484714" y="1536700"/>
                </a:lnTo>
                <a:lnTo>
                  <a:pt x="450710" y="1511300"/>
                </a:lnTo>
                <a:lnTo>
                  <a:pt x="415885" y="1485900"/>
                </a:lnTo>
                <a:lnTo>
                  <a:pt x="379014" y="1447800"/>
                </a:lnTo>
                <a:lnTo>
                  <a:pt x="340367" y="1422400"/>
                </a:lnTo>
                <a:lnTo>
                  <a:pt x="300214" y="1384300"/>
                </a:lnTo>
                <a:lnTo>
                  <a:pt x="258827" y="1358900"/>
                </a:lnTo>
                <a:lnTo>
                  <a:pt x="216473" y="1333500"/>
                </a:lnTo>
                <a:lnTo>
                  <a:pt x="86323" y="1257300"/>
                </a:lnTo>
                <a:lnTo>
                  <a:pt x="0" y="1231900"/>
                </a:lnTo>
                <a:lnTo>
                  <a:pt x="0" y="1143000"/>
                </a:lnTo>
                <a:lnTo>
                  <a:pt x="38156" y="1092200"/>
                </a:lnTo>
                <a:lnTo>
                  <a:pt x="63988" y="1054100"/>
                </a:lnTo>
                <a:lnTo>
                  <a:pt x="87923" y="1016000"/>
                </a:lnTo>
                <a:lnTo>
                  <a:pt x="110022" y="965200"/>
                </a:lnTo>
                <a:lnTo>
                  <a:pt x="130345" y="927100"/>
                </a:lnTo>
                <a:lnTo>
                  <a:pt x="148953" y="876300"/>
                </a:lnTo>
                <a:lnTo>
                  <a:pt x="165906" y="825500"/>
                </a:lnTo>
                <a:lnTo>
                  <a:pt x="181265" y="774700"/>
                </a:lnTo>
                <a:lnTo>
                  <a:pt x="195090" y="736600"/>
                </a:lnTo>
                <a:lnTo>
                  <a:pt x="207442" y="685800"/>
                </a:lnTo>
                <a:lnTo>
                  <a:pt x="238190" y="596900"/>
                </a:lnTo>
                <a:lnTo>
                  <a:pt x="259628" y="558800"/>
                </a:lnTo>
                <a:lnTo>
                  <a:pt x="284403" y="508000"/>
                </a:lnTo>
                <a:lnTo>
                  <a:pt x="311986" y="457200"/>
                </a:lnTo>
                <a:lnTo>
                  <a:pt x="341847" y="406400"/>
                </a:lnTo>
                <a:lnTo>
                  <a:pt x="373456" y="368300"/>
                </a:lnTo>
                <a:lnTo>
                  <a:pt x="406284" y="317500"/>
                </a:lnTo>
                <a:lnTo>
                  <a:pt x="439802" y="266700"/>
                </a:lnTo>
                <a:lnTo>
                  <a:pt x="473479" y="228600"/>
                </a:lnTo>
                <a:lnTo>
                  <a:pt x="506786" y="190500"/>
                </a:lnTo>
                <a:lnTo>
                  <a:pt x="539194" y="152400"/>
                </a:lnTo>
                <a:lnTo>
                  <a:pt x="570174" y="114300"/>
                </a:lnTo>
                <a:lnTo>
                  <a:pt x="599195" y="76200"/>
                </a:lnTo>
                <a:lnTo>
                  <a:pt x="625728" y="50800"/>
                </a:lnTo>
                <a:lnTo>
                  <a:pt x="665078" y="50800"/>
                </a:lnTo>
                <a:lnTo>
                  <a:pt x="669530" y="63500"/>
                </a:lnTo>
                <a:lnTo>
                  <a:pt x="672485" y="63500"/>
                </a:lnTo>
                <a:lnTo>
                  <a:pt x="673311" y="76200"/>
                </a:lnTo>
                <a:lnTo>
                  <a:pt x="673691" y="76200"/>
                </a:lnTo>
                <a:lnTo>
                  <a:pt x="671662" y="139700"/>
                </a:lnTo>
                <a:lnTo>
                  <a:pt x="667043" y="190500"/>
                </a:lnTo>
                <a:lnTo>
                  <a:pt x="660098" y="254000"/>
                </a:lnTo>
                <a:lnTo>
                  <a:pt x="651092" y="304800"/>
                </a:lnTo>
                <a:lnTo>
                  <a:pt x="640291" y="368300"/>
                </a:lnTo>
                <a:lnTo>
                  <a:pt x="627959" y="419100"/>
                </a:lnTo>
                <a:lnTo>
                  <a:pt x="614363" y="469900"/>
                </a:lnTo>
                <a:lnTo>
                  <a:pt x="599766" y="520700"/>
                </a:lnTo>
                <a:lnTo>
                  <a:pt x="584434" y="571500"/>
                </a:lnTo>
                <a:lnTo>
                  <a:pt x="568633" y="609600"/>
                </a:lnTo>
                <a:lnTo>
                  <a:pt x="536681" y="685800"/>
                </a:lnTo>
                <a:lnTo>
                  <a:pt x="521061" y="711200"/>
                </a:lnTo>
                <a:lnTo>
                  <a:pt x="506032" y="736600"/>
                </a:lnTo>
                <a:lnTo>
                  <a:pt x="476344" y="787400"/>
                </a:lnTo>
                <a:lnTo>
                  <a:pt x="445889" y="825500"/>
                </a:lnTo>
                <a:lnTo>
                  <a:pt x="414656" y="876300"/>
                </a:lnTo>
                <a:lnTo>
                  <a:pt x="382637" y="914400"/>
                </a:lnTo>
                <a:lnTo>
                  <a:pt x="349823" y="939800"/>
                </a:lnTo>
                <a:lnTo>
                  <a:pt x="316204" y="977900"/>
                </a:lnTo>
                <a:lnTo>
                  <a:pt x="281772" y="1016000"/>
                </a:lnTo>
                <a:lnTo>
                  <a:pt x="246516" y="1041400"/>
                </a:lnTo>
                <a:lnTo>
                  <a:pt x="210429" y="1066800"/>
                </a:lnTo>
                <a:lnTo>
                  <a:pt x="173500" y="1104900"/>
                </a:lnTo>
                <a:lnTo>
                  <a:pt x="135722" y="1130300"/>
                </a:lnTo>
                <a:lnTo>
                  <a:pt x="353568" y="1130300"/>
                </a:lnTo>
                <a:lnTo>
                  <a:pt x="153706" y="1181100"/>
                </a:lnTo>
                <a:lnTo>
                  <a:pt x="200648" y="1181100"/>
                </a:lnTo>
                <a:lnTo>
                  <a:pt x="247155" y="1193800"/>
                </a:lnTo>
                <a:lnTo>
                  <a:pt x="293381" y="1193800"/>
                </a:lnTo>
                <a:lnTo>
                  <a:pt x="339480" y="1206500"/>
                </a:lnTo>
                <a:lnTo>
                  <a:pt x="385604" y="1206500"/>
                </a:lnTo>
                <a:lnTo>
                  <a:pt x="573438" y="1257300"/>
                </a:lnTo>
                <a:lnTo>
                  <a:pt x="621999" y="1282700"/>
                </a:lnTo>
                <a:lnTo>
                  <a:pt x="671509" y="1308100"/>
                </a:lnTo>
                <a:lnTo>
                  <a:pt x="698367" y="1320800"/>
                </a:lnTo>
                <a:lnTo>
                  <a:pt x="728430" y="1333500"/>
                </a:lnTo>
                <a:lnTo>
                  <a:pt x="761243" y="1358900"/>
                </a:lnTo>
                <a:lnTo>
                  <a:pt x="796350" y="1384300"/>
                </a:lnTo>
                <a:lnTo>
                  <a:pt x="833296" y="1409700"/>
                </a:lnTo>
                <a:lnTo>
                  <a:pt x="871625" y="1435100"/>
                </a:lnTo>
                <a:lnTo>
                  <a:pt x="910881" y="1473200"/>
                </a:lnTo>
                <a:lnTo>
                  <a:pt x="990355" y="1549400"/>
                </a:lnTo>
                <a:lnTo>
                  <a:pt x="1029662" y="1587500"/>
                </a:lnTo>
                <a:lnTo>
                  <a:pt x="1068074" y="1638300"/>
                </a:lnTo>
                <a:lnTo>
                  <a:pt x="1105136" y="1676400"/>
                </a:lnTo>
                <a:lnTo>
                  <a:pt x="1140392" y="1727200"/>
                </a:lnTo>
                <a:lnTo>
                  <a:pt x="1173388" y="1778000"/>
                </a:lnTo>
                <a:lnTo>
                  <a:pt x="1176966" y="1778000"/>
                </a:lnTo>
                <a:lnTo>
                  <a:pt x="1178151" y="1790700"/>
                </a:lnTo>
                <a:lnTo>
                  <a:pt x="1177491" y="1790700"/>
                </a:lnTo>
                <a:lnTo>
                  <a:pt x="1175067" y="1803400"/>
                </a:lnTo>
                <a:close/>
              </a:path>
              <a:path w="2338705" h="2082800">
                <a:moveTo>
                  <a:pt x="2338683" y="863600"/>
                </a:moveTo>
                <a:lnTo>
                  <a:pt x="1203922" y="863600"/>
                </a:lnTo>
                <a:lnTo>
                  <a:pt x="1248768" y="838200"/>
                </a:lnTo>
                <a:lnTo>
                  <a:pt x="1292689" y="812800"/>
                </a:lnTo>
                <a:lnTo>
                  <a:pt x="1336035" y="800100"/>
                </a:lnTo>
                <a:lnTo>
                  <a:pt x="1379154" y="774700"/>
                </a:lnTo>
                <a:lnTo>
                  <a:pt x="1556350" y="723900"/>
                </a:lnTo>
                <a:lnTo>
                  <a:pt x="1603574" y="723900"/>
                </a:lnTo>
                <a:lnTo>
                  <a:pt x="1652668" y="711200"/>
                </a:lnTo>
                <a:lnTo>
                  <a:pt x="1703978" y="698500"/>
                </a:lnTo>
                <a:lnTo>
                  <a:pt x="1864210" y="698500"/>
                </a:lnTo>
                <a:lnTo>
                  <a:pt x="1908356" y="711200"/>
                </a:lnTo>
                <a:lnTo>
                  <a:pt x="1955750" y="711200"/>
                </a:lnTo>
                <a:lnTo>
                  <a:pt x="2057640" y="736600"/>
                </a:lnTo>
                <a:lnTo>
                  <a:pt x="2164600" y="762000"/>
                </a:lnTo>
                <a:lnTo>
                  <a:pt x="2218332" y="787400"/>
                </a:lnTo>
                <a:lnTo>
                  <a:pt x="2271351" y="800100"/>
                </a:lnTo>
                <a:lnTo>
                  <a:pt x="2322998" y="825500"/>
                </a:lnTo>
                <a:lnTo>
                  <a:pt x="2330249" y="838200"/>
                </a:lnTo>
                <a:lnTo>
                  <a:pt x="2335656" y="838200"/>
                </a:lnTo>
                <a:lnTo>
                  <a:pt x="2337811" y="850900"/>
                </a:lnTo>
                <a:lnTo>
                  <a:pt x="2338683" y="863600"/>
                </a:lnTo>
                <a:close/>
              </a:path>
              <a:path w="2338705" h="2082800">
                <a:moveTo>
                  <a:pt x="1933916" y="965200"/>
                </a:moveTo>
                <a:lnTo>
                  <a:pt x="1727117" y="965200"/>
                </a:lnTo>
                <a:lnTo>
                  <a:pt x="1683954" y="952500"/>
                </a:lnTo>
                <a:lnTo>
                  <a:pt x="1633663" y="939800"/>
                </a:lnTo>
                <a:lnTo>
                  <a:pt x="1585756" y="939800"/>
                </a:lnTo>
                <a:lnTo>
                  <a:pt x="1539305" y="927100"/>
                </a:lnTo>
                <a:lnTo>
                  <a:pt x="1493379" y="927100"/>
                </a:lnTo>
                <a:lnTo>
                  <a:pt x="1447050" y="914400"/>
                </a:lnTo>
                <a:lnTo>
                  <a:pt x="974558" y="914400"/>
                </a:lnTo>
                <a:lnTo>
                  <a:pt x="1174919" y="863600"/>
                </a:lnTo>
                <a:lnTo>
                  <a:pt x="2335701" y="863600"/>
                </a:lnTo>
                <a:lnTo>
                  <a:pt x="2329369" y="876300"/>
                </a:lnTo>
                <a:lnTo>
                  <a:pt x="2320193" y="876300"/>
                </a:lnTo>
                <a:lnTo>
                  <a:pt x="2285700" y="889000"/>
                </a:lnTo>
                <a:lnTo>
                  <a:pt x="2245427" y="901700"/>
                </a:lnTo>
                <a:lnTo>
                  <a:pt x="2200295" y="914400"/>
                </a:lnTo>
                <a:lnTo>
                  <a:pt x="2151223" y="927100"/>
                </a:lnTo>
                <a:lnTo>
                  <a:pt x="2044934" y="952500"/>
                </a:lnTo>
                <a:lnTo>
                  <a:pt x="1989556" y="952500"/>
                </a:lnTo>
                <a:lnTo>
                  <a:pt x="1933916" y="965200"/>
                </a:lnTo>
                <a:close/>
              </a:path>
              <a:path w="2338705" h="2082800">
                <a:moveTo>
                  <a:pt x="353568" y="1130300"/>
                </a:moveTo>
                <a:lnTo>
                  <a:pt x="135722" y="1130300"/>
                </a:lnTo>
                <a:lnTo>
                  <a:pt x="235969" y="1104900"/>
                </a:lnTo>
                <a:lnTo>
                  <a:pt x="286151" y="1079500"/>
                </a:lnTo>
                <a:lnTo>
                  <a:pt x="828285" y="939800"/>
                </a:lnTo>
                <a:lnTo>
                  <a:pt x="1080266" y="939800"/>
                </a:lnTo>
                <a:lnTo>
                  <a:pt x="1044056" y="952500"/>
                </a:lnTo>
                <a:lnTo>
                  <a:pt x="1090642" y="952500"/>
                </a:lnTo>
                <a:lnTo>
                  <a:pt x="1137033" y="965200"/>
                </a:lnTo>
                <a:lnTo>
                  <a:pt x="1183444" y="965200"/>
                </a:lnTo>
                <a:lnTo>
                  <a:pt x="1277192" y="990600"/>
                </a:lnTo>
                <a:lnTo>
                  <a:pt x="1301076" y="1003300"/>
                </a:lnTo>
                <a:lnTo>
                  <a:pt x="843247" y="1003300"/>
                </a:lnTo>
                <a:lnTo>
                  <a:pt x="795733" y="1016000"/>
                </a:lnTo>
                <a:lnTo>
                  <a:pt x="747788" y="1016000"/>
                </a:lnTo>
                <a:lnTo>
                  <a:pt x="453352" y="1092200"/>
                </a:lnTo>
                <a:lnTo>
                  <a:pt x="403534" y="1117600"/>
                </a:lnTo>
                <a:lnTo>
                  <a:pt x="353568" y="1130300"/>
                </a:lnTo>
                <a:close/>
              </a:path>
              <a:path w="2338705" h="2082800">
                <a:moveTo>
                  <a:pt x="1845257" y="1485900"/>
                </a:moveTo>
                <a:lnTo>
                  <a:pt x="1783282" y="1485900"/>
                </a:lnTo>
                <a:lnTo>
                  <a:pt x="1742526" y="1473200"/>
                </a:lnTo>
                <a:lnTo>
                  <a:pt x="1697694" y="1460500"/>
                </a:lnTo>
                <a:lnTo>
                  <a:pt x="1649729" y="1447800"/>
                </a:lnTo>
                <a:lnTo>
                  <a:pt x="1599571" y="1422400"/>
                </a:lnTo>
                <a:lnTo>
                  <a:pt x="1548164" y="1409700"/>
                </a:lnTo>
                <a:lnTo>
                  <a:pt x="1445371" y="1358900"/>
                </a:lnTo>
                <a:lnTo>
                  <a:pt x="1395869" y="1346200"/>
                </a:lnTo>
                <a:lnTo>
                  <a:pt x="1348887" y="1320800"/>
                </a:lnTo>
                <a:lnTo>
                  <a:pt x="1305365" y="1282700"/>
                </a:lnTo>
                <a:lnTo>
                  <a:pt x="1266248" y="1257300"/>
                </a:lnTo>
                <a:lnTo>
                  <a:pt x="1232477" y="1231900"/>
                </a:lnTo>
                <a:lnTo>
                  <a:pt x="1196499" y="1206500"/>
                </a:lnTo>
                <a:lnTo>
                  <a:pt x="1158040" y="1168400"/>
                </a:lnTo>
                <a:lnTo>
                  <a:pt x="1117526" y="1143000"/>
                </a:lnTo>
                <a:lnTo>
                  <a:pt x="1075382" y="1104900"/>
                </a:lnTo>
                <a:lnTo>
                  <a:pt x="1032035" y="1079500"/>
                </a:lnTo>
                <a:lnTo>
                  <a:pt x="943435" y="1028700"/>
                </a:lnTo>
                <a:lnTo>
                  <a:pt x="855133" y="1003300"/>
                </a:lnTo>
                <a:lnTo>
                  <a:pt x="1301076" y="1003300"/>
                </a:lnTo>
                <a:lnTo>
                  <a:pt x="1324960" y="1016000"/>
                </a:lnTo>
                <a:lnTo>
                  <a:pt x="1373612" y="1028700"/>
                </a:lnTo>
                <a:lnTo>
                  <a:pt x="1423365" y="1054100"/>
                </a:lnTo>
                <a:lnTo>
                  <a:pt x="1450370" y="1066800"/>
                </a:lnTo>
                <a:lnTo>
                  <a:pt x="1480890" y="1079500"/>
                </a:lnTo>
                <a:lnTo>
                  <a:pt x="1514325" y="1104900"/>
                </a:lnTo>
                <a:lnTo>
                  <a:pt x="1550078" y="1130300"/>
                </a:lnTo>
                <a:lnTo>
                  <a:pt x="1587548" y="1168400"/>
                </a:lnTo>
                <a:lnTo>
                  <a:pt x="1626137" y="1193800"/>
                </a:lnTo>
                <a:lnTo>
                  <a:pt x="1704278" y="1270000"/>
                </a:lnTo>
                <a:lnTo>
                  <a:pt x="1742632" y="1308100"/>
                </a:lnTo>
                <a:lnTo>
                  <a:pt x="1779710" y="1358900"/>
                </a:lnTo>
                <a:lnTo>
                  <a:pt x="1814913" y="1397000"/>
                </a:lnTo>
                <a:lnTo>
                  <a:pt x="1847642" y="1447800"/>
                </a:lnTo>
                <a:lnTo>
                  <a:pt x="1851260" y="1447800"/>
                </a:lnTo>
                <a:lnTo>
                  <a:pt x="1852423" y="1460500"/>
                </a:lnTo>
                <a:lnTo>
                  <a:pt x="1851755" y="1473200"/>
                </a:lnTo>
                <a:lnTo>
                  <a:pt x="1849339" y="1473200"/>
                </a:lnTo>
                <a:lnTo>
                  <a:pt x="1845257" y="1485900"/>
                </a:lnTo>
                <a:close/>
              </a:path>
              <a:path w="2338705" h="2082800">
                <a:moveTo>
                  <a:pt x="341772" y="2070100"/>
                </a:moveTo>
                <a:lnTo>
                  <a:pt x="234519" y="2070100"/>
                </a:lnTo>
                <a:lnTo>
                  <a:pt x="189820" y="2057400"/>
                </a:lnTo>
                <a:lnTo>
                  <a:pt x="141953" y="2044700"/>
                </a:lnTo>
                <a:lnTo>
                  <a:pt x="91654" y="2019300"/>
                </a:lnTo>
                <a:lnTo>
                  <a:pt x="39663" y="2006600"/>
                </a:lnTo>
                <a:lnTo>
                  <a:pt x="0" y="1993900"/>
                </a:lnTo>
                <a:lnTo>
                  <a:pt x="0" y="1676400"/>
                </a:lnTo>
                <a:lnTo>
                  <a:pt x="38325" y="1701800"/>
                </a:lnTo>
                <a:lnTo>
                  <a:pt x="77583" y="1739900"/>
                </a:lnTo>
                <a:lnTo>
                  <a:pt x="157059" y="1816100"/>
                </a:lnTo>
                <a:lnTo>
                  <a:pt x="196367" y="1854200"/>
                </a:lnTo>
                <a:lnTo>
                  <a:pt x="234781" y="1905000"/>
                </a:lnTo>
                <a:lnTo>
                  <a:pt x="271847" y="1943100"/>
                </a:lnTo>
                <a:lnTo>
                  <a:pt x="307107" y="1993900"/>
                </a:lnTo>
                <a:lnTo>
                  <a:pt x="340108" y="2032000"/>
                </a:lnTo>
                <a:lnTo>
                  <a:pt x="341666" y="2044700"/>
                </a:lnTo>
                <a:lnTo>
                  <a:pt x="343686" y="2044700"/>
                </a:lnTo>
                <a:lnTo>
                  <a:pt x="344857" y="2057400"/>
                </a:lnTo>
                <a:lnTo>
                  <a:pt x="344194" y="2057400"/>
                </a:lnTo>
                <a:lnTo>
                  <a:pt x="341772" y="2070100"/>
                </a:lnTo>
                <a:close/>
              </a:path>
              <a:path w="2338705" h="2082800">
                <a:moveTo>
                  <a:pt x="1165474" y="1816100"/>
                </a:moveTo>
                <a:lnTo>
                  <a:pt x="1144765" y="1816100"/>
                </a:lnTo>
                <a:lnTo>
                  <a:pt x="1108618" y="1803400"/>
                </a:lnTo>
                <a:lnTo>
                  <a:pt x="1170962" y="1803400"/>
                </a:lnTo>
                <a:lnTo>
                  <a:pt x="1165474" y="1816100"/>
                </a:lnTo>
                <a:close/>
              </a:path>
              <a:path w="2338705" h="2082800">
                <a:moveTo>
                  <a:pt x="332176" y="2082800"/>
                </a:moveTo>
                <a:lnTo>
                  <a:pt x="311458" y="2082800"/>
                </a:lnTo>
                <a:lnTo>
                  <a:pt x="275311" y="2070100"/>
                </a:lnTo>
                <a:lnTo>
                  <a:pt x="337668" y="2070100"/>
                </a:lnTo>
                <a:lnTo>
                  <a:pt x="332176" y="2082800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81697" y="0"/>
            <a:ext cx="2344420" cy="2705100"/>
          </a:xfrm>
          <a:custGeom>
            <a:avLst/>
            <a:gdLst/>
            <a:ahLst/>
            <a:cxnLst/>
            <a:rect l="l" t="t" r="r" b="b"/>
            <a:pathLst>
              <a:path w="2344419" h="2705100">
                <a:moveTo>
                  <a:pt x="1225324" y="393242"/>
                </a:moveTo>
                <a:lnTo>
                  <a:pt x="1217355" y="376642"/>
                </a:lnTo>
                <a:lnTo>
                  <a:pt x="1200679" y="327047"/>
                </a:lnTo>
                <a:lnTo>
                  <a:pt x="1186141" y="244761"/>
                </a:lnTo>
                <a:lnTo>
                  <a:pt x="1184588" y="130090"/>
                </a:lnTo>
                <a:lnTo>
                  <a:pt x="1208368" y="16947"/>
                </a:lnTo>
                <a:lnTo>
                  <a:pt x="1217213" y="0"/>
                </a:lnTo>
                <a:lnTo>
                  <a:pt x="1334690" y="0"/>
                </a:lnTo>
                <a:lnTo>
                  <a:pt x="1338263" y="24280"/>
                </a:lnTo>
                <a:lnTo>
                  <a:pt x="1342129" y="74418"/>
                </a:lnTo>
                <a:lnTo>
                  <a:pt x="1342510" y="124693"/>
                </a:lnTo>
                <a:lnTo>
                  <a:pt x="1339383" y="174900"/>
                </a:lnTo>
                <a:lnTo>
                  <a:pt x="1314000" y="276038"/>
                </a:lnTo>
                <a:lnTo>
                  <a:pt x="1275632" y="343647"/>
                </a:lnTo>
                <a:lnTo>
                  <a:pt x="1240625" y="381467"/>
                </a:lnTo>
                <a:lnTo>
                  <a:pt x="1225324" y="393242"/>
                </a:lnTo>
                <a:close/>
              </a:path>
              <a:path w="2344419" h="2705100">
                <a:moveTo>
                  <a:pt x="1290501" y="1111003"/>
                </a:moveTo>
                <a:lnTo>
                  <a:pt x="1283042" y="1069516"/>
                </a:lnTo>
                <a:lnTo>
                  <a:pt x="1274818" y="960587"/>
                </a:lnTo>
                <a:lnTo>
                  <a:pt x="1287064" y="807510"/>
                </a:lnTo>
                <a:lnTo>
                  <a:pt x="1341013" y="633582"/>
                </a:lnTo>
                <a:lnTo>
                  <a:pt x="1392518" y="546688"/>
                </a:lnTo>
                <a:lnTo>
                  <a:pt x="1443870" y="488971"/>
                </a:lnTo>
                <a:lnTo>
                  <a:pt x="1483308" y="456917"/>
                </a:lnTo>
                <a:lnTo>
                  <a:pt x="1499067" y="447014"/>
                </a:lnTo>
                <a:lnTo>
                  <a:pt x="1500544" y="444468"/>
                </a:lnTo>
                <a:lnTo>
                  <a:pt x="1505381" y="437644"/>
                </a:lnTo>
                <a:lnTo>
                  <a:pt x="1514190" y="427766"/>
                </a:lnTo>
                <a:lnTo>
                  <a:pt x="1527582" y="416054"/>
                </a:lnTo>
                <a:lnTo>
                  <a:pt x="1513528" y="394567"/>
                </a:lnTo>
                <a:lnTo>
                  <a:pt x="1485421" y="345480"/>
                </a:lnTo>
                <a:lnTo>
                  <a:pt x="1453518" y="276377"/>
                </a:lnTo>
                <a:lnTo>
                  <a:pt x="1435897" y="235310"/>
                </a:lnTo>
                <a:lnTo>
                  <a:pt x="1418626" y="193371"/>
                </a:lnTo>
                <a:lnTo>
                  <a:pt x="1401824" y="150472"/>
                </a:lnTo>
                <a:lnTo>
                  <a:pt x="1385611" y="106525"/>
                </a:lnTo>
                <a:lnTo>
                  <a:pt x="1370108" y="61440"/>
                </a:lnTo>
                <a:lnTo>
                  <a:pt x="1355435" y="15130"/>
                </a:lnTo>
                <a:lnTo>
                  <a:pt x="1351075" y="0"/>
                </a:lnTo>
                <a:lnTo>
                  <a:pt x="1369132" y="0"/>
                </a:lnTo>
                <a:lnTo>
                  <a:pt x="1379389" y="34035"/>
                </a:lnTo>
                <a:lnTo>
                  <a:pt x="1395548" y="82811"/>
                </a:lnTo>
                <a:lnTo>
                  <a:pt x="1412588" y="130228"/>
                </a:lnTo>
                <a:lnTo>
                  <a:pt x="1430374" y="176397"/>
                </a:lnTo>
                <a:lnTo>
                  <a:pt x="1448770" y="221427"/>
                </a:lnTo>
                <a:lnTo>
                  <a:pt x="1467639" y="265429"/>
                </a:lnTo>
                <a:lnTo>
                  <a:pt x="1486846" y="308512"/>
                </a:lnTo>
                <a:lnTo>
                  <a:pt x="1514241" y="361876"/>
                </a:lnTo>
                <a:lnTo>
                  <a:pt x="1542247" y="405463"/>
                </a:lnTo>
                <a:lnTo>
                  <a:pt x="1975078" y="405463"/>
                </a:lnTo>
                <a:lnTo>
                  <a:pt x="2043090" y="461067"/>
                </a:lnTo>
                <a:lnTo>
                  <a:pt x="2067862" y="516951"/>
                </a:lnTo>
                <a:lnTo>
                  <a:pt x="2068873" y="527670"/>
                </a:lnTo>
                <a:lnTo>
                  <a:pt x="1575650" y="527670"/>
                </a:lnTo>
                <a:lnTo>
                  <a:pt x="1574453" y="564701"/>
                </a:lnTo>
                <a:lnTo>
                  <a:pt x="1566077" y="657107"/>
                </a:lnTo>
                <a:lnTo>
                  <a:pt x="1543342" y="776857"/>
                </a:lnTo>
                <a:lnTo>
                  <a:pt x="1499067" y="895919"/>
                </a:lnTo>
                <a:lnTo>
                  <a:pt x="1473038" y="939404"/>
                </a:lnTo>
                <a:lnTo>
                  <a:pt x="1443184" y="980106"/>
                </a:lnTo>
                <a:lnTo>
                  <a:pt x="1409755" y="1017820"/>
                </a:lnTo>
                <a:lnTo>
                  <a:pt x="1372998" y="1052344"/>
                </a:lnTo>
                <a:lnTo>
                  <a:pt x="1333164" y="1083472"/>
                </a:lnTo>
                <a:lnTo>
                  <a:pt x="1290501" y="1111003"/>
                </a:lnTo>
                <a:close/>
              </a:path>
              <a:path w="2344419" h="2705100">
                <a:moveTo>
                  <a:pt x="1975078" y="405463"/>
                </a:moveTo>
                <a:lnTo>
                  <a:pt x="1542247" y="405463"/>
                </a:lnTo>
                <a:lnTo>
                  <a:pt x="1567291" y="391684"/>
                </a:lnTo>
                <a:lnTo>
                  <a:pt x="1599759" y="378879"/>
                </a:lnTo>
                <a:lnTo>
                  <a:pt x="1640419" y="368292"/>
                </a:lnTo>
                <a:lnTo>
                  <a:pt x="1690041" y="361167"/>
                </a:lnTo>
                <a:lnTo>
                  <a:pt x="1749394" y="358749"/>
                </a:lnTo>
                <a:lnTo>
                  <a:pt x="1819248" y="362283"/>
                </a:lnTo>
                <a:lnTo>
                  <a:pt x="1969130" y="400600"/>
                </a:lnTo>
                <a:lnTo>
                  <a:pt x="1975078" y="405463"/>
                </a:lnTo>
                <a:close/>
              </a:path>
              <a:path w="2344419" h="2705100">
                <a:moveTo>
                  <a:pt x="1576465" y="1623456"/>
                </a:moveTo>
                <a:lnTo>
                  <a:pt x="1537053" y="1605813"/>
                </a:lnTo>
                <a:lnTo>
                  <a:pt x="1524630" y="1567815"/>
                </a:lnTo>
                <a:lnTo>
                  <a:pt x="1522244" y="1532495"/>
                </a:lnTo>
                <a:lnTo>
                  <a:pt x="1524512" y="1484506"/>
                </a:lnTo>
                <a:lnTo>
                  <a:pt x="1533077" y="1421812"/>
                </a:lnTo>
                <a:lnTo>
                  <a:pt x="1549579" y="1342381"/>
                </a:lnTo>
                <a:lnTo>
                  <a:pt x="1561992" y="1295243"/>
                </a:lnTo>
                <a:lnTo>
                  <a:pt x="1576258" y="1248659"/>
                </a:lnTo>
                <a:lnTo>
                  <a:pt x="1592313" y="1202816"/>
                </a:lnTo>
                <a:lnTo>
                  <a:pt x="1610181" y="1157644"/>
                </a:lnTo>
                <a:lnTo>
                  <a:pt x="1629828" y="1113243"/>
                </a:lnTo>
                <a:lnTo>
                  <a:pt x="1651321" y="1069516"/>
                </a:lnTo>
                <a:lnTo>
                  <a:pt x="1674383" y="1026995"/>
                </a:lnTo>
                <a:lnTo>
                  <a:pt x="1699252" y="985264"/>
                </a:lnTo>
                <a:lnTo>
                  <a:pt x="1725821" y="944540"/>
                </a:lnTo>
                <a:lnTo>
                  <a:pt x="1754072" y="904881"/>
                </a:lnTo>
                <a:lnTo>
                  <a:pt x="1773625" y="901622"/>
                </a:lnTo>
                <a:lnTo>
                  <a:pt x="1756443" y="834773"/>
                </a:lnTo>
                <a:lnTo>
                  <a:pt x="1739127" y="776068"/>
                </a:lnTo>
                <a:lnTo>
                  <a:pt x="1721697" y="724714"/>
                </a:lnTo>
                <a:lnTo>
                  <a:pt x="1704171" y="679919"/>
                </a:lnTo>
                <a:lnTo>
                  <a:pt x="1686569" y="640891"/>
                </a:lnTo>
                <a:lnTo>
                  <a:pt x="1668909" y="606837"/>
                </a:lnTo>
                <a:lnTo>
                  <a:pt x="1633495" y="550482"/>
                </a:lnTo>
                <a:lnTo>
                  <a:pt x="1575650" y="527670"/>
                </a:lnTo>
                <a:lnTo>
                  <a:pt x="2068873" y="527670"/>
                </a:lnTo>
                <a:lnTo>
                  <a:pt x="2070179" y="541519"/>
                </a:lnTo>
                <a:lnTo>
                  <a:pt x="2035516" y="555140"/>
                </a:lnTo>
                <a:lnTo>
                  <a:pt x="2021411" y="559443"/>
                </a:lnTo>
                <a:lnTo>
                  <a:pt x="1660380" y="559443"/>
                </a:lnTo>
                <a:lnTo>
                  <a:pt x="1679230" y="590319"/>
                </a:lnTo>
                <a:lnTo>
                  <a:pt x="1698051" y="625584"/>
                </a:lnTo>
                <a:lnTo>
                  <a:pt x="1716816" y="666137"/>
                </a:lnTo>
                <a:lnTo>
                  <a:pt x="1735495" y="712875"/>
                </a:lnTo>
                <a:lnTo>
                  <a:pt x="1754060" y="766696"/>
                </a:lnTo>
                <a:lnTo>
                  <a:pt x="1772482" y="828497"/>
                </a:lnTo>
                <a:lnTo>
                  <a:pt x="1790733" y="899178"/>
                </a:lnTo>
                <a:lnTo>
                  <a:pt x="1892416" y="899178"/>
                </a:lnTo>
                <a:lnTo>
                  <a:pt x="1923939" y="901927"/>
                </a:lnTo>
                <a:lnTo>
                  <a:pt x="1981376" y="912394"/>
                </a:lnTo>
                <a:lnTo>
                  <a:pt x="2041936" y="930465"/>
                </a:lnTo>
                <a:lnTo>
                  <a:pt x="2065052" y="940729"/>
                </a:lnTo>
                <a:lnTo>
                  <a:pt x="1834728" y="940729"/>
                </a:lnTo>
                <a:lnTo>
                  <a:pt x="1834795" y="944540"/>
                </a:lnTo>
                <a:lnTo>
                  <a:pt x="1834728" y="975354"/>
                </a:lnTo>
                <a:lnTo>
                  <a:pt x="1833347" y="1017820"/>
                </a:lnTo>
                <a:lnTo>
                  <a:pt x="1829840" y="1075971"/>
                </a:lnTo>
                <a:lnTo>
                  <a:pt x="1842303" y="1125668"/>
                </a:lnTo>
                <a:lnTo>
                  <a:pt x="1825766" y="1125668"/>
                </a:lnTo>
                <a:lnTo>
                  <a:pt x="1821836" y="1164474"/>
                </a:lnTo>
                <a:lnTo>
                  <a:pt x="1816811" y="1206566"/>
                </a:lnTo>
                <a:lnTo>
                  <a:pt x="1810574" y="1251903"/>
                </a:lnTo>
                <a:lnTo>
                  <a:pt x="1803007" y="1300446"/>
                </a:lnTo>
                <a:lnTo>
                  <a:pt x="1793993" y="1352158"/>
                </a:lnTo>
                <a:lnTo>
                  <a:pt x="1775991" y="1425367"/>
                </a:lnTo>
                <a:lnTo>
                  <a:pt x="1751869" y="1484599"/>
                </a:lnTo>
                <a:lnTo>
                  <a:pt x="1723375" y="1531228"/>
                </a:lnTo>
                <a:lnTo>
                  <a:pt x="1692256" y="1566630"/>
                </a:lnTo>
                <a:lnTo>
                  <a:pt x="1660257" y="1592179"/>
                </a:lnTo>
                <a:lnTo>
                  <a:pt x="1600615" y="1619217"/>
                </a:lnTo>
                <a:lnTo>
                  <a:pt x="1576465" y="1623456"/>
                </a:lnTo>
                <a:close/>
              </a:path>
              <a:path w="2344419" h="2705100">
                <a:moveTo>
                  <a:pt x="1838178" y="598575"/>
                </a:moveTo>
                <a:lnTo>
                  <a:pt x="1728815" y="584699"/>
                </a:lnTo>
                <a:lnTo>
                  <a:pt x="1675197" y="565108"/>
                </a:lnTo>
                <a:lnTo>
                  <a:pt x="1660380" y="559443"/>
                </a:lnTo>
                <a:lnTo>
                  <a:pt x="2021411" y="559443"/>
                </a:lnTo>
                <a:lnTo>
                  <a:pt x="1949297" y="581440"/>
                </a:lnTo>
                <a:lnTo>
                  <a:pt x="1838178" y="598575"/>
                </a:lnTo>
                <a:close/>
              </a:path>
              <a:path w="2344419" h="2705100">
                <a:moveTo>
                  <a:pt x="1892416" y="899178"/>
                </a:moveTo>
                <a:lnTo>
                  <a:pt x="1790733" y="899178"/>
                </a:lnTo>
                <a:lnTo>
                  <a:pt x="1826581" y="897016"/>
                </a:lnTo>
                <a:lnTo>
                  <a:pt x="1871661" y="897367"/>
                </a:lnTo>
                <a:lnTo>
                  <a:pt x="1892416" y="899178"/>
                </a:lnTo>
                <a:close/>
              </a:path>
              <a:path w="2344419" h="2705100">
                <a:moveTo>
                  <a:pt x="2302187" y="1303073"/>
                </a:moveTo>
                <a:lnTo>
                  <a:pt x="2230492" y="1282622"/>
                </a:lnTo>
                <a:lnTo>
                  <a:pt x="2181598" y="1259549"/>
                </a:lnTo>
                <a:lnTo>
                  <a:pt x="2123853" y="1227227"/>
                </a:lnTo>
                <a:lnTo>
                  <a:pt x="2057144" y="1185142"/>
                </a:lnTo>
                <a:lnTo>
                  <a:pt x="1952276" y="1100552"/>
                </a:lnTo>
                <a:lnTo>
                  <a:pt x="1883611" y="1021691"/>
                </a:lnTo>
                <a:lnTo>
                  <a:pt x="1846109" y="963451"/>
                </a:lnTo>
                <a:lnTo>
                  <a:pt x="1834728" y="940729"/>
                </a:lnTo>
                <a:lnTo>
                  <a:pt x="2065052" y="940729"/>
                </a:lnTo>
                <a:lnTo>
                  <a:pt x="2103582" y="957837"/>
                </a:lnTo>
                <a:lnTo>
                  <a:pt x="2156960" y="991957"/>
                </a:lnTo>
                <a:lnTo>
                  <a:pt x="2204417" y="1032857"/>
                </a:lnTo>
                <a:lnTo>
                  <a:pt x="2245583" y="1077961"/>
                </a:lnTo>
                <a:lnTo>
                  <a:pt x="2280092" y="1124695"/>
                </a:lnTo>
                <a:lnTo>
                  <a:pt x="2307573" y="1170483"/>
                </a:lnTo>
                <a:lnTo>
                  <a:pt x="2327658" y="1212751"/>
                </a:lnTo>
                <a:lnTo>
                  <a:pt x="2339978" y="1248924"/>
                </a:lnTo>
                <a:lnTo>
                  <a:pt x="2344165" y="1276426"/>
                </a:lnTo>
                <a:lnTo>
                  <a:pt x="2339849" y="1292684"/>
                </a:lnTo>
                <a:lnTo>
                  <a:pt x="2325215" y="1301477"/>
                </a:lnTo>
                <a:lnTo>
                  <a:pt x="2302187" y="1303073"/>
                </a:lnTo>
                <a:close/>
              </a:path>
              <a:path w="2344419" h="2705100">
                <a:moveTo>
                  <a:pt x="1768417" y="2048708"/>
                </a:moveTo>
                <a:lnTo>
                  <a:pt x="1729497" y="2033275"/>
                </a:lnTo>
                <a:lnTo>
                  <a:pt x="1707283" y="1971905"/>
                </a:lnTo>
                <a:lnTo>
                  <a:pt x="1702745" y="1928158"/>
                </a:lnTo>
                <a:lnTo>
                  <a:pt x="1702331" y="1877691"/>
                </a:lnTo>
                <a:lnTo>
                  <a:pt x="1705851" y="1821991"/>
                </a:lnTo>
                <a:lnTo>
                  <a:pt x="1713113" y="1762549"/>
                </a:lnTo>
                <a:lnTo>
                  <a:pt x="1723927" y="1700854"/>
                </a:lnTo>
                <a:lnTo>
                  <a:pt x="1739063" y="1647292"/>
                </a:lnTo>
                <a:lnTo>
                  <a:pt x="1761309" y="1594984"/>
                </a:lnTo>
                <a:lnTo>
                  <a:pt x="1788401" y="1545185"/>
                </a:lnTo>
                <a:lnTo>
                  <a:pt x="1818073" y="1499148"/>
                </a:lnTo>
                <a:lnTo>
                  <a:pt x="1848058" y="1458127"/>
                </a:lnTo>
                <a:lnTo>
                  <a:pt x="1876091" y="1423377"/>
                </a:lnTo>
                <a:lnTo>
                  <a:pt x="1899905" y="1396152"/>
                </a:lnTo>
                <a:lnTo>
                  <a:pt x="1892829" y="1372665"/>
                </a:lnTo>
                <a:lnTo>
                  <a:pt x="1871390" y="1298489"/>
                </a:lnTo>
                <a:lnTo>
                  <a:pt x="1857661" y="1248659"/>
                </a:lnTo>
                <a:lnTo>
                  <a:pt x="1842347" y="1190909"/>
                </a:lnTo>
                <a:lnTo>
                  <a:pt x="1825766" y="1125668"/>
                </a:lnTo>
                <a:lnTo>
                  <a:pt x="1842303" y="1125668"/>
                </a:lnTo>
                <a:lnTo>
                  <a:pt x="1848446" y="1150166"/>
                </a:lnTo>
                <a:lnTo>
                  <a:pt x="1865717" y="1216010"/>
                </a:lnTo>
                <a:lnTo>
                  <a:pt x="1881268" y="1273029"/>
                </a:lnTo>
                <a:lnTo>
                  <a:pt x="1894715" y="1320746"/>
                </a:lnTo>
                <a:lnTo>
                  <a:pt x="1905672" y="1358687"/>
                </a:lnTo>
                <a:lnTo>
                  <a:pt x="1913755" y="1386376"/>
                </a:lnTo>
                <a:lnTo>
                  <a:pt x="1923997" y="1386376"/>
                </a:lnTo>
                <a:lnTo>
                  <a:pt x="1931679" y="1391264"/>
                </a:lnTo>
                <a:lnTo>
                  <a:pt x="1933308" y="1400226"/>
                </a:lnTo>
                <a:lnTo>
                  <a:pt x="1940011" y="1433714"/>
                </a:lnTo>
                <a:lnTo>
                  <a:pt x="1947526" y="1476096"/>
                </a:lnTo>
                <a:lnTo>
                  <a:pt x="1954771" y="1525090"/>
                </a:lnTo>
                <a:lnTo>
                  <a:pt x="1960662" y="1578417"/>
                </a:lnTo>
                <a:lnTo>
                  <a:pt x="1964115" y="1633796"/>
                </a:lnTo>
                <a:lnTo>
                  <a:pt x="1964049" y="1688947"/>
                </a:lnTo>
                <a:lnTo>
                  <a:pt x="1959379" y="1741590"/>
                </a:lnTo>
                <a:lnTo>
                  <a:pt x="1947689" y="1793427"/>
                </a:lnTo>
                <a:lnTo>
                  <a:pt x="1929408" y="1845070"/>
                </a:lnTo>
                <a:lnTo>
                  <a:pt x="1906091" y="1894695"/>
                </a:lnTo>
                <a:lnTo>
                  <a:pt x="1879294" y="1940477"/>
                </a:lnTo>
                <a:lnTo>
                  <a:pt x="1850572" y="1980594"/>
                </a:lnTo>
                <a:lnTo>
                  <a:pt x="1821481" y="2013220"/>
                </a:lnTo>
                <a:lnTo>
                  <a:pt x="1793578" y="2036533"/>
                </a:lnTo>
                <a:lnTo>
                  <a:pt x="1768417" y="2048708"/>
                </a:lnTo>
                <a:close/>
              </a:path>
              <a:path w="2344419" h="2705100">
                <a:moveTo>
                  <a:pt x="1923997" y="1386376"/>
                </a:moveTo>
                <a:lnTo>
                  <a:pt x="1913755" y="1386376"/>
                </a:lnTo>
                <a:lnTo>
                  <a:pt x="1922717" y="1385561"/>
                </a:lnTo>
                <a:lnTo>
                  <a:pt x="1923997" y="1386376"/>
                </a:lnTo>
                <a:close/>
              </a:path>
              <a:path w="2344419" h="2705100">
                <a:moveTo>
                  <a:pt x="442824" y="76200"/>
                </a:moveTo>
                <a:lnTo>
                  <a:pt x="252936" y="76200"/>
                </a:lnTo>
                <a:lnTo>
                  <a:pt x="206935" y="50800"/>
                </a:lnTo>
                <a:lnTo>
                  <a:pt x="215591" y="38100"/>
                </a:lnTo>
                <a:lnTo>
                  <a:pt x="245711" y="0"/>
                </a:lnTo>
                <a:lnTo>
                  <a:pt x="607657" y="0"/>
                </a:lnTo>
                <a:lnTo>
                  <a:pt x="586108" y="12700"/>
                </a:lnTo>
                <a:lnTo>
                  <a:pt x="538937" y="38100"/>
                </a:lnTo>
                <a:lnTo>
                  <a:pt x="488825" y="50800"/>
                </a:lnTo>
                <a:lnTo>
                  <a:pt x="442824" y="76200"/>
                </a:lnTo>
                <a:close/>
              </a:path>
              <a:path w="2344419" h="2705100">
                <a:moveTo>
                  <a:pt x="650918" y="406400"/>
                </a:moveTo>
                <a:lnTo>
                  <a:pt x="636288" y="406400"/>
                </a:lnTo>
                <a:lnTo>
                  <a:pt x="672950" y="203200"/>
                </a:lnTo>
                <a:lnTo>
                  <a:pt x="692261" y="88900"/>
                </a:lnTo>
                <a:lnTo>
                  <a:pt x="701770" y="38100"/>
                </a:lnTo>
                <a:lnTo>
                  <a:pt x="709995" y="0"/>
                </a:lnTo>
                <a:lnTo>
                  <a:pt x="723049" y="0"/>
                </a:lnTo>
                <a:lnTo>
                  <a:pt x="713883" y="50800"/>
                </a:lnTo>
                <a:lnTo>
                  <a:pt x="704659" y="101600"/>
                </a:lnTo>
                <a:lnTo>
                  <a:pt x="695365" y="152400"/>
                </a:lnTo>
                <a:lnTo>
                  <a:pt x="685985" y="203200"/>
                </a:lnTo>
                <a:lnTo>
                  <a:pt x="667552" y="317500"/>
                </a:lnTo>
                <a:lnTo>
                  <a:pt x="658145" y="368300"/>
                </a:lnTo>
                <a:lnTo>
                  <a:pt x="650918" y="406400"/>
                </a:lnTo>
                <a:close/>
              </a:path>
              <a:path w="2344419" h="2705100">
                <a:moveTo>
                  <a:pt x="1064826" y="241300"/>
                </a:moveTo>
                <a:lnTo>
                  <a:pt x="1057493" y="241300"/>
                </a:lnTo>
                <a:lnTo>
                  <a:pt x="1035123" y="228600"/>
                </a:lnTo>
                <a:lnTo>
                  <a:pt x="1000735" y="203200"/>
                </a:lnTo>
                <a:lnTo>
                  <a:pt x="959423" y="165100"/>
                </a:lnTo>
                <a:lnTo>
                  <a:pt x="916277" y="127000"/>
                </a:lnTo>
                <a:lnTo>
                  <a:pt x="876390" y="76200"/>
                </a:lnTo>
                <a:lnTo>
                  <a:pt x="844854" y="38100"/>
                </a:lnTo>
                <a:lnTo>
                  <a:pt x="824206" y="0"/>
                </a:lnTo>
                <a:lnTo>
                  <a:pt x="1078876" y="0"/>
                </a:lnTo>
                <a:lnTo>
                  <a:pt x="1084620" y="63500"/>
                </a:lnTo>
                <a:lnTo>
                  <a:pt x="1083259" y="127000"/>
                </a:lnTo>
                <a:lnTo>
                  <a:pt x="1077620" y="177800"/>
                </a:lnTo>
                <a:lnTo>
                  <a:pt x="1070533" y="215900"/>
                </a:lnTo>
                <a:lnTo>
                  <a:pt x="1064826" y="241300"/>
                </a:lnTo>
                <a:close/>
              </a:path>
              <a:path w="2344419" h="2705100">
                <a:moveTo>
                  <a:pt x="279915" y="812800"/>
                </a:moveTo>
                <a:lnTo>
                  <a:pt x="176893" y="800100"/>
                </a:lnTo>
                <a:lnTo>
                  <a:pt x="94187" y="774700"/>
                </a:lnTo>
                <a:lnTo>
                  <a:pt x="60287" y="762000"/>
                </a:lnTo>
                <a:lnTo>
                  <a:pt x="68562" y="749300"/>
                </a:lnTo>
                <a:lnTo>
                  <a:pt x="103874" y="685800"/>
                </a:lnTo>
                <a:lnTo>
                  <a:pt x="181959" y="596900"/>
                </a:lnTo>
                <a:lnTo>
                  <a:pt x="318550" y="495300"/>
                </a:lnTo>
                <a:lnTo>
                  <a:pt x="460947" y="406400"/>
                </a:lnTo>
                <a:lnTo>
                  <a:pt x="553391" y="393700"/>
                </a:lnTo>
                <a:lnTo>
                  <a:pt x="603368" y="393700"/>
                </a:lnTo>
                <a:lnTo>
                  <a:pt x="618364" y="406400"/>
                </a:lnTo>
                <a:lnTo>
                  <a:pt x="650918" y="406400"/>
                </a:lnTo>
                <a:lnTo>
                  <a:pt x="648509" y="419100"/>
                </a:lnTo>
                <a:lnTo>
                  <a:pt x="676462" y="431800"/>
                </a:lnTo>
                <a:lnTo>
                  <a:pt x="710363" y="444500"/>
                </a:lnTo>
                <a:lnTo>
                  <a:pt x="729481" y="457200"/>
                </a:lnTo>
                <a:lnTo>
                  <a:pt x="616735" y="457200"/>
                </a:lnTo>
                <a:lnTo>
                  <a:pt x="594165" y="495300"/>
                </a:lnTo>
                <a:lnTo>
                  <a:pt x="536384" y="596900"/>
                </a:lnTo>
                <a:lnTo>
                  <a:pt x="458286" y="698500"/>
                </a:lnTo>
                <a:lnTo>
                  <a:pt x="374766" y="787400"/>
                </a:lnTo>
                <a:lnTo>
                  <a:pt x="279915" y="812800"/>
                </a:lnTo>
                <a:close/>
              </a:path>
              <a:path w="2344419" h="2705100">
                <a:moveTo>
                  <a:pt x="483937" y="1104900"/>
                </a:moveTo>
                <a:lnTo>
                  <a:pt x="466828" y="1104900"/>
                </a:lnTo>
                <a:lnTo>
                  <a:pt x="478578" y="1066800"/>
                </a:lnTo>
                <a:lnTo>
                  <a:pt x="490556" y="1016000"/>
                </a:lnTo>
                <a:lnTo>
                  <a:pt x="514896" y="939800"/>
                </a:lnTo>
                <a:lnTo>
                  <a:pt x="519784" y="927100"/>
                </a:lnTo>
                <a:lnTo>
                  <a:pt x="529561" y="889000"/>
                </a:lnTo>
                <a:lnTo>
                  <a:pt x="534449" y="876300"/>
                </a:lnTo>
                <a:lnTo>
                  <a:pt x="545946" y="825500"/>
                </a:lnTo>
                <a:lnTo>
                  <a:pt x="557223" y="787400"/>
                </a:lnTo>
                <a:lnTo>
                  <a:pt x="568290" y="736600"/>
                </a:lnTo>
                <a:lnTo>
                  <a:pt x="579156" y="698500"/>
                </a:lnTo>
                <a:lnTo>
                  <a:pt x="589832" y="647700"/>
                </a:lnTo>
                <a:lnTo>
                  <a:pt x="600326" y="596900"/>
                </a:lnTo>
                <a:lnTo>
                  <a:pt x="610648" y="546100"/>
                </a:lnTo>
                <a:lnTo>
                  <a:pt x="620808" y="482600"/>
                </a:lnTo>
                <a:lnTo>
                  <a:pt x="618797" y="469900"/>
                </a:lnTo>
                <a:lnTo>
                  <a:pt x="617550" y="469900"/>
                </a:lnTo>
                <a:lnTo>
                  <a:pt x="616913" y="457200"/>
                </a:lnTo>
                <a:lnTo>
                  <a:pt x="729481" y="457200"/>
                </a:lnTo>
                <a:lnTo>
                  <a:pt x="748599" y="469900"/>
                </a:lnTo>
                <a:lnTo>
                  <a:pt x="789555" y="495300"/>
                </a:lnTo>
                <a:lnTo>
                  <a:pt x="831620" y="533400"/>
                </a:lnTo>
                <a:lnTo>
                  <a:pt x="627326" y="533400"/>
                </a:lnTo>
                <a:lnTo>
                  <a:pt x="616751" y="596900"/>
                </a:lnTo>
                <a:lnTo>
                  <a:pt x="605977" y="647700"/>
                </a:lnTo>
                <a:lnTo>
                  <a:pt x="595004" y="698500"/>
                </a:lnTo>
                <a:lnTo>
                  <a:pt x="583831" y="749300"/>
                </a:lnTo>
                <a:lnTo>
                  <a:pt x="572458" y="787400"/>
                </a:lnTo>
                <a:lnTo>
                  <a:pt x="560886" y="838200"/>
                </a:lnTo>
                <a:lnTo>
                  <a:pt x="549114" y="876300"/>
                </a:lnTo>
                <a:lnTo>
                  <a:pt x="544226" y="889000"/>
                </a:lnTo>
                <a:lnTo>
                  <a:pt x="534449" y="927100"/>
                </a:lnTo>
                <a:lnTo>
                  <a:pt x="529561" y="939800"/>
                </a:lnTo>
                <a:lnTo>
                  <a:pt x="506443" y="1028700"/>
                </a:lnTo>
                <a:lnTo>
                  <a:pt x="495076" y="1066800"/>
                </a:lnTo>
                <a:lnTo>
                  <a:pt x="483937" y="1104900"/>
                </a:lnTo>
                <a:close/>
              </a:path>
              <a:path w="2344419" h="2705100">
                <a:moveTo>
                  <a:pt x="1064011" y="1028700"/>
                </a:moveTo>
                <a:lnTo>
                  <a:pt x="1023950" y="1003300"/>
                </a:lnTo>
                <a:lnTo>
                  <a:pt x="929278" y="965200"/>
                </a:lnTo>
                <a:lnTo>
                  <a:pt x="818261" y="889000"/>
                </a:lnTo>
                <a:lnTo>
                  <a:pt x="729165" y="812800"/>
                </a:lnTo>
                <a:lnTo>
                  <a:pt x="703121" y="774700"/>
                </a:lnTo>
                <a:lnTo>
                  <a:pt x="681037" y="736600"/>
                </a:lnTo>
                <a:lnTo>
                  <a:pt x="662664" y="685800"/>
                </a:lnTo>
                <a:lnTo>
                  <a:pt x="647754" y="635000"/>
                </a:lnTo>
                <a:lnTo>
                  <a:pt x="636058" y="584200"/>
                </a:lnTo>
                <a:lnTo>
                  <a:pt x="627326" y="533400"/>
                </a:lnTo>
                <a:lnTo>
                  <a:pt x="831620" y="533400"/>
                </a:lnTo>
                <a:lnTo>
                  <a:pt x="873178" y="558800"/>
                </a:lnTo>
                <a:lnTo>
                  <a:pt x="912617" y="596900"/>
                </a:lnTo>
                <a:lnTo>
                  <a:pt x="948322" y="647700"/>
                </a:lnTo>
                <a:lnTo>
                  <a:pt x="1016236" y="762000"/>
                </a:lnTo>
                <a:lnTo>
                  <a:pt x="1050467" y="889000"/>
                </a:lnTo>
                <a:lnTo>
                  <a:pt x="1062547" y="990600"/>
                </a:lnTo>
                <a:lnTo>
                  <a:pt x="1064011" y="1028700"/>
                </a:lnTo>
                <a:close/>
              </a:path>
              <a:path w="2344419" h="2705100">
                <a:moveTo>
                  <a:pt x="57843" y="1663700"/>
                </a:moveTo>
                <a:lnTo>
                  <a:pt x="39792" y="1663700"/>
                </a:lnTo>
                <a:lnTo>
                  <a:pt x="23422" y="1651000"/>
                </a:lnTo>
                <a:lnTo>
                  <a:pt x="10412" y="1651000"/>
                </a:lnTo>
                <a:lnTo>
                  <a:pt x="2443" y="1625600"/>
                </a:lnTo>
                <a:lnTo>
                  <a:pt x="813" y="1625600"/>
                </a:lnTo>
                <a:lnTo>
                  <a:pt x="0" y="1612900"/>
                </a:lnTo>
                <a:lnTo>
                  <a:pt x="1628" y="1612900"/>
                </a:lnTo>
                <a:lnTo>
                  <a:pt x="9210" y="1574800"/>
                </a:lnTo>
                <a:lnTo>
                  <a:pt x="20125" y="1536700"/>
                </a:lnTo>
                <a:lnTo>
                  <a:pt x="34953" y="1485900"/>
                </a:lnTo>
                <a:lnTo>
                  <a:pt x="54279" y="1435100"/>
                </a:lnTo>
                <a:lnTo>
                  <a:pt x="78683" y="1397000"/>
                </a:lnTo>
                <a:lnTo>
                  <a:pt x="108750" y="1346200"/>
                </a:lnTo>
                <a:lnTo>
                  <a:pt x="145060" y="1308100"/>
                </a:lnTo>
                <a:lnTo>
                  <a:pt x="188197" y="1270000"/>
                </a:lnTo>
                <a:lnTo>
                  <a:pt x="243897" y="1231900"/>
                </a:lnTo>
                <a:lnTo>
                  <a:pt x="296117" y="1193800"/>
                </a:lnTo>
                <a:lnTo>
                  <a:pt x="344113" y="1168400"/>
                </a:lnTo>
                <a:lnTo>
                  <a:pt x="387143" y="1155700"/>
                </a:lnTo>
                <a:lnTo>
                  <a:pt x="424463" y="1143000"/>
                </a:lnTo>
                <a:lnTo>
                  <a:pt x="452978" y="1143000"/>
                </a:lnTo>
                <a:lnTo>
                  <a:pt x="454200" y="1130300"/>
                </a:lnTo>
                <a:lnTo>
                  <a:pt x="456644" y="1130300"/>
                </a:lnTo>
                <a:lnTo>
                  <a:pt x="460310" y="1117600"/>
                </a:lnTo>
                <a:lnTo>
                  <a:pt x="465199" y="1104900"/>
                </a:lnTo>
                <a:lnTo>
                  <a:pt x="512965" y="1104900"/>
                </a:lnTo>
                <a:lnTo>
                  <a:pt x="552154" y="1092200"/>
                </a:lnTo>
                <a:lnTo>
                  <a:pt x="598797" y="1092200"/>
                </a:lnTo>
                <a:lnTo>
                  <a:pt x="756369" y="1130300"/>
                </a:lnTo>
                <a:lnTo>
                  <a:pt x="805748" y="1155700"/>
                </a:lnTo>
                <a:lnTo>
                  <a:pt x="843434" y="1181100"/>
                </a:lnTo>
                <a:lnTo>
                  <a:pt x="873894" y="1219200"/>
                </a:lnTo>
                <a:lnTo>
                  <a:pt x="474160" y="1219200"/>
                </a:lnTo>
                <a:lnTo>
                  <a:pt x="462805" y="1257300"/>
                </a:lnTo>
                <a:lnTo>
                  <a:pt x="449312" y="1295400"/>
                </a:lnTo>
                <a:lnTo>
                  <a:pt x="433374" y="1333500"/>
                </a:lnTo>
                <a:lnTo>
                  <a:pt x="414686" y="1371600"/>
                </a:lnTo>
                <a:lnTo>
                  <a:pt x="405924" y="1422400"/>
                </a:lnTo>
                <a:lnTo>
                  <a:pt x="389430" y="1422400"/>
                </a:lnTo>
                <a:lnTo>
                  <a:pt x="358548" y="1473200"/>
                </a:lnTo>
                <a:lnTo>
                  <a:pt x="323235" y="1511300"/>
                </a:lnTo>
                <a:lnTo>
                  <a:pt x="283340" y="1549400"/>
                </a:lnTo>
                <a:lnTo>
                  <a:pt x="238709" y="1587500"/>
                </a:lnTo>
                <a:lnTo>
                  <a:pt x="179630" y="1612900"/>
                </a:lnTo>
                <a:lnTo>
                  <a:pt x="130251" y="1638300"/>
                </a:lnTo>
                <a:lnTo>
                  <a:pt x="89884" y="1651000"/>
                </a:lnTo>
                <a:lnTo>
                  <a:pt x="57843" y="1663700"/>
                </a:lnTo>
                <a:close/>
              </a:path>
              <a:path w="2344419" h="2705100">
                <a:moveTo>
                  <a:pt x="925803" y="1473200"/>
                </a:moveTo>
                <a:lnTo>
                  <a:pt x="867151" y="1473200"/>
                </a:lnTo>
                <a:lnTo>
                  <a:pt x="824180" y="1460500"/>
                </a:lnTo>
                <a:lnTo>
                  <a:pt x="776985" y="1447800"/>
                </a:lnTo>
                <a:lnTo>
                  <a:pt x="679468" y="1397000"/>
                </a:lnTo>
                <a:lnTo>
                  <a:pt x="632931" y="1358900"/>
                </a:lnTo>
                <a:lnTo>
                  <a:pt x="586199" y="1333500"/>
                </a:lnTo>
                <a:lnTo>
                  <a:pt x="542205" y="1295400"/>
                </a:lnTo>
                <a:lnTo>
                  <a:pt x="503881" y="1257300"/>
                </a:lnTo>
                <a:lnTo>
                  <a:pt x="474160" y="1219200"/>
                </a:lnTo>
                <a:lnTo>
                  <a:pt x="873894" y="1219200"/>
                </a:lnTo>
                <a:lnTo>
                  <a:pt x="897884" y="1270000"/>
                </a:lnTo>
                <a:lnTo>
                  <a:pt x="916159" y="1308100"/>
                </a:lnTo>
                <a:lnTo>
                  <a:pt x="929475" y="1358900"/>
                </a:lnTo>
                <a:lnTo>
                  <a:pt x="938586" y="1397000"/>
                </a:lnTo>
                <a:lnTo>
                  <a:pt x="944249" y="1435100"/>
                </a:lnTo>
                <a:lnTo>
                  <a:pt x="943498" y="1447800"/>
                </a:lnTo>
                <a:lnTo>
                  <a:pt x="937018" y="1460500"/>
                </a:lnTo>
                <a:lnTo>
                  <a:pt x="925803" y="1473200"/>
                </a:lnTo>
                <a:close/>
              </a:path>
              <a:path w="2344419" h="2705100">
                <a:moveTo>
                  <a:pt x="435513" y="2082800"/>
                </a:moveTo>
                <a:lnTo>
                  <a:pt x="419575" y="2082800"/>
                </a:lnTo>
                <a:lnTo>
                  <a:pt x="412021" y="2044700"/>
                </a:lnTo>
                <a:lnTo>
                  <a:pt x="396418" y="1943100"/>
                </a:lnTo>
                <a:lnTo>
                  <a:pt x="388921" y="1892300"/>
                </a:lnTo>
                <a:lnTo>
                  <a:pt x="381998" y="1841500"/>
                </a:lnTo>
                <a:lnTo>
                  <a:pt x="375924" y="1790700"/>
                </a:lnTo>
                <a:lnTo>
                  <a:pt x="370977" y="1739900"/>
                </a:lnTo>
                <a:lnTo>
                  <a:pt x="367433" y="1689100"/>
                </a:lnTo>
                <a:lnTo>
                  <a:pt x="366123" y="1638300"/>
                </a:lnTo>
                <a:lnTo>
                  <a:pt x="367903" y="1587500"/>
                </a:lnTo>
                <a:lnTo>
                  <a:pt x="372537" y="1536700"/>
                </a:lnTo>
                <a:lnTo>
                  <a:pt x="379791" y="1473200"/>
                </a:lnTo>
                <a:lnTo>
                  <a:pt x="389430" y="1422400"/>
                </a:lnTo>
                <a:lnTo>
                  <a:pt x="405924" y="1422400"/>
                </a:lnTo>
                <a:lnTo>
                  <a:pt x="403733" y="1435100"/>
                </a:lnTo>
                <a:lnTo>
                  <a:pt x="394681" y="1485900"/>
                </a:lnTo>
                <a:lnTo>
                  <a:pt x="387801" y="1536700"/>
                </a:lnTo>
                <a:lnTo>
                  <a:pt x="383365" y="1587500"/>
                </a:lnTo>
                <a:lnTo>
                  <a:pt x="381645" y="1638300"/>
                </a:lnTo>
                <a:lnTo>
                  <a:pt x="382913" y="1689100"/>
                </a:lnTo>
                <a:lnTo>
                  <a:pt x="384275" y="1714500"/>
                </a:lnTo>
                <a:lnTo>
                  <a:pt x="385866" y="1727200"/>
                </a:lnTo>
                <a:lnTo>
                  <a:pt x="387610" y="1752600"/>
                </a:lnTo>
                <a:lnTo>
                  <a:pt x="389430" y="1765300"/>
                </a:lnTo>
                <a:lnTo>
                  <a:pt x="599686" y="1765300"/>
                </a:lnTo>
                <a:lnTo>
                  <a:pt x="654830" y="1778000"/>
                </a:lnTo>
                <a:lnTo>
                  <a:pt x="705538" y="1790700"/>
                </a:lnTo>
                <a:lnTo>
                  <a:pt x="753338" y="1816100"/>
                </a:lnTo>
                <a:lnTo>
                  <a:pt x="769641" y="1828800"/>
                </a:lnTo>
                <a:lnTo>
                  <a:pt x="396763" y="1828800"/>
                </a:lnTo>
                <a:lnTo>
                  <a:pt x="404635" y="1879600"/>
                </a:lnTo>
                <a:lnTo>
                  <a:pt x="413298" y="1943100"/>
                </a:lnTo>
                <a:lnTo>
                  <a:pt x="422324" y="2006600"/>
                </a:lnTo>
                <a:lnTo>
                  <a:pt x="431282" y="2057400"/>
                </a:lnTo>
                <a:lnTo>
                  <a:pt x="435513" y="2082800"/>
                </a:lnTo>
                <a:close/>
              </a:path>
              <a:path w="2344419" h="2705100">
                <a:moveTo>
                  <a:pt x="859103" y="2070100"/>
                </a:moveTo>
                <a:lnTo>
                  <a:pt x="711381" y="2070100"/>
                </a:lnTo>
                <a:lnTo>
                  <a:pt x="653484" y="2044700"/>
                </a:lnTo>
                <a:lnTo>
                  <a:pt x="592293" y="2019300"/>
                </a:lnTo>
                <a:lnTo>
                  <a:pt x="535660" y="1981200"/>
                </a:lnTo>
                <a:lnTo>
                  <a:pt x="490364" y="1943100"/>
                </a:lnTo>
                <a:lnTo>
                  <a:pt x="455117" y="1917700"/>
                </a:lnTo>
                <a:lnTo>
                  <a:pt x="428627" y="1879600"/>
                </a:lnTo>
                <a:lnTo>
                  <a:pt x="409606" y="1854200"/>
                </a:lnTo>
                <a:lnTo>
                  <a:pt x="396763" y="1828800"/>
                </a:lnTo>
                <a:lnTo>
                  <a:pt x="769641" y="1828800"/>
                </a:lnTo>
                <a:lnTo>
                  <a:pt x="802247" y="1854200"/>
                </a:lnTo>
                <a:lnTo>
                  <a:pt x="849844" y="1892300"/>
                </a:lnTo>
                <a:lnTo>
                  <a:pt x="893706" y="1930400"/>
                </a:lnTo>
                <a:lnTo>
                  <a:pt x="931413" y="1968500"/>
                </a:lnTo>
                <a:lnTo>
                  <a:pt x="960543" y="1993900"/>
                </a:lnTo>
                <a:lnTo>
                  <a:pt x="966386" y="2006600"/>
                </a:lnTo>
                <a:lnTo>
                  <a:pt x="968181" y="2019300"/>
                </a:lnTo>
                <a:lnTo>
                  <a:pt x="966157" y="2019300"/>
                </a:lnTo>
                <a:lnTo>
                  <a:pt x="960543" y="2032000"/>
                </a:lnTo>
                <a:lnTo>
                  <a:pt x="954840" y="2032000"/>
                </a:lnTo>
                <a:lnTo>
                  <a:pt x="929738" y="2044700"/>
                </a:lnTo>
                <a:lnTo>
                  <a:pt x="897619" y="2057400"/>
                </a:lnTo>
                <a:lnTo>
                  <a:pt x="859103" y="2070100"/>
                </a:lnTo>
                <a:close/>
              </a:path>
              <a:path w="2344419" h="2705100">
                <a:moveTo>
                  <a:pt x="164978" y="2540000"/>
                </a:moveTo>
                <a:lnTo>
                  <a:pt x="123631" y="2540000"/>
                </a:lnTo>
                <a:lnTo>
                  <a:pt x="103671" y="2527300"/>
                </a:lnTo>
                <a:lnTo>
                  <a:pt x="88904" y="2514600"/>
                </a:lnTo>
                <a:lnTo>
                  <a:pt x="81470" y="2489200"/>
                </a:lnTo>
                <a:lnTo>
                  <a:pt x="79484" y="2451100"/>
                </a:lnTo>
                <a:lnTo>
                  <a:pt x="83303" y="2400300"/>
                </a:lnTo>
                <a:lnTo>
                  <a:pt x="94760" y="2349500"/>
                </a:lnTo>
                <a:lnTo>
                  <a:pt x="115688" y="2298700"/>
                </a:lnTo>
                <a:lnTo>
                  <a:pt x="143594" y="2247900"/>
                </a:lnTo>
                <a:lnTo>
                  <a:pt x="178328" y="2197100"/>
                </a:lnTo>
                <a:lnTo>
                  <a:pt x="217636" y="2159000"/>
                </a:lnTo>
                <a:lnTo>
                  <a:pt x="300969" y="2108200"/>
                </a:lnTo>
                <a:lnTo>
                  <a:pt x="340491" y="2095500"/>
                </a:lnTo>
                <a:lnTo>
                  <a:pt x="375580" y="2082800"/>
                </a:lnTo>
                <a:lnTo>
                  <a:pt x="379654" y="2070100"/>
                </a:lnTo>
                <a:lnTo>
                  <a:pt x="404910" y="2070100"/>
                </a:lnTo>
                <a:lnTo>
                  <a:pt x="412548" y="2082800"/>
                </a:lnTo>
                <a:lnTo>
                  <a:pt x="435513" y="2082800"/>
                </a:lnTo>
                <a:lnTo>
                  <a:pt x="439743" y="2108200"/>
                </a:lnTo>
                <a:lnTo>
                  <a:pt x="447275" y="2146300"/>
                </a:lnTo>
                <a:lnTo>
                  <a:pt x="476301" y="2171700"/>
                </a:lnTo>
                <a:lnTo>
                  <a:pt x="510682" y="2209800"/>
                </a:lnTo>
                <a:lnTo>
                  <a:pt x="548367" y="2260600"/>
                </a:lnTo>
                <a:lnTo>
                  <a:pt x="587303" y="2298700"/>
                </a:lnTo>
                <a:lnTo>
                  <a:pt x="417131" y="2298700"/>
                </a:lnTo>
                <a:lnTo>
                  <a:pt x="389189" y="2349500"/>
                </a:lnTo>
                <a:lnTo>
                  <a:pt x="356129" y="2374900"/>
                </a:lnTo>
                <a:lnTo>
                  <a:pt x="322611" y="2400300"/>
                </a:lnTo>
                <a:lnTo>
                  <a:pt x="293295" y="2413000"/>
                </a:lnTo>
                <a:lnTo>
                  <a:pt x="268624" y="2438400"/>
                </a:lnTo>
                <a:lnTo>
                  <a:pt x="240135" y="2463800"/>
                </a:lnTo>
                <a:lnTo>
                  <a:pt x="210118" y="2501900"/>
                </a:lnTo>
                <a:lnTo>
                  <a:pt x="180864" y="2527300"/>
                </a:lnTo>
                <a:lnTo>
                  <a:pt x="173227" y="2527300"/>
                </a:lnTo>
                <a:lnTo>
                  <a:pt x="164978" y="2540000"/>
                </a:lnTo>
                <a:close/>
              </a:path>
              <a:path w="2344419" h="2705100">
                <a:moveTo>
                  <a:pt x="709103" y="2705100"/>
                </a:moveTo>
                <a:lnTo>
                  <a:pt x="688429" y="2705100"/>
                </a:lnTo>
                <a:lnTo>
                  <a:pt x="647378" y="2692400"/>
                </a:lnTo>
                <a:lnTo>
                  <a:pt x="611414" y="2667000"/>
                </a:lnTo>
                <a:lnTo>
                  <a:pt x="579341" y="2641600"/>
                </a:lnTo>
                <a:lnTo>
                  <a:pt x="549962" y="2603500"/>
                </a:lnTo>
                <a:lnTo>
                  <a:pt x="522079" y="2565400"/>
                </a:lnTo>
                <a:lnTo>
                  <a:pt x="494495" y="2514600"/>
                </a:lnTo>
                <a:lnTo>
                  <a:pt x="466013" y="2463800"/>
                </a:lnTo>
                <a:lnTo>
                  <a:pt x="448064" y="2425700"/>
                </a:lnTo>
                <a:lnTo>
                  <a:pt x="434240" y="2387600"/>
                </a:lnTo>
                <a:lnTo>
                  <a:pt x="424081" y="2349500"/>
                </a:lnTo>
                <a:lnTo>
                  <a:pt x="417131" y="2298700"/>
                </a:lnTo>
                <a:lnTo>
                  <a:pt x="587303" y="2298700"/>
                </a:lnTo>
                <a:lnTo>
                  <a:pt x="625437" y="2336800"/>
                </a:lnTo>
                <a:lnTo>
                  <a:pt x="660716" y="2387600"/>
                </a:lnTo>
                <a:lnTo>
                  <a:pt x="691088" y="2413000"/>
                </a:lnTo>
                <a:lnTo>
                  <a:pt x="714500" y="2438400"/>
                </a:lnTo>
                <a:lnTo>
                  <a:pt x="736771" y="2489200"/>
                </a:lnTo>
                <a:lnTo>
                  <a:pt x="744064" y="2540000"/>
                </a:lnTo>
                <a:lnTo>
                  <a:pt x="740955" y="2590800"/>
                </a:lnTo>
                <a:lnTo>
                  <a:pt x="732020" y="2641600"/>
                </a:lnTo>
                <a:lnTo>
                  <a:pt x="721833" y="2679700"/>
                </a:lnTo>
                <a:lnTo>
                  <a:pt x="716957" y="2692400"/>
                </a:lnTo>
                <a:lnTo>
                  <a:pt x="709103" y="2705100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1924" y="8506"/>
            <a:ext cx="12764151" cy="3308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0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7635" y="3563641"/>
            <a:ext cx="12158344" cy="505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20"/>
              </a:spcBef>
            </a:pPr>
            <a:r>
              <a:rPr sz="12600" spc="-30" dirty="0"/>
              <a:t>SENTIMENT</a:t>
            </a:r>
            <a:r>
              <a:rPr sz="12600" spc="-640" dirty="0"/>
              <a:t> </a:t>
            </a:r>
            <a:r>
              <a:rPr sz="12600" spc="85" dirty="0"/>
              <a:t>ANALYSIS</a:t>
            </a:r>
            <a:endParaRPr sz="1260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4330" marR="5080" indent="-1612265">
              <a:lnSpc>
                <a:spcPct val="116300"/>
              </a:lnSpc>
              <a:spcBef>
                <a:spcPts val="95"/>
              </a:spcBef>
            </a:pPr>
            <a:r>
              <a:rPr sz="5050" dirty="0"/>
              <a:t>By</a:t>
            </a:r>
            <a:r>
              <a:rPr sz="5050" spc="85" dirty="0"/>
              <a:t> </a:t>
            </a:r>
            <a:r>
              <a:rPr sz="5050" spc="160" dirty="0"/>
              <a:t>Siddiraju</a:t>
            </a:r>
            <a:r>
              <a:rPr sz="5050" spc="85" dirty="0"/>
              <a:t> </a:t>
            </a:r>
            <a:r>
              <a:rPr sz="5050" spc="175" dirty="0"/>
              <a:t>Prerana </a:t>
            </a:r>
            <a:r>
              <a:rPr sz="5050" spc="-10" dirty="0"/>
              <a:t>PGDDM43</a:t>
            </a:r>
            <a:endParaRPr sz="5050"/>
          </a:p>
        </p:txBody>
      </p:sp>
      <p:sp>
        <p:nvSpPr>
          <p:cNvPr id="4" name="object 4"/>
          <p:cNvSpPr/>
          <p:nvPr/>
        </p:nvSpPr>
        <p:spPr>
          <a:xfrm>
            <a:off x="2508230" y="8856324"/>
            <a:ext cx="1446530" cy="1422400"/>
          </a:xfrm>
          <a:custGeom>
            <a:avLst/>
            <a:gdLst/>
            <a:ahLst/>
            <a:cxnLst/>
            <a:rect l="l" t="t" r="r" b="b"/>
            <a:pathLst>
              <a:path w="1446529" h="1422400">
                <a:moveTo>
                  <a:pt x="845972" y="965200"/>
                </a:moveTo>
                <a:lnTo>
                  <a:pt x="907411" y="965200"/>
                </a:lnTo>
                <a:lnTo>
                  <a:pt x="907411" y="952500"/>
                </a:lnTo>
                <a:lnTo>
                  <a:pt x="912137" y="952500"/>
                </a:lnTo>
                <a:lnTo>
                  <a:pt x="921589" y="927100"/>
                </a:lnTo>
                <a:lnTo>
                  <a:pt x="926316" y="927100"/>
                </a:lnTo>
                <a:lnTo>
                  <a:pt x="931042" y="914400"/>
                </a:lnTo>
                <a:lnTo>
                  <a:pt x="934660" y="914400"/>
                </a:lnTo>
                <a:lnTo>
                  <a:pt x="938722" y="901700"/>
                </a:lnTo>
                <a:lnTo>
                  <a:pt x="943669" y="901700"/>
                </a:lnTo>
                <a:lnTo>
                  <a:pt x="949946" y="889000"/>
                </a:lnTo>
                <a:lnTo>
                  <a:pt x="957847" y="876300"/>
                </a:lnTo>
                <a:lnTo>
                  <a:pt x="967078" y="876300"/>
                </a:lnTo>
                <a:lnTo>
                  <a:pt x="977195" y="863600"/>
                </a:lnTo>
                <a:lnTo>
                  <a:pt x="987755" y="850900"/>
                </a:lnTo>
                <a:lnTo>
                  <a:pt x="1006659" y="825500"/>
                </a:lnTo>
                <a:lnTo>
                  <a:pt x="1021650" y="812800"/>
                </a:lnTo>
                <a:lnTo>
                  <a:pt x="1037970" y="800100"/>
                </a:lnTo>
                <a:lnTo>
                  <a:pt x="1055176" y="774700"/>
                </a:lnTo>
                <a:lnTo>
                  <a:pt x="1072825" y="749300"/>
                </a:lnTo>
                <a:lnTo>
                  <a:pt x="1096455" y="711200"/>
                </a:lnTo>
                <a:lnTo>
                  <a:pt x="1101181" y="711200"/>
                </a:lnTo>
                <a:lnTo>
                  <a:pt x="1114547" y="698500"/>
                </a:lnTo>
                <a:lnTo>
                  <a:pt x="1126584" y="673100"/>
                </a:lnTo>
                <a:lnTo>
                  <a:pt x="1137735" y="660400"/>
                </a:lnTo>
                <a:lnTo>
                  <a:pt x="1148442" y="647700"/>
                </a:lnTo>
                <a:lnTo>
                  <a:pt x="1156270" y="635000"/>
                </a:lnTo>
                <a:lnTo>
                  <a:pt x="1173697" y="609600"/>
                </a:lnTo>
                <a:lnTo>
                  <a:pt x="1181525" y="584200"/>
                </a:lnTo>
                <a:lnTo>
                  <a:pt x="1188540" y="584200"/>
                </a:lnTo>
                <a:lnTo>
                  <a:pt x="1195113" y="571500"/>
                </a:lnTo>
                <a:lnTo>
                  <a:pt x="1200799" y="558800"/>
                </a:lnTo>
                <a:lnTo>
                  <a:pt x="1205155" y="546100"/>
                </a:lnTo>
                <a:lnTo>
                  <a:pt x="1209882" y="546100"/>
                </a:lnTo>
                <a:lnTo>
                  <a:pt x="1214608" y="533400"/>
                </a:lnTo>
                <a:lnTo>
                  <a:pt x="1225980" y="508000"/>
                </a:lnTo>
                <a:lnTo>
                  <a:pt x="1238238" y="482600"/>
                </a:lnTo>
                <a:lnTo>
                  <a:pt x="1250497" y="444500"/>
                </a:lnTo>
                <a:lnTo>
                  <a:pt x="1261869" y="406400"/>
                </a:lnTo>
                <a:lnTo>
                  <a:pt x="1268146" y="393700"/>
                </a:lnTo>
                <a:lnTo>
                  <a:pt x="1273093" y="381000"/>
                </a:lnTo>
                <a:lnTo>
                  <a:pt x="1277155" y="355600"/>
                </a:lnTo>
                <a:lnTo>
                  <a:pt x="1280773" y="342900"/>
                </a:lnTo>
                <a:lnTo>
                  <a:pt x="1287862" y="317500"/>
                </a:lnTo>
                <a:lnTo>
                  <a:pt x="1291407" y="292100"/>
                </a:lnTo>
                <a:lnTo>
                  <a:pt x="1294951" y="279400"/>
                </a:lnTo>
                <a:lnTo>
                  <a:pt x="1294951" y="266700"/>
                </a:lnTo>
                <a:lnTo>
                  <a:pt x="1295690" y="254000"/>
                </a:lnTo>
                <a:lnTo>
                  <a:pt x="1298939" y="215900"/>
                </a:lnTo>
                <a:lnTo>
                  <a:pt x="1299678" y="203200"/>
                </a:lnTo>
                <a:lnTo>
                  <a:pt x="1302410" y="190500"/>
                </a:lnTo>
                <a:lnTo>
                  <a:pt x="1303813" y="177800"/>
                </a:lnTo>
                <a:lnTo>
                  <a:pt x="1304330" y="165100"/>
                </a:lnTo>
                <a:lnTo>
                  <a:pt x="1304404" y="38100"/>
                </a:lnTo>
                <a:lnTo>
                  <a:pt x="1299678" y="38100"/>
                </a:lnTo>
                <a:lnTo>
                  <a:pt x="1299678" y="25400"/>
                </a:lnTo>
                <a:lnTo>
                  <a:pt x="1298865" y="25400"/>
                </a:lnTo>
                <a:lnTo>
                  <a:pt x="1296724" y="12700"/>
                </a:lnTo>
                <a:lnTo>
                  <a:pt x="1293696" y="12700"/>
                </a:lnTo>
                <a:lnTo>
                  <a:pt x="1290225" y="0"/>
                </a:lnTo>
                <a:lnTo>
                  <a:pt x="1238238" y="0"/>
                </a:lnTo>
                <a:lnTo>
                  <a:pt x="1205156" y="38100"/>
                </a:lnTo>
                <a:lnTo>
                  <a:pt x="1190977" y="50800"/>
                </a:lnTo>
                <a:lnTo>
                  <a:pt x="1181525" y="63500"/>
                </a:lnTo>
                <a:lnTo>
                  <a:pt x="1173697" y="76200"/>
                </a:lnTo>
                <a:lnTo>
                  <a:pt x="1156270" y="101600"/>
                </a:lnTo>
                <a:lnTo>
                  <a:pt x="1148442" y="114300"/>
                </a:lnTo>
                <a:lnTo>
                  <a:pt x="1120086" y="152400"/>
                </a:lnTo>
                <a:lnTo>
                  <a:pt x="1116541" y="165100"/>
                </a:lnTo>
                <a:lnTo>
                  <a:pt x="1109452" y="177800"/>
                </a:lnTo>
                <a:lnTo>
                  <a:pt x="1105907" y="177800"/>
                </a:lnTo>
                <a:lnTo>
                  <a:pt x="1077551" y="228600"/>
                </a:lnTo>
                <a:lnTo>
                  <a:pt x="1071200" y="241300"/>
                </a:lnTo>
                <a:lnTo>
                  <a:pt x="1060271" y="266700"/>
                </a:lnTo>
                <a:lnTo>
                  <a:pt x="1053920" y="266700"/>
                </a:lnTo>
                <a:lnTo>
                  <a:pt x="1049194" y="279400"/>
                </a:lnTo>
                <a:lnTo>
                  <a:pt x="1037822" y="304800"/>
                </a:lnTo>
                <a:lnTo>
                  <a:pt x="1013305" y="355600"/>
                </a:lnTo>
                <a:lnTo>
                  <a:pt x="1001933" y="393700"/>
                </a:lnTo>
                <a:lnTo>
                  <a:pt x="987755" y="431800"/>
                </a:lnTo>
                <a:lnTo>
                  <a:pt x="983029" y="457200"/>
                </a:lnTo>
                <a:lnTo>
                  <a:pt x="976752" y="469900"/>
                </a:lnTo>
                <a:lnTo>
                  <a:pt x="971804" y="482600"/>
                </a:lnTo>
                <a:lnTo>
                  <a:pt x="967743" y="495300"/>
                </a:lnTo>
                <a:lnTo>
                  <a:pt x="964124" y="508000"/>
                </a:lnTo>
                <a:lnTo>
                  <a:pt x="957035" y="546100"/>
                </a:lnTo>
                <a:lnTo>
                  <a:pt x="949946" y="571500"/>
                </a:lnTo>
                <a:lnTo>
                  <a:pt x="942857" y="609600"/>
                </a:lnTo>
                <a:lnTo>
                  <a:pt x="935768" y="635000"/>
                </a:lnTo>
                <a:lnTo>
                  <a:pt x="932962" y="660400"/>
                </a:lnTo>
                <a:lnTo>
                  <a:pt x="929122" y="685800"/>
                </a:lnTo>
                <a:lnTo>
                  <a:pt x="926316" y="698500"/>
                </a:lnTo>
                <a:lnTo>
                  <a:pt x="921590" y="711200"/>
                </a:lnTo>
                <a:lnTo>
                  <a:pt x="920851" y="723900"/>
                </a:lnTo>
                <a:lnTo>
                  <a:pt x="917602" y="736600"/>
                </a:lnTo>
                <a:lnTo>
                  <a:pt x="916863" y="749300"/>
                </a:lnTo>
                <a:lnTo>
                  <a:pt x="915977" y="762000"/>
                </a:lnTo>
                <a:lnTo>
                  <a:pt x="913319" y="774700"/>
                </a:lnTo>
                <a:lnTo>
                  <a:pt x="908888" y="800100"/>
                </a:lnTo>
                <a:lnTo>
                  <a:pt x="902685" y="825500"/>
                </a:lnTo>
                <a:lnTo>
                  <a:pt x="897959" y="825500"/>
                </a:lnTo>
                <a:lnTo>
                  <a:pt x="897959" y="838200"/>
                </a:lnTo>
                <a:lnTo>
                  <a:pt x="893233" y="850900"/>
                </a:lnTo>
                <a:lnTo>
                  <a:pt x="893233" y="863600"/>
                </a:lnTo>
                <a:lnTo>
                  <a:pt x="883781" y="889000"/>
                </a:lnTo>
                <a:lnTo>
                  <a:pt x="879055" y="889000"/>
                </a:lnTo>
                <a:lnTo>
                  <a:pt x="879055" y="901700"/>
                </a:lnTo>
                <a:lnTo>
                  <a:pt x="864876" y="927100"/>
                </a:lnTo>
                <a:lnTo>
                  <a:pt x="860150" y="939800"/>
                </a:lnTo>
                <a:lnTo>
                  <a:pt x="850698" y="952500"/>
                </a:lnTo>
                <a:lnTo>
                  <a:pt x="845972" y="965200"/>
                </a:lnTo>
                <a:close/>
              </a:path>
              <a:path w="1446529" h="1422400">
                <a:moveTo>
                  <a:pt x="378088" y="609600"/>
                </a:moveTo>
                <a:lnTo>
                  <a:pt x="477927" y="609600"/>
                </a:lnTo>
                <a:lnTo>
                  <a:pt x="470321" y="596900"/>
                </a:lnTo>
                <a:lnTo>
                  <a:pt x="463158" y="584200"/>
                </a:lnTo>
                <a:lnTo>
                  <a:pt x="459539" y="571500"/>
                </a:lnTo>
                <a:lnTo>
                  <a:pt x="455478" y="571500"/>
                </a:lnTo>
                <a:lnTo>
                  <a:pt x="450530" y="558800"/>
                </a:lnTo>
                <a:lnTo>
                  <a:pt x="444253" y="558800"/>
                </a:lnTo>
                <a:lnTo>
                  <a:pt x="439749" y="546100"/>
                </a:lnTo>
                <a:lnTo>
                  <a:pt x="433029" y="533400"/>
                </a:lnTo>
                <a:lnTo>
                  <a:pt x="389312" y="533400"/>
                </a:lnTo>
                <a:lnTo>
                  <a:pt x="382592" y="546100"/>
                </a:lnTo>
                <a:lnTo>
                  <a:pt x="378088" y="558800"/>
                </a:lnTo>
                <a:lnTo>
                  <a:pt x="378088" y="609600"/>
                </a:lnTo>
                <a:close/>
              </a:path>
              <a:path w="1446529" h="1422400">
                <a:moveTo>
                  <a:pt x="580941" y="1193800"/>
                </a:moveTo>
                <a:lnTo>
                  <a:pt x="770354" y="1193800"/>
                </a:lnTo>
                <a:lnTo>
                  <a:pt x="770281" y="1168400"/>
                </a:lnTo>
                <a:lnTo>
                  <a:pt x="769764" y="1155700"/>
                </a:lnTo>
                <a:lnTo>
                  <a:pt x="768361" y="1143000"/>
                </a:lnTo>
                <a:lnTo>
                  <a:pt x="765628" y="1117600"/>
                </a:lnTo>
                <a:lnTo>
                  <a:pt x="760902" y="1104900"/>
                </a:lnTo>
                <a:lnTo>
                  <a:pt x="760090" y="1092200"/>
                </a:lnTo>
                <a:lnTo>
                  <a:pt x="757948" y="1079500"/>
                </a:lnTo>
                <a:lnTo>
                  <a:pt x="735116" y="1003300"/>
                </a:lnTo>
                <a:lnTo>
                  <a:pt x="714927" y="952500"/>
                </a:lnTo>
                <a:lnTo>
                  <a:pt x="691561" y="901700"/>
                </a:lnTo>
                <a:lnTo>
                  <a:pt x="665700" y="850900"/>
                </a:lnTo>
                <a:lnTo>
                  <a:pt x="638023" y="800100"/>
                </a:lnTo>
                <a:lnTo>
                  <a:pt x="628128" y="787400"/>
                </a:lnTo>
                <a:lnTo>
                  <a:pt x="610110" y="762000"/>
                </a:lnTo>
                <a:lnTo>
                  <a:pt x="600215" y="749300"/>
                </a:lnTo>
                <a:lnTo>
                  <a:pt x="592387" y="736600"/>
                </a:lnTo>
                <a:lnTo>
                  <a:pt x="574960" y="711200"/>
                </a:lnTo>
                <a:lnTo>
                  <a:pt x="567132" y="698500"/>
                </a:lnTo>
                <a:lnTo>
                  <a:pt x="552954" y="685800"/>
                </a:lnTo>
                <a:lnTo>
                  <a:pt x="545052" y="673100"/>
                </a:lnTo>
                <a:lnTo>
                  <a:pt x="535822" y="660400"/>
                </a:lnTo>
                <a:lnTo>
                  <a:pt x="525705" y="647700"/>
                </a:lnTo>
                <a:lnTo>
                  <a:pt x="515145" y="635000"/>
                </a:lnTo>
                <a:lnTo>
                  <a:pt x="496240" y="622300"/>
                </a:lnTo>
                <a:lnTo>
                  <a:pt x="486419" y="609600"/>
                </a:lnTo>
                <a:lnTo>
                  <a:pt x="377349" y="609600"/>
                </a:lnTo>
                <a:lnTo>
                  <a:pt x="374100" y="635000"/>
                </a:lnTo>
                <a:lnTo>
                  <a:pt x="373362" y="635000"/>
                </a:lnTo>
                <a:lnTo>
                  <a:pt x="373362" y="673100"/>
                </a:lnTo>
                <a:lnTo>
                  <a:pt x="370629" y="685800"/>
                </a:lnTo>
                <a:lnTo>
                  <a:pt x="369226" y="698500"/>
                </a:lnTo>
                <a:lnTo>
                  <a:pt x="368709" y="711200"/>
                </a:lnTo>
                <a:lnTo>
                  <a:pt x="368709" y="749300"/>
                </a:lnTo>
                <a:lnTo>
                  <a:pt x="369226" y="762000"/>
                </a:lnTo>
                <a:lnTo>
                  <a:pt x="370629" y="774700"/>
                </a:lnTo>
                <a:lnTo>
                  <a:pt x="373362" y="800100"/>
                </a:lnTo>
                <a:lnTo>
                  <a:pt x="383995" y="838200"/>
                </a:lnTo>
                <a:lnTo>
                  <a:pt x="387540" y="863600"/>
                </a:lnTo>
                <a:lnTo>
                  <a:pt x="398321" y="889000"/>
                </a:lnTo>
                <a:lnTo>
                  <a:pt x="409989" y="914400"/>
                </a:lnTo>
                <a:lnTo>
                  <a:pt x="423429" y="952500"/>
                </a:lnTo>
                <a:lnTo>
                  <a:pt x="439527" y="977900"/>
                </a:lnTo>
                <a:lnTo>
                  <a:pt x="454592" y="1003300"/>
                </a:lnTo>
                <a:lnTo>
                  <a:pt x="471428" y="1041400"/>
                </a:lnTo>
                <a:lnTo>
                  <a:pt x="490037" y="1066800"/>
                </a:lnTo>
                <a:lnTo>
                  <a:pt x="510419" y="1092200"/>
                </a:lnTo>
                <a:lnTo>
                  <a:pt x="519871" y="1104900"/>
                </a:lnTo>
                <a:lnTo>
                  <a:pt x="541138" y="1143000"/>
                </a:lnTo>
                <a:lnTo>
                  <a:pt x="548227" y="1143000"/>
                </a:lnTo>
                <a:lnTo>
                  <a:pt x="576584" y="1181100"/>
                </a:lnTo>
                <a:lnTo>
                  <a:pt x="580941" y="1193800"/>
                </a:lnTo>
                <a:close/>
              </a:path>
              <a:path w="1446529" h="1422400">
                <a:moveTo>
                  <a:pt x="1389473" y="850900"/>
                </a:moveTo>
                <a:lnTo>
                  <a:pt x="1431565" y="850900"/>
                </a:lnTo>
                <a:lnTo>
                  <a:pt x="1422556" y="838200"/>
                </a:lnTo>
                <a:lnTo>
                  <a:pt x="1394200" y="838200"/>
                </a:lnTo>
                <a:lnTo>
                  <a:pt x="1389473" y="850900"/>
                </a:lnTo>
                <a:close/>
              </a:path>
              <a:path w="1446529" h="1422400">
                <a:moveTo>
                  <a:pt x="803437" y="1219200"/>
                </a:moveTo>
                <a:lnTo>
                  <a:pt x="1134781" y="1219200"/>
                </a:lnTo>
                <a:lnTo>
                  <a:pt x="1144307" y="1206500"/>
                </a:lnTo>
                <a:lnTo>
                  <a:pt x="1154719" y="1206500"/>
                </a:lnTo>
                <a:lnTo>
                  <a:pt x="1167347" y="1193800"/>
                </a:lnTo>
                <a:lnTo>
                  <a:pt x="1192750" y="1193800"/>
                </a:lnTo>
                <a:lnTo>
                  <a:pt x="1203900" y="1181100"/>
                </a:lnTo>
                <a:lnTo>
                  <a:pt x="1214608" y="1181100"/>
                </a:lnTo>
                <a:lnTo>
                  <a:pt x="1231518" y="1168400"/>
                </a:lnTo>
                <a:lnTo>
                  <a:pt x="1261795" y="1143000"/>
                </a:lnTo>
                <a:lnTo>
                  <a:pt x="1301450" y="1104900"/>
                </a:lnTo>
                <a:lnTo>
                  <a:pt x="1340293" y="1054100"/>
                </a:lnTo>
                <a:lnTo>
                  <a:pt x="1372489" y="1003300"/>
                </a:lnTo>
                <a:lnTo>
                  <a:pt x="1389473" y="977900"/>
                </a:lnTo>
                <a:lnTo>
                  <a:pt x="1395750" y="965200"/>
                </a:lnTo>
                <a:lnTo>
                  <a:pt x="1400698" y="952500"/>
                </a:lnTo>
                <a:lnTo>
                  <a:pt x="1404759" y="939800"/>
                </a:lnTo>
                <a:lnTo>
                  <a:pt x="1408378" y="939800"/>
                </a:lnTo>
                <a:lnTo>
                  <a:pt x="1436734" y="889000"/>
                </a:lnTo>
                <a:lnTo>
                  <a:pt x="1446187" y="876300"/>
                </a:lnTo>
                <a:lnTo>
                  <a:pt x="1442494" y="863600"/>
                </a:lnTo>
                <a:lnTo>
                  <a:pt x="1437916" y="850900"/>
                </a:lnTo>
                <a:lnTo>
                  <a:pt x="1368206" y="850900"/>
                </a:lnTo>
                <a:lnTo>
                  <a:pt x="1362741" y="863600"/>
                </a:lnTo>
                <a:lnTo>
                  <a:pt x="1339111" y="863600"/>
                </a:lnTo>
                <a:lnTo>
                  <a:pt x="1332760" y="876300"/>
                </a:lnTo>
                <a:lnTo>
                  <a:pt x="1322053" y="876300"/>
                </a:lnTo>
                <a:lnTo>
                  <a:pt x="1310902" y="889000"/>
                </a:lnTo>
                <a:lnTo>
                  <a:pt x="1285499" y="889000"/>
                </a:lnTo>
                <a:lnTo>
                  <a:pt x="1266595" y="901700"/>
                </a:lnTo>
                <a:lnTo>
                  <a:pt x="1238238" y="901700"/>
                </a:lnTo>
                <a:lnTo>
                  <a:pt x="1216158" y="914400"/>
                </a:lnTo>
                <a:lnTo>
                  <a:pt x="1192749" y="927100"/>
                </a:lnTo>
                <a:lnTo>
                  <a:pt x="1168454" y="927100"/>
                </a:lnTo>
                <a:lnTo>
                  <a:pt x="1143716" y="939800"/>
                </a:lnTo>
                <a:lnTo>
                  <a:pt x="1122523" y="952500"/>
                </a:lnTo>
                <a:lnTo>
                  <a:pt x="1101772" y="965200"/>
                </a:lnTo>
                <a:lnTo>
                  <a:pt x="1081908" y="977900"/>
                </a:lnTo>
                <a:lnTo>
                  <a:pt x="1044763" y="1003300"/>
                </a:lnTo>
                <a:lnTo>
                  <a:pt x="1024382" y="1016000"/>
                </a:lnTo>
                <a:lnTo>
                  <a:pt x="1002229" y="1028700"/>
                </a:lnTo>
                <a:lnTo>
                  <a:pt x="978303" y="1041400"/>
                </a:lnTo>
                <a:lnTo>
                  <a:pt x="964124" y="1066800"/>
                </a:lnTo>
                <a:lnTo>
                  <a:pt x="954672" y="1066800"/>
                </a:lnTo>
                <a:lnTo>
                  <a:pt x="945220" y="1079500"/>
                </a:lnTo>
                <a:lnTo>
                  <a:pt x="935325" y="1079500"/>
                </a:lnTo>
                <a:lnTo>
                  <a:pt x="917306" y="1092200"/>
                </a:lnTo>
                <a:lnTo>
                  <a:pt x="907411" y="1104900"/>
                </a:lnTo>
                <a:lnTo>
                  <a:pt x="874328" y="1143000"/>
                </a:lnTo>
                <a:lnTo>
                  <a:pt x="817615" y="1193800"/>
                </a:lnTo>
                <a:lnTo>
                  <a:pt x="803437" y="1219200"/>
                </a:lnTo>
                <a:close/>
              </a:path>
              <a:path w="1446529" h="1422400">
                <a:moveTo>
                  <a:pt x="843018" y="977900"/>
                </a:moveTo>
                <a:lnTo>
                  <a:pt x="902685" y="977900"/>
                </a:lnTo>
                <a:lnTo>
                  <a:pt x="902685" y="965200"/>
                </a:lnTo>
                <a:lnTo>
                  <a:pt x="845159" y="965200"/>
                </a:lnTo>
                <a:lnTo>
                  <a:pt x="843018" y="977900"/>
                </a:lnTo>
                <a:close/>
              </a:path>
              <a:path w="1446529" h="1422400">
                <a:moveTo>
                  <a:pt x="672731" y="1422400"/>
                </a:moveTo>
                <a:lnTo>
                  <a:pt x="723538" y="1422400"/>
                </a:lnTo>
                <a:lnTo>
                  <a:pt x="727819" y="1409700"/>
                </a:lnTo>
                <a:lnTo>
                  <a:pt x="727819" y="1397000"/>
                </a:lnTo>
                <a:lnTo>
                  <a:pt x="741998" y="1397000"/>
                </a:lnTo>
                <a:lnTo>
                  <a:pt x="746724" y="1384300"/>
                </a:lnTo>
                <a:lnTo>
                  <a:pt x="756619" y="1371600"/>
                </a:lnTo>
                <a:lnTo>
                  <a:pt x="765628" y="1371600"/>
                </a:lnTo>
                <a:lnTo>
                  <a:pt x="774637" y="1358900"/>
                </a:lnTo>
                <a:lnTo>
                  <a:pt x="784533" y="1346200"/>
                </a:lnTo>
                <a:lnTo>
                  <a:pt x="791622" y="1346200"/>
                </a:lnTo>
                <a:lnTo>
                  <a:pt x="805800" y="1333500"/>
                </a:lnTo>
                <a:lnTo>
                  <a:pt x="812889" y="1333500"/>
                </a:lnTo>
                <a:lnTo>
                  <a:pt x="822785" y="1320800"/>
                </a:lnTo>
                <a:lnTo>
                  <a:pt x="840803" y="1320800"/>
                </a:lnTo>
                <a:lnTo>
                  <a:pt x="850698" y="1308100"/>
                </a:lnTo>
                <a:lnTo>
                  <a:pt x="868421" y="1308100"/>
                </a:lnTo>
                <a:lnTo>
                  <a:pt x="903867" y="1295400"/>
                </a:lnTo>
                <a:lnTo>
                  <a:pt x="921590" y="1282700"/>
                </a:lnTo>
                <a:lnTo>
                  <a:pt x="940494" y="1282700"/>
                </a:lnTo>
                <a:lnTo>
                  <a:pt x="997207" y="1270000"/>
                </a:lnTo>
                <a:lnTo>
                  <a:pt x="1011385" y="1257300"/>
                </a:lnTo>
                <a:lnTo>
                  <a:pt x="1039742" y="1244600"/>
                </a:lnTo>
                <a:lnTo>
                  <a:pt x="775080" y="1244600"/>
                </a:lnTo>
                <a:lnTo>
                  <a:pt x="779806" y="1231900"/>
                </a:lnTo>
                <a:lnTo>
                  <a:pt x="786009" y="1219200"/>
                </a:lnTo>
                <a:lnTo>
                  <a:pt x="790440" y="1206500"/>
                </a:lnTo>
                <a:lnTo>
                  <a:pt x="793098" y="1193800"/>
                </a:lnTo>
                <a:lnTo>
                  <a:pt x="793984" y="1181100"/>
                </a:lnTo>
                <a:lnTo>
                  <a:pt x="798711" y="1181100"/>
                </a:lnTo>
                <a:lnTo>
                  <a:pt x="806538" y="1168400"/>
                </a:lnTo>
                <a:lnTo>
                  <a:pt x="823966" y="1130300"/>
                </a:lnTo>
                <a:lnTo>
                  <a:pt x="831793" y="1104900"/>
                </a:lnTo>
                <a:lnTo>
                  <a:pt x="869602" y="1028700"/>
                </a:lnTo>
                <a:lnTo>
                  <a:pt x="879054" y="1016000"/>
                </a:lnTo>
                <a:lnTo>
                  <a:pt x="885405" y="1003300"/>
                </a:lnTo>
                <a:lnTo>
                  <a:pt x="896334" y="977900"/>
                </a:lnTo>
                <a:lnTo>
                  <a:pt x="839990" y="977900"/>
                </a:lnTo>
                <a:lnTo>
                  <a:pt x="836520" y="990600"/>
                </a:lnTo>
                <a:lnTo>
                  <a:pt x="808163" y="1041400"/>
                </a:lnTo>
                <a:lnTo>
                  <a:pt x="822341" y="1066800"/>
                </a:lnTo>
                <a:lnTo>
                  <a:pt x="817615" y="1066800"/>
                </a:lnTo>
                <a:lnTo>
                  <a:pt x="813332" y="1079500"/>
                </a:lnTo>
                <a:lnTo>
                  <a:pt x="808163" y="1079500"/>
                </a:lnTo>
                <a:lnTo>
                  <a:pt x="802994" y="1092200"/>
                </a:lnTo>
                <a:lnTo>
                  <a:pt x="798711" y="1104900"/>
                </a:lnTo>
                <a:lnTo>
                  <a:pt x="788299" y="1130300"/>
                </a:lnTo>
                <a:lnTo>
                  <a:pt x="779216" y="1155700"/>
                </a:lnTo>
                <a:lnTo>
                  <a:pt x="772791" y="1168400"/>
                </a:lnTo>
                <a:lnTo>
                  <a:pt x="770354" y="1193800"/>
                </a:lnTo>
                <a:lnTo>
                  <a:pt x="586627" y="1193800"/>
                </a:lnTo>
                <a:lnTo>
                  <a:pt x="593199" y="1206500"/>
                </a:lnTo>
                <a:lnTo>
                  <a:pt x="600215" y="1219200"/>
                </a:lnTo>
                <a:lnTo>
                  <a:pt x="604941" y="1219200"/>
                </a:lnTo>
                <a:lnTo>
                  <a:pt x="612768" y="1231900"/>
                </a:lnTo>
                <a:lnTo>
                  <a:pt x="621482" y="1231900"/>
                </a:lnTo>
                <a:lnTo>
                  <a:pt x="630196" y="1244600"/>
                </a:lnTo>
                <a:lnTo>
                  <a:pt x="638023" y="1257300"/>
                </a:lnTo>
                <a:lnTo>
                  <a:pt x="642380" y="1270000"/>
                </a:lnTo>
                <a:lnTo>
                  <a:pt x="648066" y="1270000"/>
                </a:lnTo>
                <a:lnTo>
                  <a:pt x="654639" y="1282700"/>
                </a:lnTo>
                <a:lnTo>
                  <a:pt x="661654" y="1295400"/>
                </a:lnTo>
                <a:lnTo>
                  <a:pt x="663278" y="1295400"/>
                </a:lnTo>
                <a:lnTo>
                  <a:pt x="667561" y="1308100"/>
                </a:lnTo>
                <a:lnTo>
                  <a:pt x="673617" y="1320800"/>
                </a:lnTo>
                <a:lnTo>
                  <a:pt x="680558" y="1333500"/>
                </a:lnTo>
                <a:lnTo>
                  <a:pt x="685284" y="1346200"/>
                </a:lnTo>
                <a:lnTo>
                  <a:pt x="685284" y="1358900"/>
                </a:lnTo>
                <a:lnTo>
                  <a:pt x="690011" y="1358900"/>
                </a:lnTo>
                <a:lnTo>
                  <a:pt x="683660" y="1371600"/>
                </a:lnTo>
                <a:lnTo>
                  <a:pt x="672731" y="1422400"/>
                </a:lnTo>
                <a:close/>
              </a:path>
              <a:path w="1446529" h="1422400">
                <a:moveTo>
                  <a:pt x="98417" y="1422400"/>
                </a:moveTo>
                <a:lnTo>
                  <a:pt x="379504" y="1422400"/>
                </a:lnTo>
                <a:lnTo>
                  <a:pt x="368045" y="1409700"/>
                </a:lnTo>
                <a:lnTo>
                  <a:pt x="354383" y="1397000"/>
                </a:lnTo>
                <a:lnTo>
                  <a:pt x="297744" y="1346200"/>
                </a:lnTo>
                <a:lnTo>
                  <a:pt x="283566" y="1346200"/>
                </a:lnTo>
                <a:lnTo>
                  <a:pt x="266655" y="1333500"/>
                </a:lnTo>
                <a:lnTo>
                  <a:pt x="251074" y="1320800"/>
                </a:lnTo>
                <a:lnTo>
                  <a:pt x="236379" y="1308100"/>
                </a:lnTo>
                <a:lnTo>
                  <a:pt x="222126" y="1295400"/>
                </a:lnTo>
                <a:lnTo>
                  <a:pt x="215037" y="1295400"/>
                </a:lnTo>
                <a:lnTo>
                  <a:pt x="207948" y="1282700"/>
                </a:lnTo>
                <a:lnTo>
                  <a:pt x="193770" y="1282700"/>
                </a:lnTo>
                <a:lnTo>
                  <a:pt x="186681" y="1270000"/>
                </a:lnTo>
                <a:lnTo>
                  <a:pt x="172503" y="1270000"/>
                </a:lnTo>
                <a:lnTo>
                  <a:pt x="165413" y="1257300"/>
                </a:lnTo>
                <a:lnTo>
                  <a:pt x="108700" y="1219200"/>
                </a:lnTo>
                <a:lnTo>
                  <a:pt x="89796" y="1181100"/>
                </a:lnTo>
                <a:lnTo>
                  <a:pt x="79900" y="1181100"/>
                </a:lnTo>
                <a:lnTo>
                  <a:pt x="70891" y="1168400"/>
                </a:lnTo>
                <a:lnTo>
                  <a:pt x="61882" y="1168400"/>
                </a:lnTo>
                <a:lnTo>
                  <a:pt x="51987" y="1155700"/>
                </a:lnTo>
                <a:lnTo>
                  <a:pt x="42535" y="1143000"/>
                </a:lnTo>
                <a:lnTo>
                  <a:pt x="23630" y="1143000"/>
                </a:lnTo>
                <a:lnTo>
                  <a:pt x="11962" y="1155700"/>
                </a:lnTo>
                <a:lnTo>
                  <a:pt x="4726" y="1155700"/>
                </a:lnTo>
                <a:lnTo>
                  <a:pt x="1033" y="1168400"/>
                </a:lnTo>
                <a:lnTo>
                  <a:pt x="0" y="1181100"/>
                </a:lnTo>
                <a:lnTo>
                  <a:pt x="3544" y="1193800"/>
                </a:lnTo>
                <a:lnTo>
                  <a:pt x="7089" y="1219200"/>
                </a:lnTo>
                <a:lnTo>
                  <a:pt x="14178" y="1244600"/>
                </a:lnTo>
                <a:lnTo>
                  <a:pt x="18535" y="1257300"/>
                </a:lnTo>
                <a:lnTo>
                  <a:pt x="24221" y="1282700"/>
                </a:lnTo>
                <a:lnTo>
                  <a:pt x="30793" y="1295400"/>
                </a:lnTo>
                <a:lnTo>
                  <a:pt x="37808" y="1308100"/>
                </a:lnTo>
                <a:lnTo>
                  <a:pt x="70891" y="1384300"/>
                </a:lnTo>
                <a:lnTo>
                  <a:pt x="77980" y="1384300"/>
                </a:lnTo>
                <a:lnTo>
                  <a:pt x="92158" y="1409700"/>
                </a:lnTo>
                <a:lnTo>
                  <a:pt x="98417" y="1422400"/>
                </a:lnTo>
                <a:close/>
              </a:path>
              <a:path w="1446529" h="1422400">
                <a:moveTo>
                  <a:pt x="789258" y="1231900"/>
                </a:moveTo>
                <a:lnTo>
                  <a:pt x="1110634" y="1231900"/>
                </a:lnTo>
                <a:lnTo>
                  <a:pt x="1110634" y="1219200"/>
                </a:lnTo>
                <a:lnTo>
                  <a:pt x="796348" y="1219200"/>
                </a:lnTo>
                <a:lnTo>
                  <a:pt x="789258" y="1231900"/>
                </a:lnTo>
                <a:close/>
              </a:path>
              <a:path w="1446529" h="1422400">
                <a:moveTo>
                  <a:pt x="779806" y="1244600"/>
                </a:moveTo>
                <a:lnTo>
                  <a:pt x="1053920" y="1244600"/>
                </a:lnTo>
                <a:lnTo>
                  <a:pt x="1077551" y="1231900"/>
                </a:lnTo>
                <a:lnTo>
                  <a:pt x="784532" y="1231900"/>
                </a:lnTo>
                <a:lnTo>
                  <a:pt x="779806" y="1244600"/>
                </a:lnTo>
                <a:close/>
              </a:path>
              <a:path w="1446529" h="1422400">
                <a:moveTo>
                  <a:pt x="1138374" y="1422400"/>
                </a:moveTo>
                <a:lnTo>
                  <a:pt x="1264823" y="1422400"/>
                </a:lnTo>
                <a:lnTo>
                  <a:pt x="1267850" y="1409700"/>
                </a:lnTo>
                <a:lnTo>
                  <a:pt x="1271321" y="1409700"/>
                </a:lnTo>
                <a:lnTo>
                  <a:pt x="1276047" y="1397000"/>
                </a:lnTo>
                <a:lnTo>
                  <a:pt x="1276047" y="1384300"/>
                </a:lnTo>
                <a:lnTo>
                  <a:pt x="1271321" y="1371600"/>
                </a:lnTo>
                <a:lnTo>
                  <a:pt x="1261869" y="1358900"/>
                </a:lnTo>
                <a:lnTo>
                  <a:pt x="1224060" y="1358900"/>
                </a:lnTo>
                <a:lnTo>
                  <a:pt x="1224060" y="1371600"/>
                </a:lnTo>
                <a:lnTo>
                  <a:pt x="1219334" y="1371600"/>
                </a:lnTo>
                <a:lnTo>
                  <a:pt x="1200429" y="1384300"/>
                </a:lnTo>
                <a:lnTo>
                  <a:pt x="1179088" y="1397000"/>
                </a:lnTo>
                <a:lnTo>
                  <a:pt x="1157304" y="1409700"/>
                </a:lnTo>
                <a:lnTo>
                  <a:pt x="1138374" y="1422400"/>
                </a:lnTo>
                <a:close/>
              </a:path>
            </a:pathLst>
          </a:custGeom>
          <a:solidFill>
            <a:srgbClr val="F1B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5693"/>
            <a:ext cx="1430020" cy="2221865"/>
          </a:xfrm>
          <a:custGeom>
            <a:avLst/>
            <a:gdLst/>
            <a:ahLst/>
            <a:cxnLst/>
            <a:rect l="l" t="t" r="r" b="b"/>
            <a:pathLst>
              <a:path w="1430020" h="2221865">
                <a:moveTo>
                  <a:pt x="350189" y="2221319"/>
                </a:moveTo>
                <a:lnTo>
                  <a:pt x="308381" y="2177732"/>
                </a:lnTo>
                <a:lnTo>
                  <a:pt x="270700" y="2143810"/>
                </a:lnTo>
                <a:lnTo>
                  <a:pt x="231089" y="2112226"/>
                </a:lnTo>
                <a:lnTo>
                  <a:pt x="189852" y="2083028"/>
                </a:lnTo>
                <a:lnTo>
                  <a:pt x="147281" y="2056142"/>
                </a:lnTo>
                <a:lnTo>
                  <a:pt x="103530" y="2031263"/>
                </a:lnTo>
                <a:lnTo>
                  <a:pt x="58712" y="2008251"/>
                </a:lnTo>
                <a:lnTo>
                  <a:pt x="12966" y="1986927"/>
                </a:lnTo>
                <a:lnTo>
                  <a:pt x="0" y="1981403"/>
                </a:lnTo>
                <a:lnTo>
                  <a:pt x="0" y="2221319"/>
                </a:lnTo>
                <a:lnTo>
                  <a:pt x="350189" y="2221319"/>
                </a:lnTo>
                <a:close/>
              </a:path>
              <a:path w="1430020" h="2221865">
                <a:moveTo>
                  <a:pt x="478904" y="508584"/>
                </a:moveTo>
                <a:lnTo>
                  <a:pt x="478421" y="462318"/>
                </a:lnTo>
                <a:lnTo>
                  <a:pt x="474116" y="416306"/>
                </a:lnTo>
                <a:lnTo>
                  <a:pt x="465505" y="365391"/>
                </a:lnTo>
                <a:lnTo>
                  <a:pt x="453313" y="315074"/>
                </a:lnTo>
                <a:lnTo>
                  <a:pt x="438442" y="265201"/>
                </a:lnTo>
                <a:lnTo>
                  <a:pt x="421779" y="215633"/>
                </a:lnTo>
                <a:lnTo>
                  <a:pt x="404215" y="166217"/>
                </a:lnTo>
                <a:lnTo>
                  <a:pt x="389966" y="124510"/>
                </a:lnTo>
                <a:lnTo>
                  <a:pt x="375285" y="83108"/>
                </a:lnTo>
                <a:lnTo>
                  <a:pt x="345186" y="0"/>
                </a:lnTo>
                <a:lnTo>
                  <a:pt x="317449" y="39535"/>
                </a:lnTo>
                <a:lnTo>
                  <a:pt x="290296" y="79502"/>
                </a:lnTo>
                <a:lnTo>
                  <a:pt x="264020" y="119951"/>
                </a:lnTo>
                <a:lnTo>
                  <a:pt x="238836" y="160985"/>
                </a:lnTo>
                <a:lnTo>
                  <a:pt x="215036" y="202679"/>
                </a:lnTo>
                <a:lnTo>
                  <a:pt x="192849" y="245084"/>
                </a:lnTo>
                <a:lnTo>
                  <a:pt x="172542" y="288302"/>
                </a:lnTo>
                <a:lnTo>
                  <a:pt x="154368" y="332409"/>
                </a:lnTo>
                <a:lnTo>
                  <a:pt x="138595" y="377469"/>
                </a:lnTo>
                <a:lnTo>
                  <a:pt x="125628" y="424116"/>
                </a:lnTo>
                <a:lnTo>
                  <a:pt x="115887" y="471690"/>
                </a:lnTo>
                <a:lnTo>
                  <a:pt x="109601" y="519798"/>
                </a:lnTo>
                <a:lnTo>
                  <a:pt x="106997" y="568109"/>
                </a:lnTo>
                <a:lnTo>
                  <a:pt x="108292" y="616242"/>
                </a:lnTo>
                <a:lnTo>
                  <a:pt x="113741" y="663854"/>
                </a:lnTo>
                <a:lnTo>
                  <a:pt x="123558" y="710590"/>
                </a:lnTo>
                <a:lnTo>
                  <a:pt x="137985" y="756081"/>
                </a:lnTo>
                <a:lnTo>
                  <a:pt x="157238" y="799973"/>
                </a:lnTo>
                <a:lnTo>
                  <a:pt x="180225" y="839533"/>
                </a:lnTo>
                <a:lnTo>
                  <a:pt x="207137" y="876477"/>
                </a:lnTo>
                <a:lnTo>
                  <a:pt x="237845" y="910501"/>
                </a:lnTo>
                <a:lnTo>
                  <a:pt x="270167" y="939533"/>
                </a:lnTo>
                <a:lnTo>
                  <a:pt x="265353" y="960742"/>
                </a:lnTo>
                <a:lnTo>
                  <a:pt x="256794" y="1003185"/>
                </a:lnTo>
                <a:lnTo>
                  <a:pt x="249237" y="1046022"/>
                </a:lnTo>
                <a:lnTo>
                  <a:pt x="242684" y="1089253"/>
                </a:lnTo>
                <a:lnTo>
                  <a:pt x="237147" y="1132878"/>
                </a:lnTo>
                <a:lnTo>
                  <a:pt x="232600" y="1176921"/>
                </a:lnTo>
                <a:lnTo>
                  <a:pt x="229057" y="1221359"/>
                </a:lnTo>
                <a:lnTo>
                  <a:pt x="226529" y="1266215"/>
                </a:lnTo>
                <a:lnTo>
                  <a:pt x="225005" y="1311490"/>
                </a:lnTo>
                <a:lnTo>
                  <a:pt x="224485" y="1357185"/>
                </a:lnTo>
                <a:lnTo>
                  <a:pt x="224980" y="1403311"/>
                </a:lnTo>
                <a:lnTo>
                  <a:pt x="226479" y="1449870"/>
                </a:lnTo>
                <a:lnTo>
                  <a:pt x="227584" y="1470621"/>
                </a:lnTo>
                <a:lnTo>
                  <a:pt x="214630" y="1429296"/>
                </a:lnTo>
                <a:lnTo>
                  <a:pt x="196456" y="1386116"/>
                </a:lnTo>
                <a:lnTo>
                  <a:pt x="174383" y="1344853"/>
                </a:lnTo>
                <a:lnTo>
                  <a:pt x="148666" y="1305775"/>
                </a:lnTo>
                <a:lnTo>
                  <a:pt x="119545" y="1269149"/>
                </a:lnTo>
                <a:lnTo>
                  <a:pt x="87274" y="1235252"/>
                </a:lnTo>
                <a:lnTo>
                  <a:pt x="52095" y="1204353"/>
                </a:lnTo>
                <a:lnTo>
                  <a:pt x="14236" y="1176705"/>
                </a:lnTo>
                <a:lnTo>
                  <a:pt x="0" y="1168184"/>
                </a:lnTo>
                <a:lnTo>
                  <a:pt x="0" y="1415288"/>
                </a:lnTo>
                <a:lnTo>
                  <a:pt x="45389" y="1424419"/>
                </a:lnTo>
                <a:lnTo>
                  <a:pt x="96266" y="1435404"/>
                </a:lnTo>
                <a:lnTo>
                  <a:pt x="144183" y="1447088"/>
                </a:lnTo>
                <a:lnTo>
                  <a:pt x="188531" y="1459865"/>
                </a:lnTo>
                <a:lnTo>
                  <a:pt x="227749" y="1473809"/>
                </a:lnTo>
                <a:lnTo>
                  <a:pt x="228993" y="1496860"/>
                </a:lnTo>
                <a:lnTo>
                  <a:pt x="232511" y="1544294"/>
                </a:lnTo>
                <a:lnTo>
                  <a:pt x="237045" y="1592173"/>
                </a:lnTo>
                <a:lnTo>
                  <a:pt x="242582" y="1640509"/>
                </a:lnTo>
                <a:lnTo>
                  <a:pt x="249135" y="1689303"/>
                </a:lnTo>
                <a:lnTo>
                  <a:pt x="256705" y="1738553"/>
                </a:lnTo>
                <a:lnTo>
                  <a:pt x="265290" y="1788274"/>
                </a:lnTo>
                <a:lnTo>
                  <a:pt x="274891" y="1838464"/>
                </a:lnTo>
                <a:lnTo>
                  <a:pt x="285496" y="1889125"/>
                </a:lnTo>
                <a:lnTo>
                  <a:pt x="297129" y="1940267"/>
                </a:lnTo>
                <a:lnTo>
                  <a:pt x="309778" y="1991893"/>
                </a:lnTo>
                <a:lnTo>
                  <a:pt x="323430" y="2044014"/>
                </a:lnTo>
                <a:lnTo>
                  <a:pt x="338112" y="2096617"/>
                </a:lnTo>
                <a:lnTo>
                  <a:pt x="353822" y="2149729"/>
                </a:lnTo>
                <a:lnTo>
                  <a:pt x="370535" y="2203348"/>
                </a:lnTo>
                <a:lnTo>
                  <a:pt x="376428" y="2221319"/>
                </a:lnTo>
                <a:lnTo>
                  <a:pt x="427253" y="2221319"/>
                </a:lnTo>
                <a:lnTo>
                  <a:pt x="414185" y="2181402"/>
                </a:lnTo>
                <a:lnTo>
                  <a:pt x="397319" y="2127199"/>
                </a:lnTo>
                <a:lnTo>
                  <a:pt x="381520" y="2073516"/>
                </a:lnTo>
                <a:lnTo>
                  <a:pt x="366788" y="2020366"/>
                </a:lnTo>
                <a:lnTo>
                  <a:pt x="353123" y="1967738"/>
                </a:lnTo>
                <a:lnTo>
                  <a:pt x="340512" y="1915617"/>
                </a:lnTo>
                <a:lnTo>
                  <a:pt x="328968" y="1864017"/>
                </a:lnTo>
                <a:lnTo>
                  <a:pt x="318477" y="1812912"/>
                </a:lnTo>
                <a:lnTo>
                  <a:pt x="309054" y="1762302"/>
                </a:lnTo>
                <a:lnTo>
                  <a:pt x="300697" y="1712201"/>
                </a:lnTo>
                <a:lnTo>
                  <a:pt x="293395" y="1662582"/>
                </a:lnTo>
                <a:lnTo>
                  <a:pt x="287147" y="1613458"/>
                </a:lnTo>
                <a:lnTo>
                  <a:pt x="281952" y="1564805"/>
                </a:lnTo>
                <a:lnTo>
                  <a:pt x="277825" y="1516634"/>
                </a:lnTo>
                <a:lnTo>
                  <a:pt x="274739" y="1468932"/>
                </a:lnTo>
                <a:lnTo>
                  <a:pt x="272719" y="1421701"/>
                </a:lnTo>
                <a:lnTo>
                  <a:pt x="271754" y="1374940"/>
                </a:lnTo>
                <a:lnTo>
                  <a:pt x="271843" y="1328623"/>
                </a:lnTo>
                <a:lnTo>
                  <a:pt x="272973" y="1282776"/>
                </a:lnTo>
                <a:lnTo>
                  <a:pt x="275170" y="1237361"/>
                </a:lnTo>
                <a:lnTo>
                  <a:pt x="278409" y="1192403"/>
                </a:lnTo>
                <a:lnTo>
                  <a:pt x="282702" y="1147876"/>
                </a:lnTo>
                <a:lnTo>
                  <a:pt x="288036" y="1103795"/>
                </a:lnTo>
                <a:lnTo>
                  <a:pt x="294424" y="1060132"/>
                </a:lnTo>
                <a:lnTo>
                  <a:pt x="301866" y="1016901"/>
                </a:lnTo>
                <a:lnTo>
                  <a:pt x="310349" y="974090"/>
                </a:lnTo>
                <a:lnTo>
                  <a:pt x="319887" y="931684"/>
                </a:lnTo>
                <a:lnTo>
                  <a:pt x="330466" y="889711"/>
                </a:lnTo>
                <a:lnTo>
                  <a:pt x="344424" y="863930"/>
                </a:lnTo>
                <a:lnTo>
                  <a:pt x="374726" y="822807"/>
                </a:lnTo>
                <a:lnTo>
                  <a:pt x="401167" y="780351"/>
                </a:lnTo>
                <a:lnTo>
                  <a:pt x="423748" y="736752"/>
                </a:lnTo>
                <a:lnTo>
                  <a:pt x="442468" y="692213"/>
                </a:lnTo>
                <a:lnTo>
                  <a:pt x="457339" y="646925"/>
                </a:lnTo>
                <a:lnTo>
                  <a:pt x="468363" y="601091"/>
                </a:lnTo>
                <a:lnTo>
                  <a:pt x="475551" y="554913"/>
                </a:lnTo>
                <a:lnTo>
                  <a:pt x="478904" y="508584"/>
                </a:lnTo>
                <a:close/>
              </a:path>
              <a:path w="1430020" h="2221865">
                <a:moveTo>
                  <a:pt x="1072692" y="909218"/>
                </a:moveTo>
                <a:lnTo>
                  <a:pt x="1072159" y="859002"/>
                </a:lnTo>
                <a:lnTo>
                  <a:pt x="661555" y="1058570"/>
                </a:lnTo>
                <a:lnTo>
                  <a:pt x="616572" y="1081811"/>
                </a:lnTo>
                <a:lnTo>
                  <a:pt x="572795" y="1106538"/>
                </a:lnTo>
                <a:lnTo>
                  <a:pt x="530809" y="1133513"/>
                </a:lnTo>
                <a:lnTo>
                  <a:pt x="491210" y="1163459"/>
                </a:lnTo>
                <a:lnTo>
                  <a:pt x="455333" y="1196276"/>
                </a:lnTo>
                <a:lnTo>
                  <a:pt x="422084" y="1231417"/>
                </a:lnTo>
                <a:lnTo>
                  <a:pt x="391160" y="1268310"/>
                </a:lnTo>
                <a:lnTo>
                  <a:pt x="362280" y="1306360"/>
                </a:lnTo>
                <a:lnTo>
                  <a:pt x="337350" y="1343837"/>
                </a:lnTo>
                <a:lnTo>
                  <a:pt x="316649" y="1383639"/>
                </a:lnTo>
                <a:lnTo>
                  <a:pt x="304393" y="1425194"/>
                </a:lnTo>
                <a:lnTo>
                  <a:pt x="304800" y="1467916"/>
                </a:lnTo>
                <a:lnTo>
                  <a:pt x="350139" y="1461630"/>
                </a:lnTo>
                <a:lnTo>
                  <a:pt x="445554" y="1450467"/>
                </a:lnTo>
                <a:lnTo>
                  <a:pt x="494499" y="1443634"/>
                </a:lnTo>
                <a:lnTo>
                  <a:pt x="543521" y="1434706"/>
                </a:lnTo>
                <a:lnTo>
                  <a:pt x="592048" y="1422692"/>
                </a:lnTo>
                <a:lnTo>
                  <a:pt x="639521" y="1406639"/>
                </a:lnTo>
                <a:lnTo>
                  <a:pt x="685368" y="1385582"/>
                </a:lnTo>
                <a:lnTo>
                  <a:pt x="732066" y="1357642"/>
                </a:lnTo>
                <a:lnTo>
                  <a:pt x="775639" y="1324914"/>
                </a:lnTo>
                <a:lnTo>
                  <a:pt x="816673" y="1288618"/>
                </a:lnTo>
                <a:lnTo>
                  <a:pt x="855764" y="1249934"/>
                </a:lnTo>
                <a:lnTo>
                  <a:pt x="893521" y="1210056"/>
                </a:lnTo>
                <a:lnTo>
                  <a:pt x="928522" y="1173530"/>
                </a:lnTo>
                <a:lnTo>
                  <a:pt x="962647" y="1135684"/>
                </a:lnTo>
                <a:lnTo>
                  <a:pt x="994435" y="1095819"/>
                </a:lnTo>
                <a:lnTo>
                  <a:pt x="1022451" y="1053172"/>
                </a:lnTo>
                <a:lnTo>
                  <a:pt x="1046378" y="1007325"/>
                </a:lnTo>
                <a:lnTo>
                  <a:pt x="1063612" y="959002"/>
                </a:lnTo>
                <a:lnTo>
                  <a:pt x="1072692" y="909218"/>
                </a:lnTo>
                <a:close/>
              </a:path>
              <a:path w="1430020" h="2221865">
                <a:moveTo>
                  <a:pt x="1429905" y="1387373"/>
                </a:moveTo>
                <a:lnTo>
                  <a:pt x="1426311" y="1335874"/>
                </a:lnTo>
                <a:lnTo>
                  <a:pt x="1404391" y="1381848"/>
                </a:lnTo>
                <a:lnTo>
                  <a:pt x="1375232" y="1423555"/>
                </a:lnTo>
                <a:lnTo>
                  <a:pt x="1340104" y="1461109"/>
                </a:lnTo>
                <a:lnTo>
                  <a:pt x="1300327" y="1494663"/>
                </a:lnTo>
                <a:lnTo>
                  <a:pt x="1257173" y="1524330"/>
                </a:lnTo>
                <a:lnTo>
                  <a:pt x="1211961" y="1550238"/>
                </a:lnTo>
                <a:lnTo>
                  <a:pt x="1164907" y="1573060"/>
                </a:lnTo>
                <a:lnTo>
                  <a:pt x="1117257" y="1594078"/>
                </a:lnTo>
                <a:lnTo>
                  <a:pt x="1021867" y="1634807"/>
                </a:lnTo>
                <a:lnTo>
                  <a:pt x="975004" y="1656600"/>
                </a:lnTo>
                <a:lnTo>
                  <a:pt x="929246" y="1680718"/>
                </a:lnTo>
                <a:lnTo>
                  <a:pt x="887069" y="1706575"/>
                </a:lnTo>
                <a:lnTo>
                  <a:pt x="846734" y="1735074"/>
                </a:lnTo>
                <a:lnTo>
                  <a:pt x="808202" y="1766011"/>
                </a:lnTo>
                <a:lnTo>
                  <a:pt x="771436" y="1799170"/>
                </a:lnTo>
                <a:lnTo>
                  <a:pt x="736396" y="1834375"/>
                </a:lnTo>
                <a:lnTo>
                  <a:pt x="703046" y="1871395"/>
                </a:lnTo>
                <a:lnTo>
                  <a:pt x="671334" y="1910029"/>
                </a:lnTo>
                <a:lnTo>
                  <a:pt x="641248" y="1950085"/>
                </a:lnTo>
                <a:lnTo>
                  <a:pt x="612724" y="1991334"/>
                </a:lnTo>
                <a:lnTo>
                  <a:pt x="585749" y="2033600"/>
                </a:lnTo>
                <a:lnTo>
                  <a:pt x="560273" y="2076665"/>
                </a:lnTo>
                <a:lnTo>
                  <a:pt x="536257" y="2120315"/>
                </a:lnTo>
                <a:lnTo>
                  <a:pt x="518172" y="2155850"/>
                </a:lnTo>
                <a:lnTo>
                  <a:pt x="502272" y="2192540"/>
                </a:lnTo>
                <a:lnTo>
                  <a:pt x="493064" y="2221319"/>
                </a:lnTo>
                <a:lnTo>
                  <a:pt x="798715" y="2221319"/>
                </a:lnTo>
                <a:lnTo>
                  <a:pt x="886472" y="2157298"/>
                </a:lnTo>
                <a:lnTo>
                  <a:pt x="926846" y="2127288"/>
                </a:lnTo>
                <a:lnTo>
                  <a:pt x="966660" y="2097151"/>
                </a:lnTo>
                <a:lnTo>
                  <a:pt x="1005916" y="2066747"/>
                </a:lnTo>
                <a:lnTo>
                  <a:pt x="1044613" y="2035962"/>
                </a:lnTo>
                <a:lnTo>
                  <a:pt x="1082738" y="2004669"/>
                </a:lnTo>
                <a:lnTo>
                  <a:pt x="1120305" y="1972741"/>
                </a:lnTo>
                <a:lnTo>
                  <a:pt x="1161122" y="1937232"/>
                </a:lnTo>
                <a:lnTo>
                  <a:pt x="1200848" y="1900377"/>
                </a:lnTo>
                <a:lnTo>
                  <a:pt x="1238948" y="1861883"/>
                </a:lnTo>
                <a:lnTo>
                  <a:pt x="1274838" y="1821446"/>
                </a:lnTo>
                <a:lnTo>
                  <a:pt x="1307973" y="1778762"/>
                </a:lnTo>
                <a:lnTo>
                  <a:pt x="1337779" y="1733537"/>
                </a:lnTo>
                <a:lnTo>
                  <a:pt x="1362735" y="1688160"/>
                </a:lnTo>
                <a:lnTo>
                  <a:pt x="1383944" y="1640814"/>
                </a:lnTo>
                <a:lnTo>
                  <a:pt x="1401292" y="1591881"/>
                </a:lnTo>
                <a:lnTo>
                  <a:pt x="1414665" y="1541691"/>
                </a:lnTo>
                <a:lnTo>
                  <a:pt x="1423962" y="1490637"/>
                </a:lnTo>
                <a:lnTo>
                  <a:pt x="1429080" y="1439075"/>
                </a:lnTo>
                <a:lnTo>
                  <a:pt x="1429905" y="1387373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684" y="9872226"/>
            <a:ext cx="276225" cy="415290"/>
          </a:xfrm>
          <a:custGeom>
            <a:avLst/>
            <a:gdLst/>
            <a:ahLst/>
            <a:cxnLst/>
            <a:rect l="l" t="t" r="r" b="b"/>
            <a:pathLst>
              <a:path w="276225" h="415290">
                <a:moveTo>
                  <a:pt x="145184" y="414772"/>
                </a:moveTo>
                <a:lnTo>
                  <a:pt x="0" y="414772"/>
                </a:lnTo>
                <a:lnTo>
                  <a:pt x="27573" y="391053"/>
                </a:lnTo>
                <a:lnTo>
                  <a:pt x="57426" y="362122"/>
                </a:lnTo>
                <a:lnTo>
                  <a:pt x="84658" y="330861"/>
                </a:lnTo>
                <a:lnTo>
                  <a:pt x="114196" y="285960"/>
                </a:lnTo>
                <a:lnTo>
                  <a:pt x="139219" y="238437"/>
                </a:lnTo>
                <a:lnTo>
                  <a:pt x="162204" y="189750"/>
                </a:lnTo>
                <a:lnTo>
                  <a:pt x="185625" y="141354"/>
                </a:lnTo>
                <a:lnTo>
                  <a:pt x="205382" y="104413"/>
                </a:lnTo>
                <a:lnTo>
                  <a:pt x="227177" y="68346"/>
                </a:lnTo>
                <a:lnTo>
                  <a:pt x="250720" y="33445"/>
                </a:lnTo>
                <a:lnTo>
                  <a:pt x="275719" y="0"/>
                </a:lnTo>
                <a:lnTo>
                  <a:pt x="274991" y="29052"/>
                </a:lnTo>
                <a:lnTo>
                  <a:pt x="267564" y="57667"/>
                </a:lnTo>
                <a:lnTo>
                  <a:pt x="256060" y="85409"/>
                </a:lnTo>
                <a:lnTo>
                  <a:pt x="243099" y="111840"/>
                </a:lnTo>
                <a:lnTo>
                  <a:pt x="222280" y="155837"/>
                </a:lnTo>
                <a:lnTo>
                  <a:pt x="203403" y="200783"/>
                </a:lnTo>
                <a:lnTo>
                  <a:pt x="186596" y="246592"/>
                </a:lnTo>
                <a:lnTo>
                  <a:pt x="171991" y="293178"/>
                </a:lnTo>
                <a:lnTo>
                  <a:pt x="159715" y="340454"/>
                </a:lnTo>
                <a:lnTo>
                  <a:pt x="149899" y="388335"/>
                </a:lnTo>
                <a:lnTo>
                  <a:pt x="145184" y="414772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8332" y="10245028"/>
            <a:ext cx="12700" cy="42545"/>
          </a:xfrm>
          <a:custGeom>
            <a:avLst/>
            <a:gdLst/>
            <a:ahLst/>
            <a:cxnLst/>
            <a:rect l="l" t="t" r="r" b="b"/>
            <a:pathLst>
              <a:path w="12700" h="42545">
                <a:moveTo>
                  <a:pt x="12366" y="41970"/>
                </a:moveTo>
                <a:lnTo>
                  <a:pt x="0" y="41970"/>
                </a:lnTo>
                <a:lnTo>
                  <a:pt x="2813" y="0"/>
                </a:lnTo>
                <a:lnTo>
                  <a:pt x="12366" y="41970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987858"/>
            <a:ext cx="1254760" cy="1619250"/>
          </a:xfrm>
          <a:custGeom>
            <a:avLst/>
            <a:gdLst/>
            <a:ahLst/>
            <a:cxnLst/>
            <a:rect l="l" t="t" r="r" b="b"/>
            <a:pathLst>
              <a:path w="1254760" h="1619250">
                <a:moveTo>
                  <a:pt x="505294" y="1410589"/>
                </a:moveTo>
                <a:lnTo>
                  <a:pt x="494880" y="1368717"/>
                </a:lnTo>
                <a:lnTo>
                  <a:pt x="465759" y="1329029"/>
                </a:lnTo>
                <a:lnTo>
                  <a:pt x="402742" y="1282700"/>
                </a:lnTo>
                <a:lnTo>
                  <a:pt x="358394" y="1259141"/>
                </a:lnTo>
                <a:lnTo>
                  <a:pt x="311099" y="1239342"/>
                </a:lnTo>
                <a:lnTo>
                  <a:pt x="260883" y="1223289"/>
                </a:lnTo>
                <a:lnTo>
                  <a:pt x="207746" y="1210995"/>
                </a:lnTo>
                <a:lnTo>
                  <a:pt x="151663" y="1202436"/>
                </a:lnTo>
                <a:lnTo>
                  <a:pt x="113398" y="1198181"/>
                </a:lnTo>
                <a:lnTo>
                  <a:pt x="73012" y="1194968"/>
                </a:lnTo>
                <a:lnTo>
                  <a:pt x="30505" y="1192784"/>
                </a:lnTo>
                <a:lnTo>
                  <a:pt x="0" y="1192009"/>
                </a:lnTo>
                <a:lnTo>
                  <a:pt x="0" y="1591945"/>
                </a:lnTo>
                <a:lnTo>
                  <a:pt x="206476" y="1617929"/>
                </a:lnTo>
                <a:lnTo>
                  <a:pt x="225933" y="1618780"/>
                </a:lnTo>
                <a:lnTo>
                  <a:pt x="240982" y="1619224"/>
                </a:lnTo>
                <a:lnTo>
                  <a:pt x="251625" y="1619250"/>
                </a:lnTo>
                <a:lnTo>
                  <a:pt x="274523" y="1617802"/>
                </a:lnTo>
                <a:lnTo>
                  <a:pt x="323024" y="1610575"/>
                </a:lnTo>
                <a:lnTo>
                  <a:pt x="362115" y="1598790"/>
                </a:lnTo>
                <a:lnTo>
                  <a:pt x="420052" y="1572374"/>
                </a:lnTo>
                <a:lnTo>
                  <a:pt x="456882" y="1540713"/>
                </a:lnTo>
                <a:lnTo>
                  <a:pt x="484352" y="1501000"/>
                </a:lnTo>
                <a:lnTo>
                  <a:pt x="500519" y="1453692"/>
                </a:lnTo>
                <a:lnTo>
                  <a:pt x="505294" y="1410589"/>
                </a:lnTo>
                <a:close/>
              </a:path>
              <a:path w="1254760" h="1619250">
                <a:moveTo>
                  <a:pt x="1032510" y="1061974"/>
                </a:moveTo>
                <a:lnTo>
                  <a:pt x="1012939" y="1020737"/>
                </a:lnTo>
                <a:lnTo>
                  <a:pt x="981646" y="993978"/>
                </a:lnTo>
                <a:lnTo>
                  <a:pt x="935964" y="967422"/>
                </a:lnTo>
                <a:lnTo>
                  <a:pt x="856449" y="939977"/>
                </a:lnTo>
                <a:lnTo>
                  <a:pt x="794753" y="922312"/>
                </a:lnTo>
                <a:lnTo>
                  <a:pt x="751840" y="913015"/>
                </a:lnTo>
                <a:lnTo>
                  <a:pt x="677062" y="897636"/>
                </a:lnTo>
                <a:lnTo>
                  <a:pt x="617004" y="886510"/>
                </a:lnTo>
                <a:lnTo>
                  <a:pt x="571665" y="879652"/>
                </a:lnTo>
                <a:lnTo>
                  <a:pt x="490588" y="873874"/>
                </a:lnTo>
                <a:lnTo>
                  <a:pt x="432079" y="870508"/>
                </a:lnTo>
                <a:lnTo>
                  <a:pt x="379006" y="867714"/>
                </a:lnTo>
                <a:lnTo>
                  <a:pt x="331368" y="865505"/>
                </a:lnTo>
                <a:lnTo>
                  <a:pt x="289153" y="863854"/>
                </a:lnTo>
                <a:lnTo>
                  <a:pt x="252374" y="862774"/>
                </a:lnTo>
                <a:lnTo>
                  <a:pt x="213220" y="863803"/>
                </a:lnTo>
                <a:lnTo>
                  <a:pt x="170103" y="866063"/>
                </a:lnTo>
                <a:lnTo>
                  <a:pt x="122999" y="869569"/>
                </a:lnTo>
                <a:lnTo>
                  <a:pt x="71920" y="874318"/>
                </a:lnTo>
                <a:lnTo>
                  <a:pt x="16852" y="880313"/>
                </a:lnTo>
                <a:lnTo>
                  <a:pt x="0" y="882383"/>
                </a:lnTo>
                <a:lnTo>
                  <a:pt x="0" y="1014133"/>
                </a:lnTo>
                <a:lnTo>
                  <a:pt x="48666" y="1052360"/>
                </a:lnTo>
                <a:lnTo>
                  <a:pt x="91274" y="1082789"/>
                </a:lnTo>
                <a:lnTo>
                  <a:pt x="132499" y="1109967"/>
                </a:lnTo>
                <a:lnTo>
                  <a:pt x="172339" y="1133856"/>
                </a:lnTo>
                <a:lnTo>
                  <a:pt x="222948" y="1158786"/>
                </a:lnTo>
                <a:lnTo>
                  <a:pt x="272897" y="1181747"/>
                </a:lnTo>
                <a:lnTo>
                  <a:pt x="339267" y="1211707"/>
                </a:lnTo>
                <a:lnTo>
                  <a:pt x="375399" y="1226121"/>
                </a:lnTo>
                <a:lnTo>
                  <a:pt x="426491" y="1243380"/>
                </a:lnTo>
                <a:lnTo>
                  <a:pt x="467029" y="1254836"/>
                </a:lnTo>
                <a:lnTo>
                  <a:pt x="509447" y="1265034"/>
                </a:lnTo>
                <a:lnTo>
                  <a:pt x="553758" y="1273962"/>
                </a:lnTo>
                <a:lnTo>
                  <a:pt x="614362" y="1281811"/>
                </a:lnTo>
                <a:lnTo>
                  <a:pt x="672160" y="1285595"/>
                </a:lnTo>
                <a:lnTo>
                  <a:pt x="727125" y="1285303"/>
                </a:lnTo>
                <a:lnTo>
                  <a:pt x="779272" y="1280947"/>
                </a:lnTo>
                <a:lnTo>
                  <a:pt x="828598" y="1272527"/>
                </a:lnTo>
                <a:lnTo>
                  <a:pt x="875106" y="1260030"/>
                </a:lnTo>
                <a:lnTo>
                  <a:pt x="922845" y="1237145"/>
                </a:lnTo>
                <a:lnTo>
                  <a:pt x="962050" y="1210144"/>
                </a:lnTo>
                <a:lnTo>
                  <a:pt x="992720" y="1179068"/>
                </a:lnTo>
                <a:lnTo>
                  <a:pt x="1014844" y="1143876"/>
                </a:lnTo>
                <a:lnTo>
                  <a:pt x="1028433" y="1104595"/>
                </a:lnTo>
                <a:lnTo>
                  <a:pt x="1032510" y="1061974"/>
                </a:lnTo>
                <a:close/>
              </a:path>
              <a:path w="1254760" h="1619250">
                <a:moveTo>
                  <a:pt x="1254302" y="437426"/>
                </a:moveTo>
                <a:lnTo>
                  <a:pt x="1241145" y="370484"/>
                </a:lnTo>
                <a:lnTo>
                  <a:pt x="1219403" y="327634"/>
                </a:lnTo>
                <a:lnTo>
                  <a:pt x="1189228" y="302577"/>
                </a:lnTo>
                <a:lnTo>
                  <a:pt x="1142949" y="282752"/>
                </a:lnTo>
                <a:lnTo>
                  <a:pt x="1076388" y="270306"/>
                </a:lnTo>
                <a:lnTo>
                  <a:pt x="1022210" y="265074"/>
                </a:lnTo>
                <a:lnTo>
                  <a:pt x="1005878" y="265137"/>
                </a:lnTo>
                <a:lnTo>
                  <a:pt x="959624" y="270560"/>
                </a:lnTo>
                <a:lnTo>
                  <a:pt x="907211" y="283629"/>
                </a:lnTo>
                <a:lnTo>
                  <a:pt x="848639" y="304368"/>
                </a:lnTo>
                <a:lnTo>
                  <a:pt x="812520" y="319976"/>
                </a:lnTo>
                <a:lnTo>
                  <a:pt x="762812" y="342709"/>
                </a:lnTo>
                <a:lnTo>
                  <a:pt x="486194" y="536625"/>
                </a:lnTo>
                <a:lnTo>
                  <a:pt x="426237" y="589534"/>
                </a:lnTo>
                <a:lnTo>
                  <a:pt x="379755" y="631012"/>
                </a:lnTo>
                <a:lnTo>
                  <a:pt x="370128" y="639775"/>
                </a:lnTo>
                <a:lnTo>
                  <a:pt x="347535" y="648716"/>
                </a:lnTo>
                <a:lnTo>
                  <a:pt x="299580" y="668464"/>
                </a:lnTo>
                <a:lnTo>
                  <a:pt x="252120" y="688771"/>
                </a:lnTo>
                <a:lnTo>
                  <a:pt x="205143" y="709663"/>
                </a:lnTo>
                <a:lnTo>
                  <a:pt x="158648" y="731126"/>
                </a:lnTo>
                <a:lnTo>
                  <a:pt x="112636" y="753160"/>
                </a:lnTo>
                <a:lnTo>
                  <a:pt x="67106" y="775766"/>
                </a:lnTo>
                <a:lnTo>
                  <a:pt x="48856" y="785164"/>
                </a:lnTo>
                <a:lnTo>
                  <a:pt x="60617" y="772236"/>
                </a:lnTo>
                <a:lnTo>
                  <a:pt x="92951" y="738632"/>
                </a:lnTo>
                <a:lnTo>
                  <a:pt x="136220" y="694944"/>
                </a:lnTo>
                <a:lnTo>
                  <a:pt x="190436" y="641172"/>
                </a:lnTo>
                <a:lnTo>
                  <a:pt x="255600" y="577316"/>
                </a:lnTo>
                <a:lnTo>
                  <a:pt x="266192" y="565785"/>
                </a:lnTo>
                <a:lnTo>
                  <a:pt x="300964" y="523201"/>
                </a:lnTo>
                <a:lnTo>
                  <a:pt x="330263" y="478231"/>
                </a:lnTo>
                <a:lnTo>
                  <a:pt x="355739" y="428802"/>
                </a:lnTo>
                <a:lnTo>
                  <a:pt x="377342" y="388162"/>
                </a:lnTo>
                <a:lnTo>
                  <a:pt x="395071" y="356298"/>
                </a:lnTo>
                <a:lnTo>
                  <a:pt x="408914" y="333222"/>
                </a:lnTo>
                <a:lnTo>
                  <a:pt x="417385" y="314490"/>
                </a:lnTo>
                <a:lnTo>
                  <a:pt x="430911" y="276707"/>
                </a:lnTo>
                <a:lnTo>
                  <a:pt x="442747" y="219176"/>
                </a:lnTo>
                <a:lnTo>
                  <a:pt x="444842" y="190017"/>
                </a:lnTo>
                <a:lnTo>
                  <a:pt x="444385" y="160629"/>
                </a:lnTo>
                <a:lnTo>
                  <a:pt x="435724" y="99085"/>
                </a:lnTo>
                <a:lnTo>
                  <a:pt x="417347" y="46672"/>
                </a:lnTo>
                <a:lnTo>
                  <a:pt x="393115" y="15748"/>
                </a:lnTo>
                <a:lnTo>
                  <a:pt x="371729" y="3251"/>
                </a:lnTo>
                <a:lnTo>
                  <a:pt x="365277" y="1562"/>
                </a:lnTo>
                <a:lnTo>
                  <a:pt x="358559" y="469"/>
                </a:lnTo>
                <a:lnTo>
                  <a:pt x="351574" y="0"/>
                </a:lnTo>
                <a:lnTo>
                  <a:pt x="344309" y="127"/>
                </a:lnTo>
                <a:lnTo>
                  <a:pt x="305968" y="9702"/>
                </a:lnTo>
                <a:lnTo>
                  <a:pt x="247040" y="39890"/>
                </a:lnTo>
                <a:lnTo>
                  <a:pt x="216154" y="66459"/>
                </a:lnTo>
                <a:lnTo>
                  <a:pt x="191973" y="98183"/>
                </a:lnTo>
                <a:lnTo>
                  <a:pt x="165569" y="147637"/>
                </a:lnTo>
                <a:lnTo>
                  <a:pt x="147332" y="187210"/>
                </a:lnTo>
                <a:lnTo>
                  <a:pt x="125755" y="236689"/>
                </a:lnTo>
                <a:lnTo>
                  <a:pt x="113182" y="275602"/>
                </a:lnTo>
                <a:lnTo>
                  <a:pt x="100215" y="318389"/>
                </a:lnTo>
                <a:lnTo>
                  <a:pt x="86868" y="365036"/>
                </a:lnTo>
                <a:lnTo>
                  <a:pt x="73126" y="415569"/>
                </a:lnTo>
                <a:lnTo>
                  <a:pt x="58978" y="469976"/>
                </a:lnTo>
                <a:lnTo>
                  <a:pt x="44450" y="528256"/>
                </a:lnTo>
                <a:lnTo>
                  <a:pt x="23990" y="658964"/>
                </a:lnTo>
                <a:lnTo>
                  <a:pt x="8940" y="718185"/>
                </a:lnTo>
                <a:lnTo>
                  <a:pt x="8153" y="722033"/>
                </a:lnTo>
                <a:lnTo>
                  <a:pt x="7658" y="725995"/>
                </a:lnTo>
                <a:lnTo>
                  <a:pt x="7454" y="730072"/>
                </a:lnTo>
                <a:lnTo>
                  <a:pt x="7861" y="744664"/>
                </a:lnTo>
                <a:lnTo>
                  <a:pt x="11544" y="762723"/>
                </a:lnTo>
                <a:lnTo>
                  <a:pt x="18503" y="784225"/>
                </a:lnTo>
                <a:lnTo>
                  <a:pt x="24104" y="797902"/>
                </a:lnTo>
                <a:lnTo>
                  <a:pt x="22072" y="798944"/>
                </a:lnTo>
                <a:lnTo>
                  <a:pt x="0" y="810704"/>
                </a:lnTo>
                <a:lnTo>
                  <a:pt x="0" y="842606"/>
                </a:lnTo>
                <a:lnTo>
                  <a:pt x="35229" y="823823"/>
                </a:lnTo>
                <a:lnTo>
                  <a:pt x="79921" y="800823"/>
                </a:lnTo>
                <a:lnTo>
                  <a:pt x="125095" y="778395"/>
                </a:lnTo>
                <a:lnTo>
                  <a:pt x="170764" y="756526"/>
                </a:lnTo>
                <a:lnTo>
                  <a:pt x="216903" y="735241"/>
                </a:lnTo>
                <a:lnTo>
                  <a:pt x="263537" y="714502"/>
                </a:lnTo>
                <a:lnTo>
                  <a:pt x="310642" y="694347"/>
                </a:lnTo>
                <a:lnTo>
                  <a:pt x="337159" y="683437"/>
                </a:lnTo>
                <a:lnTo>
                  <a:pt x="361632" y="692759"/>
                </a:lnTo>
                <a:lnTo>
                  <a:pt x="398526" y="704926"/>
                </a:lnTo>
                <a:lnTo>
                  <a:pt x="437972" y="716140"/>
                </a:lnTo>
                <a:lnTo>
                  <a:pt x="479958" y="726401"/>
                </a:lnTo>
                <a:lnTo>
                  <a:pt x="552411" y="736269"/>
                </a:lnTo>
                <a:lnTo>
                  <a:pt x="621169" y="742213"/>
                </a:lnTo>
                <a:lnTo>
                  <a:pt x="681443" y="744448"/>
                </a:lnTo>
                <a:lnTo>
                  <a:pt x="708406" y="744156"/>
                </a:lnTo>
                <a:lnTo>
                  <a:pt x="792708" y="735279"/>
                </a:lnTo>
                <a:lnTo>
                  <a:pt x="840257" y="728408"/>
                </a:lnTo>
                <a:lnTo>
                  <a:pt x="899541" y="717080"/>
                </a:lnTo>
                <a:lnTo>
                  <a:pt x="954379" y="703745"/>
                </a:lnTo>
                <a:lnTo>
                  <a:pt x="1004773" y="688403"/>
                </a:lnTo>
                <a:lnTo>
                  <a:pt x="1050709" y="671068"/>
                </a:lnTo>
                <a:lnTo>
                  <a:pt x="1092200" y="651725"/>
                </a:lnTo>
                <a:lnTo>
                  <a:pt x="1129245" y="630377"/>
                </a:lnTo>
                <a:lnTo>
                  <a:pt x="1161834" y="607021"/>
                </a:lnTo>
                <a:lnTo>
                  <a:pt x="1208049" y="566153"/>
                </a:lnTo>
                <a:lnTo>
                  <a:pt x="1237818" y="518096"/>
                </a:lnTo>
                <a:lnTo>
                  <a:pt x="1252385" y="459282"/>
                </a:lnTo>
                <a:lnTo>
                  <a:pt x="1254302" y="437426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3433321" y="-925"/>
            <a:ext cx="4679950" cy="2744470"/>
            <a:chOff x="13433321" y="-925"/>
            <a:chExt cx="4679950" cy="2744470"/>
          </a:xfrm>
        </p:grpSpPr>
        <p:sp>
          <p:nvSpPr>
            <p:cNvPr id="10" name="object 10"/>
            <p:cNvSpPr/>
            <p:nvPr/>
          </p:nvSpPr>
          <p:spPr>
            <a:xfrm>
              <a:off x="15768689" y="0"/>
              <a:ext cx="2344420" cy="2743200"/>
            </a:xfrm>
            <a:custGeom>
              <a:avLst/>
              <a:gdLst/>
              <a:ahLst/>
              <a:cxnLst/>
              <a:rect l="l" t="t" r="r" b="b"/>
              <a:pathLst>
                <a:path w="2344419" h="2743200">
                  <a:moveTo>
                    <a:pt x="1225324" y="435268"/>
                  </a:moveTo>
                  <a:lnTo>
                    <a:pt x="1217355" y="418668"/>
                  </a:lnTo>
                  <a:lnTo>
                    <a:pt x="1200679" y="369072"/>
                  </a:lnTo>
                  <a:lnTo>
                    <a:pt x="1186141" y="286787"/>
                  </a:lnTo>
                  <a:lnTo>
                    <a:pt x="1184588" y="172116"/>
                  </a:lnTo>
                  <a:lnTo>
                    <a:pt x="1208368" y="58973"/>
                  </a:lnTo>
                  <a:lnTo>
                    <a:pt x="1239148" y="0"/>
                  </a:lnTo>
                  <a:lnTo>
                    <a:pt x="1327326" y="0"/>
                  </a:lnTo>
                  <a:lnTo>
                    <a:pt x="1330935" y="16506"/>
                  </a:lnTo>
                  <a:lnTo>
                    <a:pt x="1338263" y="66305"/>
                  </a:lnTo>
                  <a:lnTo>
                    <a:pt x="1342129" y="116444"/>
                  </a:lnTo>
                  <a:lnTo>
                    <a:pt x="1342510" y="166719"/>
                  </a:lnTo>
                  <a:lnTo>
                    <a:pt x="1339383" y="216925"/>
                  </a:lnTo>
                  <a:lnTo>
                    <a:pt x="1314000" y="318064"/>
                  </a:lnTo>
                  <a:lnTo>
                    <a:pt x="1275632" y="385672"/>
                  </a:lnTo>
                  <a:lnTo>
                    <a:pt x="1240625" y="423493"/>
                  </a:lnTo>
                  <a:lnTo>
                    <a:pt x="1225324" y="435268"/>
                  </a:lnTo>
                  <a:close/>
                </a:path>
                <a:path w="2344419" h="2743200">
                  <a:moveTo>
                    <a:pt x="1290501" y="1153028"/>
                  </a:moveTo>
                  <a:lnTo>
                    <a:pt x="1283042" y="1111542"/>
                  </a:lnTo>
                  <a:lnTo>
                    <a:pt x="1274818" y="1002613"/>
                  </a:lnTo>
                  <a:lnTo>
                    <a:pt x="1287064" y="849536"/>
                  </a:lnTo>
                  <a:lnTo>
                    <a:pt x="1341013" y="675608"/>
                  </a:lnTo>
                  <a:lnTo>
                    <a:pt x="1392518" y="588714"/>
                  </a:lnTo>
                  <a:lnTo>
                    <a:pt x="1443870" y="530997"/>
                  </a:lnTo>
                  <a:lnTo>
                    <a:pt x="1483308" y="498943"/>
                  </a:lnTo>
                  <a:lnTo>
                    <a:pt x="1499067" y="489039"/>
                  </a:lnTo>
                  <a:lnTo>
                    <a:pt x="1500544" y="486493"/>
                  </a:lnTo>
                  <a:lnTo>
                    <a:pt x="1505381" y="479670"/>
                  </a:lnTo>
                  <a:lnTo>
                    <a:pt x="1514190" y="469792"/>
                  </a:lnTo>
                  <a:lnTo>
                    <a:pt x="1527582" y="458080"/>
                  </a:lnTo>
                  <a:lnTo>
                    <a:pt x="1513528" y="436592"/>
                  </a:lnTo>
                  <a:lnTo>
                    <a:pt x="1485421" y="387506"/>
                  </a:lnTo>
                  <a:lnTo>
                    <a:pt x="1453518" y="318402"/>
                  </a:lnTo>
                  <a:lnTo>
                    <a:pt x="1435897" y="277336"/>
                  </a:lnTo>
                  <a:lnTo>
                    <a:pt x="1418626" y="235397"/>
                  </a:lnTo>
                  <a:lnTo>
                    <a:pt x="1401824" y="192498"/>
                  </a:lnTo>
                  <a:lnTo>
                    <a:pt x="1385611" y="148550"/>
                  </a:lnTo>
                  <a:lnTo>
                    <a:pt x="1370108" y="103466"/>
                  </a:lnTo>
                  <a:lnTo>
                    <a:pt x="1355435" y="57156"/>
                  </a:lnTo>
                  <a:lnTo>
                    <a:pt x="1341692" y="9454"/>
                  </a:lnTo>
                  <a:lnTo>
                    <a:pt x="1339252" y="0"/>
                  </a:lnTo>
                  <a:lnTo>
                    <a:pt x="1357279" y="0"/>
                  </a:lnTo>
                  <a:lnTo>
                    <a:pt x="1364247" y="25815"/>
                  </a:lnTo>
                  <a:lnTo>
                    <a:pt x="1379389" y="76060"/>
                  </a:lnTo>
                  <a:lnTo>
                    <a:pt x="1395548" y="124837"/>
                  </a:lnTo>
                  <a:lnTo>
                    <a:pt x="1412588" y="172254"/>
                  </a:lnTo>
                  <a:lnTo>
                    <a:pt x="1430374" y="218422"/>
                  </a:lnTo>
                  <a:lnTo>
                    <a:pt x="1448770" y="263453"/>
                  </a:lnTo>
                  <a:lnTo>
                    <a:pt x="1467639" y="307454"/>
                  </a:lnTo>
                  <a:lnTo>
                    <a:pt x="1486846" y="350538"/>
                  </a:lnTo>
                  <a:lnTo>
                    <a:pt x="1514241" y="403901"/>
                  </a:lnTo>
                  <a:lnTo>
                    <a:pt x="1542246" y="447488"/>
                  </a:lnTo>
                  <a:lnTo>
                    <a:pt x="1975078" y="447488"/>
                  </a:lnTo>
                  <a:lnTo>
                    <a:pt x="2043090" y="503092"/>
                  </a:lnTo>
                  <a:lnTo>
                    <a:pt x="2067862" y="558976"/>
                  </a:lnTo>
                  <a:lnTo>
                    <a:pt x="2068873" y="569695"/>
                  </a:lnTo>
                  <a:lnTo>
                    <a:pt x="1575650" y="569695"/>
                  </a:lnTo>
                  <a:lnTo>
                    <a:pt x="1574453" y="606727"/>
                  </a:lnTo>
                  <a:lnTo>
                    <a:pt x="1566077" y="699133"/>
                  </a:lnTo>
                  <a:lnTo>
                    <a:pt x="1543342" y="818882"/>
                  </a:lnTo>
                  <a:lnTo>
                    <a:pt x="1499067" y="937945"/>
                  </a:lnTo>
                  <a:lnTo>
                    <a:pt x="1473038" y="981430"/>
                  </a:lnTo>
                  <a:lnTo>
                    <a:pt x="1443184" y="1022132"/>
                  </a:lnTo>
                  <a:lnTo>
                    <a:pt x="1409755" y="1059846"/>
                  </a:lnTo>
                  <a:lnTo>
                    <a:pt x="1372998" y="1094369"/>
                  </a:lnTo>
                  <a:lnTo>
                    <a:pt x="1333164" y="1125498"/>
                  </a:lnTo>
                  <a:lnTo>
                    <a:pt x="1290501" y="1153028"/>
                  </a:lnTo>
                  <a:close/>
                </a:path>
                <a:path w="2344419" h="2743200">
                  <a:moveTo>
                    <a:pt x="1666795" y="26283"/>
                  </a:moveTo>
                  <a:lnTo>
                    <a:pt x="1571131" y="9454"/>
                  </a:lnTo>
                  <a:lnTo>
                    <a:pt x="1550199" y="0"/>
                  </a:lnTo>
                  <a:lnTo>
                    <a:pt x="1752608" y="0"/>
                  </a:lnTo>
                  <a:lnTo>
                    <a:pt x="1755701" y="19765"/>
                  </a:lnTo>
                  <a:lnTo>
                    <a:pt x="1731756" y="24170"/>
                  </a:lnTo>
                  <a:lnTo>
                    <a:pt x="1666795" y="26283"/>
                  </a:lnTo>
                  <a:close/>
                </a:path>
                <a:path w="2344419" h="2743200">
                  <a:moveTo>
                    <a:pt x="1975078" y="447488"/>
                  </a:moveTo>
                  <a:lnTo>
                    <a:pt x="1542246" y="447488"/>
                  </a:lnTo>
                  <a:lnTo>
                    <a:pt x="1567291" y="433710"/>
                  </a:lnTo>
                  <a:lnTo>
                    <a:pt x="1599759" y="420905"/>
                  </a:lnTo>
                  <a:lnTo>
                    <a:pt x="1640419" y="410317"/>
                  </a:lnTo>
                  <a:lnTo>
                    <a:pt x="1690041" y="403192"/>
                  </a:lnTo>
                  <a:lnTo>
                    <a:pt x="1749394" y="400774"/>
                  </a:lnTo>
                  <a:lnTo>
                    <a:pt x="1819248" y="404309"/>
                  </a:lnTo>
                  <a:lnTo>
                    <a:pt x="1969130" y="442626"/>
                  </a:lnTo>
                  <a:lnTo>
                    <a:pt x="1975078" y="447488"/>
                  </a:lnTo>
                  <a:close/>
                </a:path>
                <a:path w="2344419" h="2743200">
                  <a:moveTo>
                    <a:pt x="1576465" y="1665482"/>
                  </a:moveTo>
                  <a:lnTo>
                    <a:pt x="1537053" y="1647838"/>
                  </a:lnTo>
                  <a:lnTo>
                    <a:pt x="1524630" y="1609840"/>
                  </a:lnTo>
                  <a:lnTo>
                    <a:pt x="1522244" y="1574521"/>
                  </a:lnTo>
                  <a:lnTo>
                    <a:pt x="1524512" y="1526531"/>
                  </a:lnTo>
                  <a:lnTo>
                    <a:pt x="1533077" y="1463838"/>
                  </a:lnTo>
                  <a:lnTo>
                    <a:pt x="1549579" y="1384407"/>
                  </a:lnTo>
                  <a:lnTo>
                    <a:pt x="1561992" y="1337269"/>
                  </a:lnTo>
                  <a:lnTo>
                    <a:pt x="1576258" y="1290685"/>
                  </a:lnTo>
                  <a:lnTo>
                    <a:pt x="1592313" y="1244842"/>
                  </a:lnTo>
                  <a:lnTo>
                    <a:pt x="1610181" y="1199669"/>
                  </a:lnTo>
                  <a:lnTo>
                    <a:pt x="1629828" y="1155269"/>
                  </a:lnTo>
                  <a:lnTo>
                    <a:pt x="1651321" y="1111542"/>
                  </a:lnTo>
                  <a:lnTo>
                    <a:pt x="1674383" y="1069020"/>
                  </a:lnTo>
                  <a:lnTo>
                    <a:pt x="1699252" y="1027289"/>
                  </a:lnTo>
                  <a:lnTo>
                    <a:pt x="1725821" y="986565"/>
                  </a:lnTo>
                  <a:lnTo>
                    <a:pt x="1754072" y="946907"/>
                  </a:lnTo>
                  <a:lnTo>
                    <a:pt x="1773625" y="943648"/>
                  </a:lnTo>
                  <a:lnTo>
                    <a:pt x="1756443" y="876799"/>
                  </a:lnTo>
                  <a:lnTo>
                    <a:pt x="1739127" y="818093"/>
                  </a:lnTo>
                  <a:lnTo>
                    <a:pt x="1721697" y="766739"/>
                  </a:lnTo>
                  <a:lnTo>
                    <a:pt x="1704171" y="721945"/>
                  </a:lnTo>
                  <a:lnTo>
                    <a:pt x="1686569" y="682916"/>
                  </a:lnTo>
                  <a:lnTo>
                    <a:pt x="1668909" y="648863"/>
                  </a:lnTo>
                  <a:lnTo>
                    <a:pt x="1633495" y="592507"/>
                  </a:lnTo>
                  <a:lnTo>
                    <a:pt x="1575650" y="569695"/>
                  </a:lnTo>
                  <a:lnTo>
                    <a:pt x="2068873" y="569695"/>
                  </a:lnTo>
                  <a:lnTo>
                    <a:pt x="2070179" y="583545"/>
                  </a:lnTo>
                  <a:lnTo>
                    <a:pt x="2035516" y="597166"/>
                  </a:lnTo>
                  <a:lnTo>
                    <a:pt x="2021411" y="601469"/>
                  </a:lnTo>
                  <a:lnTo>
                    <a:pt x="1660380" y="601469"/>
                  </a:lnTo>
                  <a:lnTo>
                    <a:pt x="1679230" y="632345"/>
                  </a:lnTo>
                  <a:lnTo>
                    <a:pt x="1698051" y="667610"/>
                  </a:lnTo>
                  <a:lnTo>
                    <a:pt x="1716816" y="708163"/>
                  </a:lnTo>
                  <a:lnTo>
                    <a:pt x="1735495" y="754900"/>
                  </a:lnTo>
                  <a:lnTo>
                    <a:pt x="1754060" y="808721"/>
                  </a:lnTo>
                  <a:lnTo>
                    <a:pt x="1772482" y="870523"/>
                  </a:lnTo>
                  <a:lnTo>
                    <a:pt x="1790733" y="941203"/>
                  </a:lnTo>
                  <a:lnTo>
                    <a:pt x="1892416" y="941203"/>
                  </a:lnTo>
                  <a:lnTo>
                    <a:pt x="1923939" y="943953"/>
                  </a:lnTo>
                  <a:lnTo>
                    <a:pt x="1981376" y="954420"/>
                  </a:lnTo>
                  <a:lnTo>
                    <a:pt x="2041936" y="972490"/>
                  </a:lnTo>
                  <a:lnTo>
                    <a:pt x="2065052" y="982754"/>
                  </a:lnTo>
                  <a:lnTo>
                    <a:pt x="1834728" y="982754"/>
                  </a:lnTo>
                  <a:lnTo>
                    <a:pt x="1834795" y="986565"/>
                  </a:lnTo>
                  <a:lnTo>
                    <a:pt x="1834728" y="1017379"/>
                  </a:lnTo>
                  <a:lnTo>
                    <a:pt x="1833347" y="1059846"/>
                  </a:lnTo>
                  <a:lnTo>
                    <a:pt x="1829840" y="1117996"/>
                  </a:lnTo>
                  <a:lnTo>
                    <a:pt x="1842303" y="1167694"/>
                  </a:lnTo>
                  <a:lnTo>
                    <a:pt x="1825766" y="1167694"/>
                  </a:lnTo>
                  <a:lnTo>
                    <a:pt x="1821836" y="1206500"/>
                  </a:lnTo>
                  <a:lnTo>
                    <a:pt x="1816811" y="1248591"/>
                  </a:lnTo>
                  <a:lnTo>
                    <a:pt x="1810574" y="1293928"/>
                  </a:lnTo>
                  <a:lnTo>
                    <a:pt x="1803007" y="1342472"/>
                  </a:lnTo>
                  <a:lnTo>
                    <a:pt x="1793993" y="1394183"/>
                  </a:lnTo>
                  <a:lnTo>
                    <a:pt x="1775991" y="1467393"/>
                  </a:lnTo>
                  <a:lnTo>
                    <a:pt x="1751869" y="1526625"/>
                  </a:lnTo>
                  <a:lnTo>
                    <a:pt x="1723375" y="1573254"/>
                  </a:lnTo>
                  <a:lnTo>
                    <a:pt x="1692256" y="1608656"/>
                  </a:lnTo>
                  <a:lnTo>
                    <a:pt x="1660257" y="1634205"/>
                  </a:lnTo>
                  <a:lnTo>
                    <a:pt x="1600615" y="1661243"/>
                  </a:lnTo>
                  <a:lnTo>
                    <a:pt x="1576465" y="1665482"/>
                  </a:lnTo>
                  <a:close/>
                </a:path>
                <a:path w="2344419" h="2743200">
                  <a:moveTo>
                    <a:pt x="1838178" y="640600"/>
                  </a:moveTo>
                  <a:lnTo>
                    <a:pt x="1728815" y="626725"/>
                  </a:lnTo>
                  <a:lnTo>
                    <a:pt x="1675197" y="607133"/>
                  </a:lnTo>
                  <a:lnTo>
                    <a:pt x="1660380" y="601469"/>
                  </a:lnTo>
                  <a:lnTo>
                    <a:pt x="2021411" y="601469"/>
                  </a:lnTo>
                  <a:lnTo>
                    <a:pt x="1949297" y="623466"/>
                  </a:lnTo>
                  <a:lnTo>
                    <a:pt x="1838178" y="640600"/>
                  </a:lnTo>
                  <a:close/>
                </a:path>
                <a:path w="2344419" h="2743200">
                  <a:moveTo>
                    <a:pt x="1892416" y="941203"/>
                  </a:moveTo>
                  <a:lnTo>
                    <a:pt x="1790733" y="941203"/>
                  </a:lnTo>
                  <a:lnTo>
                    <a:pt x="1826581" y="939042"/>
                  </a:lnTo>
                  <a:lnTo>
                    <a:pt x="1871661" y="939393"/>
                  </a:lnTo>
                  <a:lnTo>
                    <a:pt x="1892416" y="941203"/>
                  </a:lnTo>
                  <a:close/>
                </a:path>
                <a:path w="2344419" h="2743200">
                  <a:moveTo>
                    <a:pt x="2302187" y="1345099"/>
                  </a:moveTo>
                  <a:lnTo>
                    <a:pt x="2230492" y="1324648"/>
                  </a:lnTo>
                  <a:lnTo>
                    <a:pt x="2181598" y="1301575"/>
                  </a:lnTo>
                  <a:lnTo>
                    <a:pt x="2123853" y="1269252"/>
                  </a:lnTo>
                  <a:lnTo>
                    <a:pt x="2057144" y="1227168"/>
                  </a:lnTo>
                  <a:lnTo>
                    <a:pt x="1952276" y="1142578"/>
                  </a:lnTo>
                  <a:lnTo>
                    <a:pt x="1883611" y="1063716"/>
                  </a:lnTo>
                  <a:lnTo>
                    <a:pt x="1846109" y="1005477"/>
                  </a:lnTo>
                  <a:lnTo>
                    <a:pt x="1834728" y="982754"/>
                  </a:lnTo>
                  <a:lnTo>
                    <a:pt x="2065052" y="982754"/>
                  </a:lnTo>
                  <a:lnTo>
                    <a:pt x="2103582" y="999862"/>
                  </a:lnTo>
                  <a:lnTo>
                    <a:pt x="2156960" y="1033983"/>
                  </a:lnTo>
                  <a:lnTo>
                    <a:pt x="2204417" y="1074883"/>
                  </a:lnTo>
                  <a:lnTo>
                    <a:pt x="2245583" y="1119987"/>
                  </a:lnTo>
                  <a:lnTo>
                    <a:pt x="2280092" y="1166721"/>
                  </a:lnTo>
                  <a:lnTo>
                    <a:pt x="2307573" y="1212509"/>
                  </a:lnTo>
                  <a:lnTo>
                    <a:pt x="2327658" y="1254777"/>
                  </a:lnTo>
                  <a:lnTo>
                    <a:pt x="2339978" y="1290949"/>
                  </a:lnTo>
                  <a:lnTo>
                    <a:pt x="2344165" y="1318452"/>
                  </a:lnTo>
                  <a:lnTo>
                    <a:pt x="2339849" y="1334709"/>
                  </a:lnTo>
                  <a:lnTo>
                    <a:pt x="2325215" y="1343503"/>
                  </a:lnTo>
                  <a:lnTo>
                    <a:pt x="2302187" y="1345099"/>
                  </a:lnTo>
                  <a:close/>
                </a:path>
                <a:path w="2344419" h="2743200">
                  <a:moveTo>
                    <a:pt x="1768417" y="2090733"/>
                  </a:moveTo>
                  <a:lnTo>
                    <a:pt x="1729497" y="2075301"/>
                  </a:lnTo>
                  <a:lnTo>
                    <a:pt x="1707283" y="2013930"/>
                  </a:lnTo>
                  <a:lnTo>
                    <a:pt x="1702745" y="1970184"/>
                  </a:lnTo>
                  <a:lnTo>
                    <a:pt x="1702331" y="1919716"/>
                  </a:lnTo>
                  <a:lnTo>
                    <a:pt x="1705851" y="1864017"/>
                  </a:lnTo>
                  <a:lnTo>
                    <a:pt x="1713113" y="1804575"/>
                  </a:lnTo>
                  <a:lnTo>
                    <a:pt x="1723927" y="1742880"/>
                  </a:lnTo>
                  <a:lnTo>
                    <a:pt x="1739063" y="1689318"/>
                  </a:lnTo>
                  <a:lnTo>
                    <a:pt x="1761309" y="1637010"/>
                  </a:lnTo>
                  <a:lnTo>
                    <a:pt x="1788401" y="1587211"/>
                  </a:lnTo>
                  <a:lnTo>
                    <a:pt x="1818073" y="1541173"/>
                  </a:lnTo>
                  <a:lnTo>
                    <a:pt x="1848058" y="1500153"/>
                  </a:lnTo>
                  <a:lnTo>
                    <a:pt x="1876091" y="1465403"/>
                  </a:lnTo>
                  <a:lnTo>
                    <a:pt x="1899905" y="1438178"/>
                  </a:lnTo>
                  <a:lnTo>
                    <a:pt x="1892829" y="1414691"/>
                  </a:lnTo>
                  <a:lnTo>
                    <a:pt x="1871390" y="1340514"/>
                  </a:lnTo>
                  <a:lnTo>
                    <a:pt x="1857661" y="1290685"/>
                  </a:lnTo>
                  <a:lnTo>
                    <a:pt x="1842347" y="1232935"/>
                  </a:lnTo>
                  <a:lnTo>
                    <a:pt x="1825766" y="1167694"/>
                  </a:lnTo>
                  <a:lnTo>
                    <a:pt x="1842303" y="1167694"/>
                  </a:lnTo>
                  <a:lnTo>
                    <a:pt x="1848446" y="1192192"/>
                  </a:lnTo>
                  <a:lnTo>
                    <a:pt x="1865717" y="1258036"/>
                  </a:lnTo>
                  <a:lnTo>
                    <a:pt x="1881268" y="1315055"/>
                  </a:lnTo>
                  <a:lnTo>
                    <a:pt x="1894715" y="1362772"/>
                  </a:lnTo>
                  <a:lnTo>
                    <a:pt x="1905672" y="1400712"/>
                  </a:lnTo>
                  <a:lnTo>
                    <a:pt x="1913755" y="1428401"/>
                  </a:lnTo>
                  <a:lnTo>
                    <a:pt x="1923997" y="1428401"/>
                  </a:lnTo>
                  <a:lnTo>
                    <a:pt x="1931679" y="1433290"/>
                  </a:lnTo>
                  <a:lnTo>
                    <a:pt x="1933308" y="1442251"/>
                  </a:lnTo>
                  <a:lnTo>
                    <a:pt x="1940011" y="1475740"/>
                  </a:lnTo>
                  <a:lnTo>
                    <a:pt x="1947526" y="1518122"/>
                  </a:lnTo>
                  <a:lnTo>
                    <a:pt x="1954771" y="1567116"/>
                  </a:lnTo>
                  <a:lnTo>
                    <a:pt x="1960662" y="1620443"/>
                  </a:lnTo>
                  <a:lnTo>
                    <a:pt x="1964115" y="1675822"/>
                  </a:lnTo>
                  <a:lnTo>
                    <a:pt x="1964049" y="1730973"/>
                  </a:lnTo>
                  <a:lnTo>
                    <a:pt x="1959379" y="1783615"/>
                  </a:lnTo>
                  <a:lnTo>
                    <a:pt x="1947689" y="1835453"/>
                  </a:lnTo>
                  <a:lnTo>
                    <a:pt x="1929408" y="1887096"/>
                  </a:lnTo>
                  <a:lnTo>
                    <a:pt x="1906091" y="1936721"/>
                  </a:lnTo>
                  <a:lnTo>
                    <a:pt x="1879294" y="1982503"/>
                  </a:lnTo>
                  <a:lnTo>
                    <a:pt x="1850572" y="2022619"/>
                  </a:lnTo>
                  <a:lnTo>
                    <a:pt x="1821481" y="2055246"/>
                  </a:lnTo>
                  <a:lnTo>
                    <a:pt x="1793578" y="2078559"/>
                  </a:lnTo>
                  <a:lnTo>
                    <a:pt x="1768417" y="2090733"/>
                  </a:lnTo>
                  <a:close/>
                </a:path>
                <a:path w="2344419" h="2743200">
                  <a:moveTo>
                    <a:pt x="1923997" y="1428401"/>
                  </a:moveTo>
                  <a:lnTo>
                    <a:pt x="1913755" y="1428401"/>
                  </a:lnTo>
                  <a:lnTo>
                    <a:pt x="1922717" y="1427587"/>
                  </a:lnTo>
                  <a:lnTo>
                    <a:pt x="1923997" y="1428401"/>
                  </a:lnTo>
                  <a:close/>
                </a:path>
                <a:path w="2344419" h="2743200">
                  <a:moveTo>
                    <a:pt x="395646" y="127000"/>
                  </a:moveTo>
                  <a:lnTo>
                    <a:pt x="300114" y="127000"/>
                  </a:lnTo>
                  <a:lnTo>
                    <a:pt x="206935" y="101600"/>
                  </a:lnTo>
                  <a:lnTo>
                    <a:pt x="215591" y="76200"/>
                  </a:lnTo>
                  <a:lnTo>
                    <a:pt x="250522" y="25400"/>
                  </a:lnTo>
                  <a:lnTo>
                    <a:pt x="286594" y="0"/>
                  </a:lnTo>
                  <a:lnTo>
                    <a:pt x="664485" y="0"/>
                  </a:lnTo>
                  <a:lnTo>
                    <a:pt x="629566" y="25400"/>
                  </a:lnTo>
                  <a:lnTo>
                    <a:pt x="586108" y="50800"/>
                  </a:lnTo>
                  <a:lnTo>
                    <a:pt x="538937" y="76200"/>
                  </a:lnTo>
                  <a:lnTo>
                    <a:pt x="488825" y="101600"/>
                  </a:lnTo>
                  <a:lnTo>
                    <a:pt x="395646" y="127000"/>
                  </a:lnTo>
                  <a:close/>
                </a:path>
                <a:path w="2344419" h="2743200">
                  <a:moveTo>
                    <a:pt x="648509" y="457200"/>
                  </a:moveTo>
                  <a:lnTo>
                    <a:pt x="636288" y="457200"/>
                  </a:lnTo>
                  <a:lnTo>
                    <a:pt x="645453" y="406400"/>
                  </a:lnTo>
                  <a:lnTo>
                    <a:pt x="663784" y="292100"/>
                  </a:lnTo>
                  <a:lnTo>
                    <a:pt x="672950" y="241300"/>
                  </a:lnTo>
                  <a:lnTo>
                    <a:pt x="692261" y="139700"/>
                  </a:lnTo>
                  <a:lnTo>
                    <a:pt x="701770" y="76200"/>
                  </a:lnTo>
                  <a:lnTo>
                    <a:pt x="711211" y="25400"/>
                  </a:lnTo>
                  <a:lnTo>
                    <a:pt x="717667" y="0"/>
                  </a:lnTo>
                  <a:lnTo>
                    <a:pt x="731521" y="0"/>
                  </a:lnTo>
                  <a:lnTo>
                    <a:pt x="723049" y="38100"/>
                  </a:lnTo>
                  <a:lnTo>
                    <a:pt x="713883" y="88900"/>
                  </a:lnTo>
                  <a:lnTo>
                    <a:pt x="704659" y="139700"/>
                  </a:lnTo>
                  <a:lnTo>
                    <a:pt x="695365" y="190500"/>
                  </a:lnTo>
                  <a:lnTo>
                    <a:pt x="685985" y="254000"/>
                  </a:lnTo>
                  <a:lnTo>
                    <a:pt x="667552" y="355600"/>
                  </a:lnTo>
                  <a:lnTo>
                    <a:pt x="658145" y="406400"/>
                  </a:lnTo>
                  <a:lnTo>
                    <a:pt x="648509" y="457200"/>
                  </a:lnTo>
                  <a:close/>
                </a:path>
                <a:path w="2344419" h="2743200">
                  <a:moveTo>
                    <a:pt x="1064826" y="292100"/>
                  </a:moveTo>
                  <a:lnTo>
                    <a:pt x="1057493" y="292100"/>
                  </a:lnTo>
                  <a:lnTo>
                    <a:pt x="1035123" y="266700"/>
                  </a:lnTo>
                  <a:lnTo>
                    <a:pt x="1000735" y="241300"/>
                  </a:lnTo>
                  <a:lnTo>
                    <a:pt x="959423" y="203200"/>
                  </a:lnTo>
                  <a:lnTo>
                    <a:pt x="916277" y="165100"/>
                  </a:lnTo>
                  <a:lnTo>
                    <a:pt x="876390" y="127000"/>
                  </a:lnTo>
                  <a:lnTo>
                    <a:pt x="844854" y="76200"/>
                  </a:lnTo>
                  <a:lnTo>
                    <a:pt x="822353" y="38100"/>
                  </a:lnTo>
                  <a:lnTo>
                    <a:pt x="809273" y="0"/>
                  </a:lnTo>
                  <a:lnTo>
                    <a:pt x="1067444" y="0"/>
                  </a:lnTo>
                  <a:lnTo>
                    <a:pt x="1078876" y="38100"/>
                  </a:lnTo>
                  <a:lnTo>
                    <a:pt x="1084620" y="101600"/>
                  </a:lnTo>
                  <a:lnTo>
                    <a:pt x="1083259" y="165100"/>
                  </a:lnTo>
                  <a:lnTo>
                    <a:pt x="1077620" y="215900"/>
                  </a:lnTo>
                  <a:lnTo>
                    <a:pt x="1070533" y="254000"/>
                  </a:lnTo>
                  <a:lnTo>
                    <a:pt x="1064826" y="279400"/>
                  </a:lnTo>
                  <a:lnTo>
                    <a:pt x="1064826" y="292100"/>
                  </a:lnTo>
                  <a:close/>
                </a:path>
                <a:path w="2344419" h="2743200">
                  <a:moveTo>
                    <a:pt x="279915" y="863600"/>
                  </a:moveTo>
                  <a:lnTo>
                    <a:pt x="176893" y="850900"/>
                  </a:lnTo>
                  <a:lnTo>
                    <a:pt x="94187" y="825500"/>
                  </a:lnTo>
                  <a:lnTo>
                    <a:pt x="60287" y="800100"/>
                  </a:lnTo>
                  <a:lnTo>
                    <a:pt x="68562" y="787400"/>
                  </a:lnTo>
                  <a:lnTo>
                    <a:pt x="103874" y="723900"/>
                  </a:lnTo>
                  <a:lnTo>
                    <a:pt x="181959" y="647700"/>
                  </a:lnTo>
                  <a:lnTo>
                    <a:pt x="318550" y="533400"/>
                  </a:lnTo>
                  <a:lnTo>
                    <a:pt x="460947" y="457200"/>
                  </a:lnTo>
                  <a:lnTo>
                    <a:pt x="553391" y="431800"/>
                  </a:lnTo>
                  <a:lnTo>
                    <a:pt x="603368" y="431800"/>
                  </a:lnTo>
                  <a:lnTo>
                    <a:pt x="618364" y="444500"/>
                  </a:lnTo>
                  <a:lnTo>
                    <a:pt x="624882" y="444500"/>
                  </a:lnTo>
                  <a:lnTo>
                    <a:pt x="636288" y="457200"/>
                  </a:lnTo>
                  <a:lnTo>
                    <a:pt x="648509" y="457200"/>
                  </a:lnTo>
                  <a:lnTo>
                    <a:pt x="676462" y="469900"/>
                  </a:lnTo>
                  <a:lnTo>
                    <a:pt x="710363" y="495300"/>
                  </a:lnTo>
                  <a:lnTo>
                    <a:pt x="616735" y="495300"/>
                  </a:lnTo>
                  <a:lnTo>
                    <a:pt x="594165" y="546100"/>
                  </a:lnTo>
                  <a:lnTo>
                    <a:pt x="536384" y="635000"/>
                  </a:lnTo>
                  <a:lnTo>
                    <a:pt x="458286" y="749300"/>
                  </a:lnTo>
                  <a:lnTo>
                    <a:pt x="374766" y="825500"/>
                  </a:lnTo>
                  <a:lnTo>
                    <a:pt x="279915" y="863600"/>
                  </a:lnTo>
                  <a:close/>
                </a:path>
                <a:path w="2344419" h="2743200">
                  <a:moveTo>
                    <a:pt x="483937" y="1143000"/>
                  </a:moveTo>
                  <a:lnTo>
                    <a:pt x="466828" y="1143000"/>
                  </a:lnTo>
                  <a:lnTo>
                    <a:pt x="478578" y="1104900"/>
                  </a:lnTo>
                  <a:lnTo>
                    <a:pt x="490556" y="1066800"/>
                  </a:lnTo>
                  <a:lnTo>
                    <a:pt x="514896" y="977900"/>
                  </a:lnTo>
                  <a:lnTo>
                    <a:pt x="519784" y="965200"/>
                  </a:lnTo>
                  <a:lnTo>
                    <a:pt x="529561" y="927100"/>
                  </a:lnTo>
                  <a:lnTo>
                    <a:pt x="534449" y="914400"/>
                  </a:lnTo>
                  <a:lnTo>
                    <a:pt x="545946" y="876300"/>
                  </a:lnTo>
                  <a:lnTo>
                    <a:pt x="557223" y="825500"/>
                  </a:lnTo>
                  <a:lnTo>
                    <a:pt x="568290" y="787400"/>
                  </a:lnTo>
                  <a:lnTo>
                    <a:pt x="579156" y="736600"/>
                  </a:lnTo>
                  <a:lnTo>
                    <a:pt x="589832" y="685800"/>
                  </a:lnTo>
                  <a:lnTo>
                    <a:pt x="600326" y="635000"/>
                  </a:lnTo>
                  <a:lnTo>
                    <a:pt x="610648" y="584200"/>
                  </a:lnTo>
                  <a:lnTo>
                    <a:pt x="620808" y="533400"/>
                  </a:lnTo>
                  <a:lnTo>
                    <a:pt x="618797" y="520700"/>
                  </a:lnTo>
                  <a:lnTo>
                    <a:pt x="617550" y="508000"/>
                  </a:lnTo>
                  <a:lnTo>
                    <a:pt x="616913" y="495300"/>
                  </a:lnTo>
                  <a:lnTo>
                    <a:pt x="710363" y="495300"/>
                  </a:lnTo>
                  <a:lnTo>
                    <a:pt x="748599" y="508000"/>
                  </a:lnTo>
                  <a:lnTo>
                    <a:pt x="789555" y="533400"/>
                  </a:lnTo>
                  <a:lnTo>
                    <a:pt x="831620" y="571500"/>
                  </a:lnTo>
                  <a:lnTo>
                    <a:pt x="845472" y="584200"/>
                  </a:lnTo>
                  <a:lnTo>
                    <a:pt x="627326" y="584200"/>
                  </a:lnTo>
                  <a:lnTo>
                    <a:pt x="616751" y="635000"/>
                  </a:lnTo>
                  <a:lnTo>
                    <a:pt x="605977" y="685800"/>
                  </a:lnTo>
                  <a:lnTo>
                    <a:pt x="595004" y="736600"/>
                  </a:lnTo>
                  <a:lnTo>
                    <a:pt x="583831" y="787400"/>
                  </a:lnTo>
                  <a:lnTo>
                    <a:pt x="572458" y="838200"/>
                  </a:lnTo>
                  <a:lnTo>
                    <a:pt x="560886" y="876300"/>
                  </a:lnTo>
                  <a:lnTo>
                    <a:pt x="549114" y="914400"/>
                  </a:lnTo>
                  <a:lnTo>
                    <a:pt x="544226" y="939800"/>
                  </a:lnTo>
                  <a:lnTo>
                    <a:pt x="534449" y="965200"/>
                  </a:lnTo>
                  <a:lnTo>
                    <a:pt x="529561" y="990600"/>
                  </a:lnTo>
                  <a:lnTo>
                    <a:pt x="506443" y="1066800"/>
                  </a:lnTo>
                  <a:lnTo>
                    <a:pt x="495076" y="1104900"/>
                  </a:lnTo>
                  <a:lnTo>
                    <a:pt x="483937" y="1143000"/>
                  </a:lnTo>
                  <a:close/>
                </a:path>
                <a:path w="2344419" h="2743200">
                  <a:moveTo>
                    <a:pt x="1064011" y="1066800"/>
                  </a:moveTo>
                  <a:lnTo>
                    <a:pt x="1023950" y="1054100"/>
                  </a:lnTo>
                  <a:lnTo>
                    <a:pt x="929278" y="1003300"/>
                  </a:lnTo>
                  <a:lnTo>
                    <a:pt x="818261" y="939800"/>
                  </a:lnTo>
                  <a:lnTo>
                    <a:pt x="729165" y="863600"/>
                  </a:lnTo>
                  <a:lnTo>
                    <a:pt x="703121" y="825500"/>
                  </a:lnTo>
                  <a:lnTo>
                    <a:pt x="681037" y="774700"/>
                  </a:lnTo>
                  <a:lnTo>
                    <a:pt x="662664" y="723900"/>
                  </a:lnTo>
                  <a:lnTo>
                    <a:pt x="647754" y="673100"/>
                  </a:lnTo>
                  <a:lnTo>
                    <a:pt x="636058" y="622300"/>
                  </a:lnTo>
                  <a:lnTo>
                    <a:pt x="627326" y="584200"/>
                  </a:lnTo>
                  <a:lnTo>
                    <a:pt x="845472" y="584200"/>
                  </a:lnTo>
                  <a:lnTo>
                    <a:pt x="912617" y="647700"/>
                  </a:lnTo>
                  <a:lnTo>
                    <a:pt x="948322" y="685800"/>
                  </a:lnTo>
                  <a:lnTo>
                    <a:pt x="1016236" y="812800"/>
                  </a:lnTo>
                  <a:lnTo>
                    <a:pt x="1050467" y="939800"/>
                  </a:lnTo>
                  <a:lnTo>
                    <a:pt x="1062547" y="1028700"/>
                  </a:lnTo>
                  <a:lnTo>
                    <a:pt x="1064011" y="1066800"/>
                  </a:lnTo>
                  <a:close/>
                </a:path>
                <a:path w="2344419" h="2743200">
                  <a:moveTo>
                    <a:pt x="57843" y="1701800"/>
                  </a:moveTo>
                  <a:lnTo>
                    <a:pt x="23422" y="1701800"/>
                  </a:lnTo>
                  <a:lnTo>
                    <a:pt x="10412" y="1689100"/>
                  </a:lnTo>
                  <a:lnTo>
                    <a:pt x="2443" y="1676400"/>
                  </a:lnTo>
                  <a:lnTo>
                    <a:pt x="813" y="1663700"/>
                  </a:lnTo>
                  <a:lnTo>
                    <a:pt x="0" y="1663700"/>
                  </a:lnTo>
                  <a:lnTo>
                    <a:pt x="9210" y="1612900"/>
                  </a:lnTo>
                  <a:lnTo>
                    <a:pt x="20125" y="1574800"/>
                  </a:lnTo>
                  <a:lnTo>
                    <a:pt x="34953" y="1524000"/>
                  </a:lnTo>
                  <a:lnTo>
                    <a:pt x="54279" y="1485900"/>
                  </a:lnTo>
                  <a:lnTo>
                    <a:pt x="78683" y="1435100"/>
                  </a:lnTo>
                  <a:lnTo>
                    <a:pt x="108750" y="1384300"/>
                  </a:lnTo>
                  <a:lnTo>
                    <a:pt x="145060" y="1346200"/>
                  </a:lnTo>
                  <a:lnTo>
                    <a:pt x="188197" y="1308100"/>
                  </a:lnTo>
                  <a:lnTo>
                    <a:pt x="243897" y="1270000"/>
                  </a:lnTo>
                  <a:lnTo>
                    <a:pt x="296117" y="1244600"/>
                  </a:lnTo>
                  <a:lnTo>
                    <a:pt x="344113" y="1219200"/>
                  </a:lnTo>
                  <a:lnTo>
                    <a:pt x="387143" y="1193800"/>
                  </a:lnTo>
                  <a:lnTo>
                    <a:pt x="424463" y="1181100"/>
                  </a:lnTo>
                  <a:lnTo>
                    <a:pt x="454200" y="1181100"/>
                  </a:lnTo>
                  <a:lnTo>
                    <a:pt x="456644" y="1168400"/>
                  </a:lnTo>
                  <a:lnTo>
                    <a:pt x="460310" y="1155700"/>
                  </a:lnTo>
                  <a:lnTo>
                    <a:pt x="465199" y="1143000"/>
                  </a:lnTo>
                  <a:lnTo>
                    <a:pt x="650185" y="1143000"/>
                  </a:lnTo>
                  <a:lnTo>
                    <a:pt x="756369" y="1168400"/>
                  </a:lnTo>
                  <a:lnTo>
                    <a:pt x="805748" y="1193800"/>
                  </a:lnTo>
                  <a:lnTo>
                    <a:pt x="843434" y="1231900"/>
                  </a:lnTo>
                  <a:lnTo>
                    <a:pt x="873894" y="1270000"/>
                  </a:lnTo>
                  <a:lnTo>
                    <a:pt x="474160" y="1270000"/>
                  </a:lnTo>
                  <a:lnTo>
                    <a:pt x="462805" y="1295400"/>
                  </a:lnTo>
                  <a:lnTo>
                    <a:pt x="449312" y="1333500"/>
                  </a:lnTo>
                  <a:lnTo>
                    <a:pt x="433374" y="1371600"/>
                  </a:lnTo>
                  <a:lnTo>
                    <a:pt x="414686" y="1409700"/>
                  </a:lnTo>
                  <a:lnTo>
                    <a:pt x="405924" y="1460500"/>
                  </a:lnTo>
                  <a:lnTo>
                    <a:pt x="389430" y="1460500"/>
                  </a:lnTo>
                  <a:lnTo>
                    <a:pt x="358548" y="1511300"/>
                  </a:lnTo>
                  <a:lnTo>
                    <a:pt x="323235" y="1549400"/>
                  </a:lnTo>
                  <a:lnTo>
                    <a:pt x="283340" y="1587500"/>
                  </a:lnTo>
                  <a:lnTo>
                    <a:pt x="238709" y="1625600"/>
                  </a:lnTo>
                  <a:lnTo>
                    <a:pt x="179630" y="1651000"/>
                  </a:lnTo>
                  <a:lnTo>
                    <a:pt x="130251" y="1676400"/>
                  </a:lnTo>
                  <a:lnTo>
                    <a:pt x="89884" y="1689100"/>
                  </a:lnTo>
                  <a:lnTo>
                    <a:pt x="57843" y="1701800"/>
                  </a:lnTo>
                  <a:close/>
                </a:path>
                <a:path w="2344419" h="2743200">
                  <a:moveTo>
                    <a:pt x="925803" y="1511300"/>
                  </a:moveTo>
                  <a:lnTo>
                    <a:pt x="824180" y="1511300"/>
                  </a:lnTo>
                  <a:lnTo>
                    <a:pt x="776985" y="1485900"/>
                  </a:lnTo>
                  <a:lnTo>
                    <a:pt x="727953" y="1473200"/>
                  </a:lnTo>
                  <a:lnTo>
                    <a:pt x="679468" y="1435100"/>
                  </a:lnTo>
                  <a:lnTo>
                    <a:pt x="632931" y="1409700"/>
                  </a:lnTo>
                  <a:lnTo>
                    <a:pt x="586199" y="1371600"/>
                  </a:lnTo>
                  <a:lnTo>
                    <a:pt x="542205" y="1333500"/>
                  </a:lnTo>
                  <a:lnTo>
                    <a:pt x="503881" y="1295400"/>
                  </a:lnTo>
                  <a:lnTo>
                    <a:pt x="474160" y="1270000"/>
                  </a:lnTo>
                  <a:lnTo>
                    <a:pt x="873894" y="1270000"/>
                  </a:lnTo>
                  <a:lnTo>
                    <a:pt x="897884" y="1308100"/>
                  </a:lnTo>
                  <a:lnTo>
                    <a:pt x="916159" y="1358900"/>
                  </a:lnTo>
                  <a:lnTo>
                    <a:pt x="929475" y="1397000"/>
                  </a:lnTo>
                  <a:lnTo>
                    <a:pt x="938586" y="1435100"/>
                  </a:lnTo>
                  <a:lnTo>
                    <a:pt x="944249" y="1473200"/>
                  </a:lnTo>
                  <a:lnTo>
                    <a:pt x="943498" y="1485900"/>
                  </a:lnTo>
                  <a:lnTo>
                    <a:pt x="937018" y="1498600"/>
                  </a:lnTo>
                  <a:lnTo>
                    <a:pt x="925803" y="1511300"/>
                  </a:lnTo>
                  <a:close/>
                </a:path>
                <a:path w="2344419" h="2743200">
                  <a:moveTo>
                    <a:pt x="173227" y="2578100"/>
                  </a:moveTo>
                  <a:lnTo>
                    <a:pt x="103671" y="2578100"/>
                  </a:lnTo>
                  <a:lnTo>
                    <a:pt x="88904" y="2552700"/>
                  </a:lnTo>
                  <a:lnTo>
                    <a:pt x="81470" y="2540000"/>
                  </a:lnTo>
                  <a:lnTo>
                    <a:pt x="79484" y="2489200"/>
                  </a:lnTo>
                  <a:lnTo>
                    <a:pt x="83303" y="2451100"/>
                  </a:lnTo>
                  <a:lnTo>
                    <a:pt x="94760" y="2400300"/>
                  </a:lnTo>
                  <a:lnTo>
                    <a:pt x="115688" y="2336800"/>
                  </a:lnTo>
                  <a:lnTo>
                    <a:pt x="143594" y="2286000"/>
                  </a:lnTo>
                  <a:lnTo>
                    <a:pt x="178328" y="2247900"/>
                  </a:lnTo>
                  <a:lnTo>
                    <a:pt x="217636" y="2209800"/>
                  </a:lnTo>
                  <a:lnTo>
                    <a:pt x="259267" y="2171700"/>
                  </a:lnTo>
                  <a:lnTo>
                    <a:pt x="300969" y="2146300"/>
                  </a:lnTo>
                  <a:lnTo>
                    <a:pt x="340491" y="2133600"/>
                  </a:lnTo>
                  <a:lnTo>
                    <a:pt x="375580" y="2120900"/>
                  </a:lnTo>
                  <a:lnTo>
                    <a:pt x="419575" y="2120900"/>
                  </a:lnTo>
                  <a:lnTo>
                    <a:pt x="412021" y="2082800"/>
                  </a:lnTo>
                  <a:lnTo>
                    <a:pt x="396418" y="1981200"/>
                  </a:lnTo>
                  <a:lnTo>
                    <a:pt x="388921" y="1930400"/>
                  </a:lnTo>
                  <a:lnTo>
                    <a:pt x="381998" y="1879600"/>
                  </a:lnTo>
                  <a:lnTo>
                    <a:pt x="375924" y="1828800"/>
                  </a:lnTo>
                  <a:lnTo>
                    <a:pt x="370977" y="1778000"/>
                  </a:lnTo>
                  <a:lnTo>
                    <a:pt x="367433" y="1727200"/>
                  </a:lnTo>
                  <a:lnTo>
                    <a:pt x="366123" y="1676400"/>
                  </a:lnTo>
                  <a:lnTo>
                    <a:pt x="367903" y="1625600"/>
                  </a:lnTo>
                  <a:lnTo>
                    <a:pt x="372537" y="1574800"/>
                  </a:lnTo>
                  <a:lnTo>
                    <a:pt x="379791" y="1524000"/>
                  </a:lnTo>
                  <a:lnTo>
                    <a:pt x="389430" y="1460500"/>
                  </a:lnTo>
                  <a:lnTo>
                    <a:pt x="405924" y="1460500"/>
                  </a:lnTo>
                  <a:lnTo>
                    <a:pt x="403733" y="1473200"/>
                  </a:lnTo>
                  <a:lnTo>
                    <a:pt x="394681" y="1524000"/>
                  </a:lnTo>
                  <a:lnTo>
                    <a:pt x="387801" y="1587500"/>
                  </a:lnTo>
                  <a:lnTo>
                    <a:pt x="383365" y="1638300"/>
                  </a:lnTo>
                  <a:lnTo>
                    <a:pt x="381645" y="1689100"/>
                  </a:lnTo>
                  <a:lnTo>
                    <a:pt x="382913" y="1727200"/>
                  </a:lnTo>
                  <a:lnTo>
                    <a:pt x="384275" y="1752600"/>
                  </a:lnTo>
                  <a:lnTo>
                    <a:pt x="385866" y="1778000"/>
                  </a:lnTo>
                  <a:lnTo>
                    <a:pt x="387610" y="1790700"/>
                  </a:lnTo>
                  <a:lnTo>
                    <a:pt x="389430" y="1816100"/>
                  </a:lnTo>
                  <a:lnTo>
                    <a:pt x="654830" y="1816100"/>
                  </a:lnTo>
                  <a:lnTo>
                    <a:pt x="705538" y="1841500"/>
                  </a:lnTo>
                  <a:lnTo>
                    <a:pt x="753338" y="1866900"/>
                  </a:lnTo>
                  <a:lnTo>
                    <a:pt x="396763" y="1866900"/>
                  </a:lnTo>
                  <a:lnTo>
                    <a:pt x="404635" y="1930400"/>
                  </a:lnTo>
                  <a:lnTo>
                    <a:pt x="413298" y="1981200"/>
                  </a:lnTo>
                  <a:lnTo>
                    <a:pt x="422324" y="2044700"/>
                  </a:lnTo>
                  <a:lnTo>
                    <a:pt x="431282" y="2095500"/>
                  </a:lnTo>
                  <a:lnTo>
                    <a:pt x="439743" y="2146300"/>
                  </a:lnTo>
                  <a:lnTo>
                    <a:pt x="447275" y="2184400"/>
                  </a:lnTo>
                  <a:lnTo>
                    <a:pt x="476301" y="2222500"/>
                  </a:lnTo>
                  <a:lnTo>
                    <a:pt x="510682" y="2260600"/>
                  </a:lnTo>
                  <a:lnTo>
                    <a:pt x="548367" y="2298700"/>
                  </a:lnTo>
                  <a:lnTo>
                    <a:pt x="587303" y="2336800"/>
                  </a:lnTo>
                  <a:lnTo>
                    <a:pt x="417131" y="2336800"/>
                  </a:lnTo>
                  <a:lnTo>
                    <a:pt x="389189" y="2387600"/>
                  </a:lnTo>
                  <a:lnTo>
                    <a:pt x="356129" y="2413000"/>
                  </a:lnTo>
                  <a:lnTo>
                    <a:pt x="322611" y="2438400"/>
                  </a:lnTo>
                  <a:lnTo>
                    <a:pt x="293295" y="2463800"/>
                  </a:lnTo>
                  <a:lnTo>
                    <a:pt x="268624" y="2489200"/>
                  </a:lnTo>
                  <a:lnTo>
                    <a:pt x="240135" y="2514600"/>
                  </a:lnTo>
                  <a:lnTo>
                    <a:pt x="210118" y="2540000"/>
                  </a:lnTo>
                  <a:lnTo>
                    <a:pt x="180864" y="2565400"/>
                  </a:lnTo>
                  <a:lnTo>
                    <a:pt x="173227" y="2578100"/>
                  </a:lnTo>
                  <a:close/>
                </a:path>
                <a:path w="2344419" h="2743200">
                  <a:moveTo>
                    <a:pt x="599686" y="1816100"/>
                  </a:moveTo>
                  <a:lnTo>
                    <a:pt x="389430" y="1816100"/>
                  </a:lnTo>
                  <a:lnTo>
                    <a:pt x="392689" y="1803400"/>
                  </a:lnTo>
                  <a:lnTo>
                    <a:pt x="543818" y="1803400"/>
                  </a:lnTo>
                  <a:lnTo>
                    <a:pt x="599686" y="1816100"/>
                  </a:lnTo>
                  <a:close/>
                </a:path>
                <a:path w="2344419" h="2743200">
                  <a:moveTo>
                    <a:pt x="814811" y="2120900"/>
                  </a:moveTo>
                  <a:lnTo>
                    <a:pt x="765364" y="2120900"/>
                  </a:lnTo>
                  <a:lnTo>
                    <a:pt x="711381" y="2108200"/>
                  </a:lnTo>
                  <a:lnTo>
                    <a:pt x="653484" y="2095500"/>
                  </a:lnTo>
                  <a:lnTo>
                    <a:pt x="592293" y="2057400"/>
                  </a:lnTo>
                  <a:lnTo>
                    <a:pt x="535660" y="2019300"/>
                  </a:lnTo>
                  <a:lnTo>
                    <a:pt x="490364" y="1993900"/>
                  </a:lnTo>
                  <a:lnTo>
                    <a:pt x="455117" y="1955800"/>
                  </a:lnTo>
                  <a:lnTo>
                    <a:pt x="428627" y="1917700"/>
                  </a:lnTo>
                  <a:lnTo>
                    <a:pt x="409606" y="1892300"/>
                  </a:lnTo>
                  <a:lnTo>
                    <a:pt x="396763" y="1866900"/>
                  </a:lnTo>
                  <a:lnTo>
                    <a:pt x="753338" y="1866900"/>
                  </a:lnTo>
                  <a:lnTo>
                    <a:pt x="802247" y="1892300"/>
                  </a:lnTo>
                  <a:lnTo>
                    <a:pt x="849844" y="1930400"/>
                  </a:lnTo>
                  <a:lnTo>
                    <a:pt x="893706" y="1968500"/>
                  </a:lnTo>
                  <a:lnTo>
                    <a:pt x="931413" y="2006600"/>
                  </a:lnTo>
                  <a:lnTo>
                    <a:pt x="960543" y="2032000"/>
                  </a:lnTo>
                  <a:lnTo>
                    <a:pt x="966386" y="2044700"/>
                  </a:lnTo>
                  <a:lnTo>
                    <a:pt x="968181" y="2057400"/>
                  </a:lnTo>
                  <a:lnTo>
                    <a:pt x="966157" y="2070100"/>
                  </a:lnTo>
                  <a:lnTo>
                    <a:pt x="957284" y="2070100"/>
                  </a:lnTo>
                  <a:lnTo>
                    <a:pt x="954840" y="2082800"/>
                  </a:lnTo>
                  <a:lnTo>
                    <a:pt x="929738" y="2082800"/>
                  </a:lnTo>
                  <a:lnTo>
                    <a:pt x="897619" y="2095500"/>
                  </a:lnTo>
                  <a:lnTo>
                    <a:pt x="859103" y="2108200"/>
                  </a:lnTo>
                  <a:lnTo>
                    <a:pt x="814811" y="2120900"/>
                  </a:lnTo>
                  <a:close/>
                </a:path>
                <a:path w="2344419" h="2743200">
                  <a:moveTo>
                    <a:pt x="716957" y="2743200"/>
                  </a:moveTo>
                  <a:lnTo>
                    <a:pt x="688429" y="2743200"/>
                  </a:lnTo>
                  <a:lnTo>
                    <a:pt x="647378" y="2730500"/>
                  </a:lnTo>
                  <a:lnTo>
                    <a:pt x="611414" y="2717800"/>
                  </a:lnTo>
                  <a:lnTo>
                    <a:pt x="579341" y="2679700"/>
                  </a:lnTo>
                  <a:lnTo>
                    <a:pt x="549962" y="2654300"/>
                  </a:lnTo>
                  <a:lnTo>
                    <a:pt x="522079" y="2603500"/>
                  </a:lnTo>
                  <a:lnTo>
                    <a:pt x="494495" y="2565400"/>
                  </a:lnTo>
                  <a:lnTo>
                    <a:pt x="466013" y="2514600"/>
                  </a:lnTo>
                  <a:lnTo>
                    <a:pt x="448064" y="2476500"/>
                  </a:lnTo>
                  <a:lnTo>
                    <a:pt x="434240" y="2425700"/>
                  </a:lnTo>
                  <a:lnTo>
                    <a:pt x="424081" y="2387600"/>
                  </a:lnTo>
                  <a:lnTo>
                    <a:pt x="417131" y="2336800"/>
                  </a:lnTo>
                  <a:lnTo>
                    <a:pt x="587303" y="2336800"/>
                  </a:lnTo>
                  <a:lnTo>
                    <a:pt x="625437" y="2387600"/>
                  </a:lnTo>
                  <a:lnTo>
                    <a:pt x="660716" y="2425700"/>
                  </a:lnTo>
                  <a:lnTo>
                    <a:pt x="691088" y="2451100"/>
                  </a:lnTo>
                  <a:lnTo>
                    <a:pt x="714500" y="2476500"/>
                  </a:lnTo>
                  <a:lnTo>
                    <a:pt x="736771" y="2527300"/>
                  </a:lnTo>
                  <a:lnTo>
                    <a:pt x="744064" y="2578100"/>
                  </a:lnTo>
                  <a:lnTo>
                    <a:pt x="740955" y="2628900"/>
                  </a:lnTo>
                  <a:lnTo>
                    <a:pt x="732020" y="2692400"/>
                  </a:lnTo>
                  <a:lnTo>
                    <a:pt x="721833" y="2730500"/>
                  </a:lnTo>
                  <a:lnTo>
                    <a:pt x="716957" y="2743200"/>
                  </a:lnTo>
                  <a:close/>
                </a:path>
                <a:path w="2344419" h="2743200">
                  <a:moveTo>
                    <a:pt x="146647" y="2590800"/>
                  </a:moveTo>
                  <a:lnTo>
                    <a:pt x="123631" y="2578100"/>
                  </a:lnTo>
                  <a:lnTo>
                    <a:pt x="156118" y="2578100"/>
                  </a:lnTo>
                  <a:lnTo>
                    <a:pt x="146647" y="2590800"/>
                  </a:lnTo>
                  <a:close/>
                </a:path>
              </a:pathLst>
            </a:custGeom>
            <a:solidFill>
              <a:srgbClr val="A19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33321" y="-925"/>
              <a:ext cx="2198370" cy="2037080"/>
            </a:xfrm>
            <a:custGeom>
              <a:avLst/>
              <a:gdLst/>
              <a:ahLst/>
              <a:cxnLst/>
              <a:rect l="l" t="t" r="r" b="b"/>
              <a:pathLst>
                <a:path w="2198369" h="2037080">
                  <a:moveTo>
                    <a:pt x="514" y="164782"/>
                  </a:moveTo>
                  <a:lnTo>
                    <a:pt x="3000" y="120805"/>
                  </a:lnTo>
                  <a:lnTo>
                    <a:pt x="8075" y="79195"/>
                  </a:lnTo>
                  <a:lnTo>
                    <a:pt x="15140" y="33432"/>
                  </a:lnTo>
                  <a:lnTo>
                    <a:pt x="225160" y="925"/>
                  </a:lnTo>
                  <a:lnTo>
                    <a:pt x="210752" y="18219"/>
                  </a:lnTo>
                  <a:lnTo>
                    <a:pt x="172418" y="61144"/>
                  </a:lnTo>
                  <a:lnTo>
                    <a:pt x="132236" y="102916"/>
                  </a:lnTo>
                  <a:lnTo>
                    <a:pt x="90371" y="143061"/>
                  </a:lnTo>
                  <a:lnTo>
                    <a:pt x="46988" y="181101"/>
                  </a:lnTo>
                  <a:lnTo>
                    <a:pt x="25523" y="187604"/>
                  </a:lnTo>
                  <a:lnTo>
                    <a:pt x="18535" y="185946"/>
                  </a:lnTo>
                  <a:lnTo>
                    <a:pt x="12089" y="182536"/>
                  </a:lnTo>
                  <a:lnTo>
                    <a:pt x="6711" y="177608"/>
                  </a:lnTo>
                  <a:lnTo>
                    <a:pt x="2802" y="171586"/>
                  </a:lnTo>
                  <a:lnTo>
                    <a:pt x="514" y="164782"/>
                  </a:lnTo>
                  <a:close/>
                </a:path>
                <a:path w="2198369" h="2037080">
                  <a:moveTo>
                    <a:pt x="1230215" y="829967"/>
                  </a:moveTo>
                  <a:lnTo>
                    <a:pt x="1199277" y="552363"/>
                  </a:lnTo>
                  <a:lnTo>
                    <a:pt x="1240471" y="578008"/>
                  </a:lnTo>
                  <a:lnTo>
                    <a:pt x="1281396" y="601236"/>
                  </a:lnTo>
                  <a:lnTo>
                    <a:pt x="1322060" y="622127"/>
                  </a:lnTo>
                  <a:lnTo>
                    <a:pt x="1375094" y="639354"/>
                  </a:lnTo>
                  <a:lnTo>
                    <a:pt x="1427886" y="654403"/>
                  </a:lnTo>
                  <a:lnTo>
                    <a:pt x="1480444" y="667356"/>
                  </a:lnTo>
                  <a:lnTo>
                    <a:pt x="1520155" y="679698"/>
                  </a:lnTo>
                  <a:lnTo>
                    <a:pt x="1572273" y="688696"/>
                  </a:lnTo>
                  <a:lnTo>
                    <a:pt x="1624183" y="695838"/>
                  </a:lnTo>
                  <a:lnTo>
                    <a:pt x="1663517" y="704795"/>
                  </a:lnTo>
                  <a:lnTo>
                    <a:pt x="1716006" y="717128"/>
                  </a:lnTo>
                  <a:lnTo>
                    <a:pt x="1756331" y="734973"/>
                  </a:lnTo>
                  <a:lnTo>
                    <a:pt x="1809660" y="754844"/>
                  </a:lnTo>
                  <a:lnTo>
                    <a:pt x="1863296" y="777471"/>
                  </a:lnTo>
                  <a:lnTo>
                    <a:pt x="1904543" y="803587"/>
                  </a:lnTo>
                  <a:lnTo>
                    <a:pt x="1958568" y="829703"/>
                  </a:lnTo>
                  <a:lnTo>
                    <a:pt x="2000053" y="857959"/>
                  </a:lnTo>
                  <a:lnTo>
                    <a:pt x="2054166" y="884865"/>
                  </a:lnTo>
                  <a:lnTo>
                    <a:pt x="2095588" y="912560"/>
                  </a:lnTo>
                  <a:lnTo>
                    <a:pt x="2136867" y="938964"/>
                  </a:lnTo>
                  <a:lnTo>
                    <a:pt x="2165304" y="964807"/>
                  </a:lnTo>
                  <a:lnTo>
                    <a:pt x="2193447" y="988007"/>
                  </a:lnTo>
                  <a:lnTo>
                    <a:pt x="2197806" y="1027124"/>
                  </a:lnTo>
                  <a:lnTo>
                    <a:pt x="2185677" y="1032954"/>
                  </a:lnTo>
                  <a:lnTo>
                    <a:pt x="2186097" y="1036718"/>
                  </a:lnTo>
                  <a:lnTo>
                    <a:pt x="2173517" y="1038502"/>
                  </a:lnTo>
                  <a:lnTo>
                    <a:pt x="2122785" y="1041930"/>
                  </a:lnTo>
                  <a:lnTo>
                    <a:pt x="2059108" y="1043874"/>
                  </a:lnTo>
                  <a:lnTo>
                    <a:pt x="2007770" y="1041865"/>
                  </a:lnTo>
                  <a:lnTo>
                    <a:pt x="1943565" y="1039065"/>
                  </a:lnTo>
                  <a:lnTo>
                    <a:pt x="1891775" y="1033006"/>
                  </a:lnTo>
                  <a:lnTo>
                    <a:pt x="1839817" y="1025443"/>
                  </a:lnTo>
                  <a:lnTo>
                    <a:pt x="1787731" y="1016721"/>
                  </a:lnTo>
                  <a:lnTo>
                    <a:pt x="1748176" y="1005782"/>
                  </a:lnTo>
                  <a:lnTo>
                    <a:pt x="1695947" y="995784"/>
                  </a:lnTo>
                  <a:lnTo>
                    <a:pt x="1668949" y="982856"/>
                  </a:lnTo>
                  <a:lnTo>
                    <a:pt x="1629355" y="971563"/>
                  </a:lnTo>
                  <a:lnTo>
                    <a:pt x="1602446" y="959440"/>
                  </a:lnTo>
                  <a:lnTo>
                    <a:pt x="1548566" y="934624"/>
                  </a:lnTo>
                  <a:lnTo>
                    <a:pt x="1507201" y="907439"/>
                  </a:lnTo>
                  <a:lnTo>
                    <a:pt x="1465727" y="879281"/>
                  </a:lnTo>
                  <a:lnTo>
                    <a:pt x="1424143" y="850141"/>
                  </a:lnTo>
                  <a:lnTo>
                    <a:pt x="1382449" y="820008"/>
                  </a:lnTo>
                  <a:lnTo>
                    <a:pt x="1353265" y="787467"/>
                  </a:lnTo>
                  <a:lnTo>
                    <a:pt x="1311347" y="755321"/>
                  </a:lnTo>
                  <a:lnTo>
                    <a:pt x="1281936" y="720745"/>
                  </a:lnTo>
                  <a:lnTo>
                    <a:pt x="1239789" y="686545"/>
                  </a:lnTo>
                  <a:lnTo>
                    <a:pt x="1265954" y="921327"/>
                  </a:lnTo>
                  <a:lnTo>
                    <a:pt x="1250601" y="898219"/>
                  </a:lnTo>
                  <a:lnTo>
                    <a:pt x="1246747" y="863641"/>
                  </a:lnTo>
                  <a:lnTo>
                    <a:pt x="1230215" y="829967"/>
                  </a:lnTo>
                  <a:close/>
                </a:path>
                <a:path w="2198369" h="2037080">
                  <a:moveTo>
                    <a:pt x="1062080" y="9275"/>
                  </a:moveTo>
                  <a:lnTo>
                    <a:pt x="1061047" y="0"/>
                  </a:lnTo>
                  <a:lnTo>
                    <a:pt x="1661737" y="849"/>
                  </a:lnTo>
                  <a:lnTo>
                    <a:pt x="1674583" y="1461"/>
                  </a:lnTo>
                  <a:lnTo>
                    <a:pt x="1715950" y="28655"/>
                  </a:lnTo>
                  <a:lnTo>
                    <a:pt x="1770074" y="55655"/>
                  </a:lnTo>
                  <a:lnTo>
                    <a:pt x="1824273" y="83339"/>
                  </a:lnTo>
                  <a:lnTo>
                    <a:pt x="1865869" y="112589"/>
                  </a:lnTo>
                  <a:lnTo>
                    <a:pt x="1907424" y="141472"/>
                  </a:lnTo>
                  <a:lnTo>
                    <a:pt x="1948879" y="169460"/>
                  </a:lnTo>
                  <a:lnTo>
                    <a:pt x="1990176" y="196029"/>
                  </a:lnTo>
                  <a:lnTo>
                    <a:pt x="2031256" y="220652"/>
                  </a:lnTo>
                  <a:lnTo>
                    <a:pt x="2059438" y="244209"/>
                  </a:lnTo>
                  <a:lnTo>
                    <a:pt x="2063797" y="283316"/>
                  </a:lnTo>
                  <a:lnTo>
                    <a:pt x="2051668" y="289147"/>
                  </a:lnTo>
                  <a:lnTo>
                    <a:pt x="2051995" y="292084"/>
                  </a:lnTo>
                  <a:lnTo>
                    <a:pt x="2039465" y="294312"/>
                  </a:lnTo>
                  <a:lnTo>
                    <a:pt x="2039507" y="294689"/>
                  </a:lnTo>
                  <a:lnTo>
                    <a:pt x="1976173" y="299707"/>
                  </a:lnTo>
                  <a:lnTo>
                    <a:pt x="1925174" y="300742"/>
                  </a:lnTo>
                  <a:lnTo>
                    <a:pt x="1861296" y="300873"/>
                  </a:lnTo>
                  <a:lnTo>
                    <a:pt x="1809811" y="297550"/>
                  </a:lnTo>
                  <a:lnTo>
                    <a:pt x="1745505" y="293848"/>
                  </a:lnTo>
                  <a:lnTo>
                    <a:pt x="1693652" y="287219"/>
                  </a:lnTo>
                  <a:lnTo>
                    <a:pt x="1641658" y="279333"/>
                  </a:lnTo>
                  <a:lnTo>
                    <a:pt x="1589554" y="270453"/>
                  </a:lnTo>
                  <a:lnTo>
                    <a:pt x="1537368" y="260842"/>
                  </a:lnTo>
                  <a:lnTo>
                    <a:pt x="1497753" y="249358"/>
                  </a:lnTo>
                  <a:lnTo>
                    <a:pt x="1418483" y="226043"/>
                  </a:lnTo>
                  <a:lnTo>
                    <a:pt x="1391509" y="213332"/>
                  </a:lnTo>
                  <a:lnTo>
                    <a:pt x="1364600" y="201209"/>
                  </a:lnTo>
                  <a:lnTo>
                    <a:pt x="1310825" y="177330"/>
                  </a:lnTo>
                  <a:lnTo>
                    <a:pt x="1269586" y="151282"/>
                  </a:lnTo>
                  <a:lnTo>
                    <a:pt x="1215639" y="125868"/>
                  </a:lnTo>
                  <a:lnTo>
                    <a:pt x="1174227" y="98266"/>
                  </a:lnTo>
                  <a:lnTo>
                    <a:pt x="1145349" y="68467"/>
                  </a:lnTo>
                  <a:lnTo>
                    <a:pt x="1103760" y="39275"/>
                  </a:lnTo>
                  <a:lnTo>
                    <a:pt x="1062080" y="9275"/>
                  </a:lnTo>
                  <a:close/>
                </a:path>
                <a:path w="2198369" h="2037080">
                  <a:moveTo>
                    <a:pt x="1441368" y="2036651"/>
                  </a:moveTo>
                  <a:lnTo>
                    <a:pt x="1315681" y="908871"/>
                  </a:lnTo>
                  <a:lnTo>
                    <a:pt x="1345892" y="950628"/>
                  </a:lnTo>
                  <a:lnTo>
                    <a:pt x="1376000" y="991466"/>
                  </a:lnTo>
                  <a:lnTo>
                    <a:pt x="1393423" y="1033138"/>
                  </a:lnTo>
                  <a:lnTo>
                    <a:pt x="1423443" y="1073178"/>
                  </a:lnTo>
                  <a:lnTo>
                    <a:pt x="1493557" y="1243657"/>
                  </a:lnTo>
                  <a:lnTo>
                    <a:pt x="1498787" y="1290591"/>
                  </a:lnTo>
                  <a:lnTo>
                    <a:pt x="1516847" y="1337976"/>
                  </a:lnTo>
                  <a:lnTo>
                    <a:pt x="1535152" y="1387564"/>
                  </a:lnTo>
                  <a:lnTo>
                    <a:pt x="1552899" y="1546810"/>
                  </a:lnTo>
                  <a:lnTo>
                    <a:pt x="1545167" y="1592091"/>
                  </a:lnTo>
                  <a:lnTo>
                    <a:pt x="1550416" y="1639193"/>
                  </a:lnTo>
                  <a:lnTo>
                    <a:pt x="1536458" y="1743270"/>
                  </a:lnTo>
                  <a:lnTo>
                    <a:pt x="1523061" y="1852385"/>
                  </a:lnTo>
                  <a:lnTo>
                    <a:pt x="1503769" y="1908600"/>
                  </a:lnTo>
                  <a:lnTo>
                    <a:pt x="1497020" y="1962700"/>
                  </a:lnTo>
                  <a:lnTo>
                    <a:pt x="1477496" y="2016842"/>
                  </a:lnTo>
                  <a:lnTo>
                    <a:pt x="1465678" y="2025455"/>
                  </a:lnTo>
                  <a:lnTo>
                    <a:pt x="1466277" y="2030829"/>
                  </a:lnTo>
                  <a:lnTo>
                    <a:pt x="1453893" y="2034377"/>
                  </a:lnTo>
                  <a:lnTo>
                    <a:pt x="1441368" y="2036651"/>
                  </a:lnTo>
                  <a:close/>
                </a:path>
                <a:path w="2198369" h="2037080">
                  <a:moveTo>
                    <a:pt x="1295561" y="1645627"/>
                  </a:moveTo>
                  <a:lnTo>
                    <a:pt x="1272655" y="1440100"/>
                  </a:lnTo>
                  <a:lnTo>
                    <a:pt x="1280497" y="1395796"/>
                  </a:lnTo>
                  <a:lnTo>
                    <a:pt x="1287548" y="1344408"/>
                  </a:lnTo>
                  <a:lnTo>
                    <a:pt x="1282242" y="1296796"/>
                  </a:lnTo>
                  <a:lnTo>
                    <a:pt x="1289719" y="1249224"/>
                  </a:lnTo>
                  <a:lnTo>
                    <a:pt x="1284632" y="1203581"/>
                  </a:lnTo>
                  <a:lnTo>
                    <a:pt x="1292122" y="1156130"/>
                  </a:lnTo>
                  <a:lnTo>
                    <a:pt x="1239789" y="686545"/>
                  </a:lnTo>
                  <a:lnTo>
                    <a:pt x="1312468" y="880047"/>
                  </a:lnTo>
                  <a:lnTo>
                    <a:pt x="1441038" y="2033686"/>
                  </a:lnTo>
                  <a:lnTo>
                    <a:pt x="1427715" y="2028800"/>
                  </a:lnTo>
                  <a:lnTo>
                    <a:pt x="1426698" y="2019681"/>
                  </a:lnTo>
                  <a:lnTo>
                    <a:pt x="1410256" y="1986806"/>
                  </a:lnTo>
                  <a:lnTo>
                    <a:pt x="1393173" y="1948188"/>
                  </a:lnTo>
                  <a:lnTo>
                    <a:pt x="1375553" y="1904741"/>
                  </a:lnTo>
                  <a:lnTo>
                    <a:pt x="1357495" y="1857377"/>
                  </a:lnTo>
                  <a:lnTo>
                    <a:pt x="1320479" y="1754555"/>
                  </a:lnTo>
                  <a:lnTo>
                    <a:pt x="1314345" y="1699518"/>
                  </a:lnTo>
                  <a:lnTo>
                    <a:pt x="1295561" y="1645627"/>
                  </a:lnTo>
                  <a:close/>
                </a:path>
                <a:path w="2198369" h="2037080">
                  <a:moveTo>
                    <a:pt x="920548" y="594"/>
                  </a:moveTo>
                  <a:lnTo>
                    <a:pt x="984415" y="364"/>
                  </a:lnTo>
                  <a:lnTo>
                    <a:pt x="999456" y="20660"/>
                  </a:lnTo>
                  <a:lnTo>
                    <a:pt x="1198344" y="543986"/>
                  </a:lnTo>
                  <a:lnTo>
                    <a:pt x="1226253" y="794416"/>
                  </a:lnTo>
                  <a:lnTo>
                    <a:pt x="1209621" y="759835"/>
                  </a:lnTo>
                  <a:lnTo>
                    <a:pt x="1214781" y="806135"/>
                  </a:lnTo>
                  <a:lnTo>
                    <a:pt x="1207297" y="853647"/>
                  </a:lnTo>
                  <a:lnTo>
                    <a:pt x="1212438" y="899773"/>
                  </a:lnTo>
                  <a:lnTo>
                    <a:pt x="1197578" y="995757"/>
                  </a:lnTo>
                  <a:lnTo>
                    <a:pt x="1187601" y="1020900"/>
                  </a:lnTo>
                  <a:lnTo>
                    <a:pt x="1136892" y="565889"/>
                  </a:lnTo>
                  <a:lnTo>
                    <a:pt x="1119007" y="520074"/>
                  </a:lnTo>
                  <a:lnTo>
                    <a:pt x="1113697" y="472423"/>
                  </a:lnTo>
                  <a:lnTo>
                    <a:pt x="1005353" y="188239"/>
                  </a:lnTo>
                  <a:lnTo>
                    <a:pt x="974592" y="141541"/>
                  </a:lnTo>
                  <a:lnTo>
                    <a:pt x="938282" y="45063"/>
                  </a:lnTo>
                  <a:lnTo>
                    <a:pt x="920548" y="594"/>
                  </a:lnTo>
                  <a:close/>
                </a:path>
                <a:path w="2198369" h="2037080">
                  <a:moveTo>
                    <a:pt x="768245" y="1615186"/>
                  </a:moveTo>
                  <a:lnTo>
                    <a:pt x="761380" y="1553593"/>
                  </a:lnTo>
                  <a:lnTo>
                    <a:pt x="769488" y="1511681"/>
                  </a:lnTo>
                  <a:lnTo>
                    <a:pt x="777144" y="1465719"/>
                  </a:lnTo>
                  <a:lnTo>
                    <a:pt x="784453" y="1416641"/>
                  </a:lnTo>
                  <a:lnTo>
                    <a:pt x="804142" y="1363979"/>
                  </a:lnTo>
                  <a:lnTo>
                    <a:pt x="811070" y="1311482"/>
                  </a:lnTo>
                  <a:lnTo>
                    <a:pt x="850171" y="1203695"/>
                  </a:lnTo>
                  <a:lnTo>
                    <a:pt x="857310" y="1153091"/>
                  </a:lnTo>
                  <a:lnTo>
                    <a:pt x="877350" y="1103584"/>
                  </a:lnTo>
                  <a:lnTo>
                    <a:pt x="910395" y="1056110"/>
                  </a:lnTo>
                  <a:lnTo>
                    <a:pt x="931306" y="1014421"/>
                  </a:lnTo>
                  <a:lnTo>
                    <a:pt x="952810" y="978044"/>
                  </a:lnTo>
                  <a:lnTo>
                    <a:pt x="974068" y="939474"/>
                  </a:lnTo>
                  <a:lnTo>
                    <a:pt x="1007674" y="897032"/>
                  </a:lnTo>
                  <a:lnTo>
                    <a:pt x="1028431" y="853953"/>
                  </a:lnTo>
                  <a:lnTo>
                    <a:pt x="1061628" y="807849"/>
                  </a:lnTo>
                  <a:lnTo>
                    <a:pt x="1082071" y="761955"/>
                  </a:lnTo>
                  <a:lnTo>
                    <a:pt x="1122745" y="668273"/>
                  </a:lnTo>
                  <a:lnTo>
                    <a:pt x="1138208" y="577701"/>
                  </a:lnTo>
                  <a:lnTo>
                    <a:pt x="1187601" y="1020900"/>
                  </a:lnTo>
                  <a:lnTo>
                    <a:pt x="1177625" y="1046044"/>
                  </a:lnTo>
                  <a:lnTo>
                    <a:pt x="1170392" y="1095804"/>
                  </a:lnTo>
                  <a:lnTo>
                    <a:pt x="1150659" y="1148064"/>
                  </a:lnTo>
                  <a:lnTo>
                    <a:pt x="1141028" y="1176310"/>
                  </a:lnTo>
                  <a:lnTo>
                    <a:pt x="1131786" y="1208049"/>
                  </a:lnTo>
                  <a:lnTo>
                    <a:pt x="1110246" y="1244091"/>
                  </a:lnTo>
                  <a:lnTo>
                    <a:pt x="1088962" y="1282437"/>
                  </a:lnTo>
                  <a:lnTo>
                    <a:pt x="1055247" y="1323896"/>
                  </a:lnTo>
                  <a:lnTo>
                    <a:pt x="1034277" y="1365062"/>
                  </a:lnTo>
                  <a:lnTo>
                    <a:pt x="967201" y="1451162"/>
                  </a:lnTo>
                  <a:lnTo>
                    <a:pt x="933584" y="1493500"/>
                  </a:lnTo>
                  <a:lnTo>
                    <a:pt x="887203" y="1535976"/>
                  </a:lnTo>
                  <a:lnTo>
                    <a:pt x="853237" y="1575182"/>
                  </a:lnTo>
                  <a:lnTo>
                    <a:pt x="806374" y="1613337"/>
                  </a:lnTo>
                  <a:lnTo>
                    <a:pt x="806775" y="1616933"/>
                  </a:lnTo>
                  <a:lnTo>
                    <a:pt x="794282" y="1619495"/>
                  </a:lnTo>
                  <a:lnTo>
                    <a:pt x="781586" y="1620238"/>
                  </a:lnTo>
                  <a:lnTo>
                    <a:pt x="781319" y="1617837"/>
                  </a:lnTo>
                  <a:lnTo>
                    <a:pt x="768245" y="1615186"/>
                  </a:lnTo>
                  <a:close/>
                </a:path>
                <a:path w="2198369" h="2037080">
                  <a:moveTo>
                    <a:pt x="378467" y="984287"/>
                  </a:moveTo>
                  <a:lnTo>
                    <a:pt x="366589" y="877707"/>
                  </a:lnTo>
                  <a:lnTo>
                    <a:pt x="374260" y="831877"/>
                  </a:lnTo>
                  <a:lnTo>
                    <a:pt x="381580" y="782898"/>
                  </a:lnTo>
                  <a:lnTo>
                    <a:pt x="401253" y="730097"/>
                  </a:lnTo>
                  <a:lnTo>
                    <a:pt x="408117" y="677021"/>
                  </a:lnTo>
                  <a:lnTo>
                    <a:pt x="427496" y="621590"/>
                  </a:lnTo>
                  <a:lnTo>
                    <a:pt x="434230" y="567350"/>
                  </a:lnTo>
                  <a:lnTo>
                    <a:pt x="453644" y="512223"/>
                  </a:lnTo>
                  <a:lnTo>
                    <a:pt x="473197" y="458349"/>
                  </a:lnTo>
                  <a:lnTo>
                    <a:pt x="492971" y="406460"/>
                  </a:lnTo>
                  <a:lnTo>
                    <a:pt x="513049" y="357292"/>
                  </a:lnTo>
                  <a:lnTo>
                    <a:pt x="533511" y="311577"/>
                  </a:lnTo>
                  <a:lnTo>
                    <a:pt x="567062" y="268642"/>
                  </a:lnTo>
                  <a:lnTo>
                    <a:pt x="588540" y="232034"/>
                  </a:lnTo>
                  <a:lnTo>
                    <a:pt x="609926" y="194609"/>
                  </a:lnTo>
                  <a:lnTo>
                    <a:pt x="643708" y="153745"/>
                  </a:lnTo>
                  <a:lnTo>
                    <a:pt x="664671" y="112522"/>
                  </a:lnTo>
                  <a:lnTo>
                    <a:pt x="698089" y="68397"/>
                  </a:lnTo>
                  <a:lnTo>
                    <a:pt x="718749" y="24451"/>
                  </a:lnTo>
                  <a:lnTo>
                    <a:pt x="728873" y="633"/>
                  </a:lnTo>
                  <a:lnTo>
                    <a:pt x="882214" y="615"/>
                  </a:lnTo>
                  <a:lnTo>
                    <a:pt x="886660" y="40506"/>
                  </a:lnTo>
                  <a:lnTo>
                    <a:pt x="879144" y="87728"/>
                  </a:lnTo>
                  <a:lnTo>
                    <a:pt x="884253" y="133568"/>
                  </a:lnTo>
                  <a:lnTo>
                    <a:pt x="854570" y="325874"/>
                  </a:lnTo>
                  <a:lnTo>
                    <a:pt x="834705" y="376949"/>
                  </a:lnTo>
                  <a:lnTo>
                    <a:pt x="814945" y="428967"/>
                  </a:lnTo>
                  <a:lnTo>
                    <a:pt x="805298" y="457066"/>
                  </a:lnTo>
                  <a:lnTo>
                    <a:pt x="796006" y="488351"/>
                  </a:lnTo>
                  <a:lnTo>
                    <a:pt x="774397" y="523775"/>
                  </a:lnTo>
                  <a:lnTo>
                    <a:pt x="753041" y="561480"/>
                  </a:lnTo>
                  <a:lnTo>
                    <a:pt x="731890" y="601012"/>
                  </a:lnTo>
                  <a:lnTo>
                    <a:pt x="710892" y="641918"/>
                  </a:lnTo>
                  <a:lnTo>
                    <a:pt x="677374" y="685153"/>
                  </a:lnTo>
                  <a:lnTo>
                    <a:pt x="610446" y="772579"/>
                  </a:lnTo>
                  <a:lnTo>
                    <a:pt x="576934" y="815863"/>
                  </a:lnTo>
                  <a:lnTo>
                    <a:pt x="530701" y="859666"/>
                  </a:lnTo>
                  <a:lnTo>
                    <a:pt x="496940" y="900720"/>
                  </a:lnTo>
                  <a:lnTo>
                    <a:pt x="450358" y="941386"/>
                  </a:lnTo>
                  <a:lnTo>
                    <a:pt x="403525" y="979805"/>
                  </a:lnTo>
                  <a:lnTo>
                    <a:pt x="403921" y="983361"/>
                  </a:lnTo>
                  <a:lnTo>
                    <a:pt x="391431" y="985945"/>
                  </a:lnTo>
                  <a:lnTo>
                    <a:pt x="391358" y="985289"/>
                  </a:lnTo>
                  <a:lnTo>
                    <a:pt x="378467" y="984287"/>
                  </a:lnTo>
                  <a:close/>
                </a:path>
                <a:path w="2198369" h="2037080">
                  <a:moveTo>
                    <a:pt x="364783" y="976159"/>
                  </a:moveTo>
                  <a:lnTo>
                    <a:pt x="362489" y="955578"/>
                  </a:lnTo>
                  <a:lnTo>
                    <a:pt x="371107" y="918247"/>
                  </a:lnTo>
                  <a:lnTo>
                    <a:pt x="378013" y="980207"/>
                  </a:lnTo>
                  <a:lnTo>
                    <a:pt x="364783" y="976159"/>
                  </a:lnTo>
                  <a:close/>
                </a:path>
              </a:pathLst>
            </a:custGeom>
            <a:solidFill>
              <a:srgbClr val="E7B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510089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5700967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8500" spc="140" dirty="0"/>
              <a:t>Machine</a:t>
            </a:r>
            <a:r>
              <a:rPr sz="8500" spc="-15" dirty="0"/>
              <a:t> </a:t>
            </a:r>
            <a:r>
              <a:rPr sz="8500" spc="145" dirty="0"/>
              <a:t>Learning</a:t>
            </a:r>
            <a:r>
              <a:rPr sz="8500" spc="-10" dirty="0"/>
              <a:t> </a:t>
            </a:r>
            <a:r>
              <a:rPr sz="8500" spc="40" dirty="0"/>
              <a:t>Models </a:t>
            </a:r>
            <a:r>
              <a:rPr sz="8500" spc="55" dirty="0"/>
              <a:t>Used</a:t>
            </a:r>
            <a:endParaRPr sz="8500"/>
          </a:p>
        </p:txBody>
      </p:sp>
      <p:sp>
        <p:nvSpPr>
          <p:cNvPr id="5" name="object 5"/>
          <p:cNvSpPr/>
          <p:nvPr/>
        </p:nvSpPr>
        <p:spPr>
          <a:xfrm>
            <a:off x="3807863" y="41884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41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7810576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8410651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57635" y="3563641"/>
            <a:ext cx="10742930" cy="5146675"/>
          </a:xfrm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170"/>
              </a:spcBef>
            </a:pPr>
            <a:r>
              <a:rPr sz="5750" spc="65" dirty="0">
                <a:solidFill>
                  <a:srgbClr val="413733"/>
                </a:solidFill>
                <a:latin typeface="Cambria"/>
                <a:cs typeface="Cambria"/>
              </a:rPr>
              <a:t>K-</a:t>
            </a:r>
            <a:r>
              <a:rPr sz="5750" spc="75" dirty="0">
                <a:solidFill>
                  <a:srgbClr val="413733"/>
                </a:solidFill>
                <a:latin typeface="Cambria"/>
                <a:cs typeface="Cambria"/>
              </a:rPr>
              <a:t>Nearest</a:t>
            </a:r>
            <a:r>
              <a:rPr sz="5750" spc="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5750" spc="85" dirty="0">
                <a:solidFill>
                  <a:srgbClr val="413733"/>
                </a:solidFill>
                <a:latin typeface="Cambria"/>
                <a:cs typeface="Cambria"/>
              </a:rPr>
              <a:t>Neighbors</a:t>
            </a:r>
            <a:r>
              <a:rPr sz="5750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5750" spc="-10" dirty="0">
                <a:solidFill>
                  <a:srgbClr val="413733"/>
                </a:solidFill>
                <a:latin typeface="Cambria"/>
                <a:cs typeface="Cambria"/>
              </a:rPr>
              <a:t>(KNN)</a:t>
            </a:r>
            <a:endParaRPr sz="5750">
              <a:latin typeface="Cambria"/>
              <a:cs typeface="Cambria"/>
            </a:endParaRPr>
          </a:p>
          <a:p>
            <a:pPr marL="804545">
              <a:lnSpc>
                <a:spcPct val="100000"/>
              </a:lnSpc>
              <a:spcBef>
                <a:spcPts val="1210"/>
              </a:spcBef>
            </a:pP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Classification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based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neighbors.</a:t>
            </a:r>
            <a:endParaRPr sz="3400">
              <a:latin typeface="Cambria"/>
              <a:cs typeface="Cambria"/>
            </a:endParaRPr>
          </a:p>
          <a:p>
            <a:pPr marL="804545" marR="5080">
              <a:lnSpc>
                <a:spcPct val="115799"/>
              </a:lnSpc>
            </a:pPr>
            <a:r>
              <a:rPr sz="3400" spc="100" dirty="0">
                <a:solidFill>
                  <a:srgbClr val="413733"/>
                </a:solidFill>
                <a:latin typeface="Cambria"/>
                <a:cs typeface="Cambria"/>
              </a:rPr>
              <a:t>Predicts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class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65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sample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based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its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5" dirty="0">
                <a:solidFill>
                  <a:srgbClr val="413733"/>
                </a:solidFill>
                <a:latin typeface="Cambria"/>
                <a:cs typeface="Cambria"/>
              </a:rPr>
              <a:t>nearest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neighbors.</a:t>
            </a:r>
            <a:endParaRPr sz="3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4050" spc="105" dirty="0">
                <a:solidFill>
                  <a:srgbClr val="413733"/>
                </a:solidFill>
                <a:latin typeface="Cambria"/>
                <a:cs typeface="Cambria"/>
              </a:rPr>
              <a:t>Performance</a:t>
            </a:r>
            <a:r>
              <a:rPr sz="4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4050" spc="70" dirty="0">
                <a:solidFill>
                  <a:srgbClr val="413733"/>
                </a:solidFill>
                <a:latin typeface="Cambria"/>
                <a:cs typeface="Cambria"/>
              </a:rPr>
              <a:t>Highlights:</a:t>
            </a:r>
            <a:endParaRPr sz="4050">
              <a:latin typeface="Cambria"/>
              <a:cs typeface="Cambria"/>
            </a:endParaRPr>
          </a:p>
          <a:p>
            <a:pPr marL="804545">
              <a:lnSpc>
                <a:spcPct val="100000"/>
              </a:lnSpc>
              <a:spcBef>
                <a:spcPts val="1739"/>
              </a:spcBef>
            </a:pP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Accuracy: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-25" dirty="0">
                <a:solidFill>
                  <a:srgbClr val="413733"/>
                </a:solidFill>
                <a:latin typeface="Cambria"/>
                <a:cs typeface="Cambria"/>
              </a:rPr>
              <a:t>96%</a:t>
            </a:r>
            <a:endParaRPr sz="3400">
              <a:latin typeface="Cambria"/>
              <a:cs typeface="Cambria"/>
            </a:endParaRPr>
          </a:p>
          <a:p>
            <a:pPr marL="804545">
              <a:lnSpc>
                <a:spcPct val="100000"/>
              </a:lnSpc>
              <a:spcBef>
                <a:spcPts val="645"/>
              </a:spcBef>
            </a:pPr>
            <a:r>
              <a:rPr sz="3400" spc="114" dirty="0">
                <a:solidFill>
                  <a:srgbClr val="413733"/>
                </a:solidFill>
                <a:latin typeface="Cambria"/>
                <a:cs typeface="Cambria"/>
              </a:rPr>
              <a:t>Sensitive</a:t>
            </a:r>
            <a:r>
              <a:rPr sz="34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feature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scaling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choice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k.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510089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5700967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8500" spc="140" dirty="0"/>
              <a:t>Machine</a:t>
            </a:r>
            <a:r>
              <a:rPr sz="8500" spc="-15" dirty="0"/>
              <a:t> </a:t>
            </a:r>
            <a:r>
              <a:rPr sz="8500" spc="145" dirty="0"/>
              <a:t>Learning</a:t>
            </a:r>
            <a:r>
              <a:rPr sz="8500" spc="-10" dirty="0"/>
              <a:t> </a:t>
            </a:r>
            <a:r>
              <a:rPr sz="8500" spc="40" dirty="0"/>
              <a:t>Models </a:t>
            </a:r>
            <a:r>
              <a:rPr sz="8500" spc="55" dirty="0"/>
              <a:t>Used</a:t>
            </a:r>
            <a:endParaRPr sz="8500"/>
          </a:p>
        </p:txBody>
      </p:sp>
      <p:sp>
        <p:nvSpPr>
          <p:cNvPr id="5" name="object 5"/>
          <p:cNvSpPr/>
          <p:nvPr/>
        </p:nvSpPr>
        <p:spPr>
          <a:xfrm>
            <a:off x="3807863" y="41884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41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7120887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7720961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170"/>
              </a:spcBef>
            </a:pPr>
            <a:r>
              <a:rPr spc="50" dirty="0"/>
              <a:t>Naive</a:t>
            </a:r>
            <a:r>
              <a:rPr spc="5" dirty="0"/>
              <a:t> </a:t>
            </a:r>
            <a:r>
              <a:rPr spc="85" dirty="0"/>
              <a:t>Bayes:</a:t>
            </a:r>
          </a:p>
          <a:p>
            <a:pPr marL="804545" marR="5080">
              <a:lnSpc>
                <a:spcPct val="115799"/>
              </a:lnSpc>
              <a:spcBef>
                <a:spcPts val="565"/>
              </a:spcBef>
            </a:pPr>
            <a:r>
              <a:rPr sz="3400" spc="90" dirty="0"/>
              <a:t>Probabilistic</a:t>
            </a:r>
            <a:r>
              <a:rPr sz="3400" spc="35" dirty="0"/>
              <a:t> </a:t>
            </a:r>
            <a:r>
              <a:rPr sz="3400" spc="130" dirty="0"/>
              <a:t>classification</a:t>
            </a:r>
            <a:r>
              <a:rPr sz="3400" spc="35" dirty="0"/>
              <a:t> </a:t>
            </a:r>
            <a:r>
              <a:rPr sz="3400" spc="110" dirty="0"/>
              <a:t>based</a:t>
            </a:r>
            <a:r>
              <a:rPr sz="3400" spc="35" dirty="0"/>
              <a:t> </a:t>
            </a:r>
            <a:r>
              <a:rPr sz="3400" spc="135" dirty="0"/>
              <a:t>on</a:t>
            </a:r>
            <a:r>
              <a:rPr sz="3400" spc="35" dirty="0"/>
              <a:t> </a:t>
            </a:r>
            <a:r>
              <a:rPr sz="3400" spc="90" dirty="0"/>
              <a:t>Bayes'</a:t>
            </a:r>
            <a:r>
              <a:rPr sz="3400" spc="35" dirty="0"/>
              <a:t> </a:t>
            </a:r>
            <a:r>
              <a:rPr sz="3400" spc="135" dirty="0"/>
              <a:t>theorem. </a:t>
            </a:r>
            <a:r>
              <a:rPr sz="3400" spc="90" dirty="0"/>
              <a:t>Based</a:t>
            </a:r>
            <a:r>
              <a:rPr sz="3400" spc="35" dirty="0"/>
              <a:t> </a:t>
            </a:r>
            <a:r>
              <a:rPr sz="3400" spc="135" dirty="0"/>
              <a:t>on</a:t>
            </a:r>
            <a:r>
              <a:rPr sz="3400" spc="40" dirty="0"/>
              <a:t> </a:t>
            </a:r>
            <a:r>
              <a:rPr sz="3400" spc="114" dirty="0"/>
              <a:t>conditional</a:t>
            </a:r>
            <a:r>
              <a:rPr sz="3400" spc="40" dirty="0"/>
              <a:t> </a:t>
            </a:r>
            <a:r>
              <a:rPr sz="3400" spc="85" dirty="0"/>
              <a:t>probabilities.</a:t>
            </a:r>
            <a:endParaRPr sz="3400"/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4050" spc="105" dirty="0"/>
              <a:t>Performance</a:t>
            </a:r>
            <a:r>
              <a:rPr sz="4050" spc="30" dirty="0"/>
              <a:t> </a:t>
            </a:r>
            <a:r>
              <a:rPr sz="4050" spc="70" dirty="0"/>
              <a:t>Highlights:</a:t>
            </a:r>
            <a:endParaRPr sz="4050"/>
          </a:p>
          <a:p>
            <a:pPr marL="804545">
              <a:lnSpc>
                <a:spcPct val="100000"/>
              </a:lnSpc>
              <a:spcBef>
                <a:spcPts val="1190"/>
              </a:spcBef>
            </a:pPr>
            <a:r>
              <a:rPr sz="3400" spc="110" dirty="0"/>
              <a:t>Accuracy:</a:t>
            </a:r>
            <a:r>
              <a:rPr sz="3400" spc="45" dirty="0"/>
              <a:t> </a:t>
            </a:r>
            <a:r>
              <a:rPr sz="3400" spc="-25" dirty="0"/>
              <a:t>95%</a:t>
            </a:r>
            <a:endParaRPr sz="3400"/>
          </a:p>
          <a:p>
            <a:pPr marL="804545">
              <a:lnSpc>
                <a:spcPct val="100000"/>
              </a:lnSpc>
              <a:spcBef>
                <a:spcPts val="645"/>
              </a:spcBef>
            </a:pPr>
            <a:r>
              <a:rPr sz="3400" spc="114" dirty="0"/>
              <a:t>Effective</a:t>
            </a:r>
            <a:r>
              <a:rPr sz="3400" spc="30" dirty="0"/>
              <a:t> </a:t>
            </a:r>
            <a:r>
              <a:rPr sz="3400" spc="90" dirty="0"/>
              <a:t>with</a:t>
            </a:r>
            <a:r>
              <a:rPr sz="3400" spc="35" dirty="0"/>
              <a:t> </a:t>
            </a:r>
            <a:r>
              <a:rPr sz="3400" spc="135" dirty="0"/>
              <a:t>text</a:t>
            </a:r>
            <a:r>
              <a:rPr sz="3400" spc="35" dirty="0"/>
              <a:t> </a:t>
            </a:r>
            <a:r>
              <a:rPr sz="3400" spc="135" dirty="0"/>
              <a:t>data</a:t>
            </a:r>
            <a:r>
              <a:rPr sz="3400" spc="35" dirty="0"/>
              <a:t> </a:t>
            </a:r>
            <a:r>
              <a:rPr sz="3400" spc="140" dirty="0"/>
              <a:t>and</a:t>
            </a:r>
            <a:r>
              <a:rPr sz="3400" spc="35" dirty="0"/>
              <a:t> </a:t>
            </a:r>
            <a:r>
              <a:rPr sz="3400" spc="120" dirty="0"/>
              <a:t>simple</a:t>
            </a:r>
            <a:r>
              <a:rPr sz="3400" spc="35" dirty="0"/>
              <a:t> </a:t>
            </a:r>
            <a:r>
              <a:rPr sz="3400" spc="120" dirty="0"/>
              <a:t>models.</a:t>
            </a:r>
            <a:endParaRPr sz="3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510089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5700967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8500" spc="140" dirty="0"/>
              <a:t>Machine</a:t>
            </a:r>
            <a:r>
              <a:rPr sz="8500" spc="-15" dirty="0"/>
              <a:t> </a:t>
            </a:r>
            <a:r>
              <a:rPr sz="8500" spc="145" dirty="0"/>
              <a:t>Learning</a:t>
            </a:r>
            <a:r>
              <a:rPr sz="8500" spc="-10" dirty="0"/>
              <a:t> </a:t>
            </a:r>
            <a:r>
              <a:rPr sz="8500" spc="40" dirty="0"/>
              <a:t>Models </a:t>
            </a:r>
            <a:r>
              <a:rPr sz="8500" spc="55" dirty="0"/>
              <a:t>Used</a:t>
            </a:r>
            <a:endParaRPr sz="8500"/>
          </a:p>
        </p:txBody>
      </p:sp>
      <p:sp>
        <p:nvSpPr>
          <p:cNvPr id="5" name="object 5"/>
          <p:cNvSpPr/>
          <p:nvPr/>
        </p:nvSpPr>
        <p:spPr>
          <a:xfrm>
            <a:off x="3807863" y="41884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41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7120887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170"/>
              </a:spcBef>
            </a:pPr>
            <a:r>
              <a:rPr spc="65" dirty="0"/>
              <a:t>K-</a:t>
            </a:r>
            <a:r>
              <a:rPr spc="50" dirty="0"/>
              <a:t>Means</a:t>
            </a:r>
            <a:r>
              <a:rPr spc="10" dirty="0"/>
              <a:t> </a:t>
            </a:r>
            <a:r>
              <a:rPr spc="114" dirty="0"/>
              <a:t>Clustering</a:t>
            </a:r>
            <a:r>
              <a:rPr spc="10" dirty="0"/>
              <a:t> </a:t>
            </a:r>
            <a:r>
              <a:rPr spc="45" dirty="0"/>
              <a:t>(Unsupervised)</a:t>
            </a:r>
          </a:p>
          <a:p>
            <a:pPr marL="804545">
              <a:lnSpc>
                <a:spcPct val="100000"/>
              </a:lnSpc>
              <a:spcBef>
                <a:spcPts val="1210"/>
              </a:spcBef>
            </a:pPr>
            <a:r>
              <a:rPr sz="3400" spc="105" dirty="0"/>
              <a:t>Unsupervised</a:t>
            </a:r>
            <a:r>
              <a:rPr sz="3400" spc="35" dirty="0"/>
              <a:t> </a:t>
            </a:r>
            <a:r>
              <a:rPr sz="3400" spc="125" dirty="0"/>
              <a:t>clustering</a:t>
            </a:r>
            <a:r>
              <a:rPr sz="3400" spc="40" dirty="0"/>
              <a:t> </a:t>
            </a:r>
            <a:r>
              <a:rPr sz="3400" spc="120" dirty="0"/>
              <a:t>to</a:t>
            </a:r>
            <a:r>
              <a:rPr sz="3400" spc="40" dirty="0"/>
              <a:t> </a:t>
            </a:r>
            <a:r>
              <a:rPr sz="3400" spc="110" dirty="0"/>
              <a:t>identify</a:t>
            </a:r>
            <a:r>
              <a:rPr sz="3400" spc="35" dirty="0"/>
              <a:t> </a:t>
            </a:r>
            <a:r>
              <a:rPr sz="3400" spc="110" dirty="0"/>
              <a:t>groups.</a:t>
            </a:r>
            <a:endParaRPr sz="3400"/>
          </a:p>
          <a:p>
            <a:pPr marL="804545">
              <a:lnSpc>
                <a:spcPct val="100000"/>
              </a:lnSpc>
              <a:spcBef>
                <a:spcPts val="645"/>
              </a:spcBef>
            </a:pPr>
            <a:r>
              <a:rPr sz="3400" spc="105" dirty="0"/>
              <a:t>Groups</a:t>
            </a:r>
            <a:r>
              <a:rPr sz="3400" spc="30" dirty="0"/>
              <a:t> </a:t>
            </a:r>
            <a:r>
              <a:rPr sz="3400" spc="135" dirty="0"/>
              <a:t>samples</a:t>
            </a:r>
            <a:r>
              <a:rPr sz="3400" spc="35" dirty="0"/>
              <a:t> </a:t>
            </a:r>
            <a:r>
              <a:rPr sz="3400" spc="120" dirty="0"/>
              <a:t>into</a:t>
            </a:r>
            <a:r>
              <a:rPr sz="3400" spc="35" dirty="0"/>
              <a:t> </a:t>
            </a:r>
            <a:r>
              <a:rPr sz="3400" spc="125" dirty="0"/>
              <a:t>clusters</a:t>
            </a:r>
            <a:r>
              <a:rPr sz="3400" spc="35" dirty="0"/>
              <a:t> </a:t>
            </a:r>
            <a:r>
              <a:rPr sz="3400" spc="110" dirty="0"/>
              <a:t>based</a:t>
            </a:r>
            <a:r>
              <a:rPr sz="3400" spc="30" dirty="0"/>
              <a:t> </a:t>
            </a:r>
            <a:r>
              <a:rPr sz="3400" spc="135" dirty="0"/>
              <a:t>on</a:t>
            </a:r>
            <a:r>
              <a:rPr sz="3400" spc="35" dirty="0"/>
              <a:t> </a:t>
            </a:r>
            <a:r>
              <a:rPr sz="3400" spc="135" dirty="0"/>
              <a:t>feature</a:t>
            </a:r>
            <a:r>
              <a:rPr sz="3400" spc="35" dirty="0"/>
              <a:t> </a:t>
            </a:r>
            <a:r>
              <a:rPr sz="3400" spc="105" dirty="0"/>
              <a:t>similarity.</a:t>
            </a:r>
            <a:endParaRPr sz="3400"/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4050" spc="105" dirty="0"/>
              <a:t>Performance</a:t>
            </a:r>
            <a:r>
              <a:rPr sz="4050" spc="30" dirty="0"/>
              <a:t> </a:t>
            </a:r>
            <a:r>
              <a:rPr sz="4050" spc="70" dirty="0"/>
              <a:t>Highlights:</a:t>
            </a:r>
            <a:endParaRPr sz="4050"/>
          </a:p>
          <a:p>
            <a:pPr marL="804545" marR="3593465" algn="just">
              <a:lnSpc>
                <a:spcPct val="115799"/>
              </a:lnSpc>
              <a:spcBef>
                <a:spcPts val="545"/>
              </a:spcBef>
            </a:pPr>
            <a:r>
              <a:rPr sz="3400" spc="100" dirty="0"/>
              <a:t>Found</a:t>
            </a:r>
            <a:r>
              <a:rPr sz="3400" spc="25" dirty="0"/>
              <a:t> </a:t>
            </a:r>
            <a:r>
              <a:rPr sz="3400" spc="70" dirty="0"/>
              <a:t>two</a:t>
            </a:r>
            <a:r>
              <a:rPr sz="3400" spc="30" dirty="0"/>
              <a:t> </a:t>
            </a:r>
            <a:r>
              <a:rPr sz="3400" spc="170" dirty="0"/>
              <a:t>main</a:t>
            </a:r>
            <a:r>
              <a:rPr sz="3400" spc="30" dirty="0"/>
              <a:t> </a:t>
            </a:r>
            <a:r>
              <a:rPr sz="3400" spc="125" dirty="0"/>
              <a:t>clusters</a:t>
            </a:r>
            <a:r>
              <a:rPr sz="3400" spc="30" dirty="0"/>
              <a:t> </a:t>
            </a:r>
            <a:r>
              <a:rPr sz="3400" spc="125" dirty="0"/>
              <a:t>in</a:t>
            </a:r>
            <a:r>
              <a:rPr sz="3400" spc="25" dirty="0"/>
              <a:t> </a:t>
            </a:r>
            <a:r>
              <a:rPr sz="3400" spc="150" dirty="0"/>
              <a:t>the</a:t>
            </a:r>
            <a:r>
              <a:rPr sz="3400" spc="30" dirty="0"/>
              <a:t> </a:t>
            </a:r>
            <a:r>
              <a:rPr sz="3400" spc="125" dirty="0"/>
              <a:t>dataset </a:t>
            </a:r>
            <a:r>
              <a:rPr sz="3400" spc="110" dirty="0"/>
              <a:t>corresponding</a:t>
            </a:r>
            <a:r>
              <a:rPr sz="3400" spc="45" dirty="0"/>
              <a:t> </a:t>
            </a:r>
            <a:r>
              <a:rPr sz="3400" spc="120" dirty="0"/>
              <a:t>to</a:t>
            </a:r>
            <a:r>
              <a:rPr sz="3400" spc="45" dirty="0"/>
              <a:t> </a:t>
            </a:r>
            <a:r>
              <a:rPr sz="3400" spc="90" dirty="0"/>
              <a:t>positive</a:t>
            </a:r>
            <a:r>
              <a:rPr sz="3400" spc="50" dirty="0"/>
              <a:t> </a:t>
            </a:r>
            <a:r>
              <a:rPr sz="3400" spc="140" dirty="0"/>
              <a:t>and</a:t>
            </a:r>
            <a:r>
              <a:rPr sz="3400" spc="45" dirty="0"/>
              <a:t> </a:t>
            </a:r>
            <a:r>
              <a:rPr sz="3400" spc="114" dirty="0"/>
              <a:t>negative </a:t>
            </a:r>
            <a:r>
              <a:rPr sz="3400" spc="140" dirty="0"/>
              <a:t>sentiments.</a:t>
            </a:r>
            <a:endParaRPr sz="3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924" y="8506"/>
            <a:ext cx="12222480" cy="303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8500" spc="140" dirty="0"/>
              <a:t>Machine</a:t>
            </a:r>
            <a:r>
              <a:rPr sz="8500" spc="-15" dirty="0"/>
              <a:t> </a:t>
            </a:r>
            <a:r>
              <a:rPr sz="8500" spc="145" dirty="0"/>
              <a:t>Learning</a:t>
            </a:r>
            <a:r>
              <a:rPr sz="8500" spc="-10" dirty="0"/>
              <a:t> </a:t>
            </a:r>
            <a:r>
              <a:rPr sz="8500" spc="40" dirty="0"/>
              <a:t>Models </a:t>
            </a:r>
            <a:r>
              <a:rPr sz="8500" spc="55" dirty="0"/>
              <a:t>Used</a:t>
            </a:r>
            <a:endParaRPr sz="8500"/>
          </a:p>
        </p:txBody>
      </p:sp>
      <p:sp>
        <p:nvSpPr>
          <p:cNvPr id="3" name="object 3"/>
          <p:cNvSpPr/>
          <p:nvPr/>
        </p:nvSpPr>
        <p:spPr>
          <a:xfrm>
            <a:off x="3601514" y="340520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41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5037" y="4562261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5037" y="5200436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7120887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7228" y="7720961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22090" y="3038649"/>
            <a:ext cx="11727180" cy="4981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750" spc="65" dirty="0">
                <a:solidFill>
                  <a:srgbClr val="413733"/>
                </a:solidFill>
                <a:latin typeface="Cambria"/>
                <a:cs typeface="Cambria"/>
              </a:rPr>
              <a:t>ADA</a:t>
            </a:r>
            <a:r>
              <a:rPr sz="5750" spc="-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5750" spc="65" dirty="0">
                <a:solidFill>
                  <a:srgbClr val="413733"/>
                </a:solidFill>
                <a:latin typeface="Cambria"/>
                <a:cs typeface="Cambria"/>
              </a:rPr>
              <a:t>Boosting</a:t>
            </a:r>
            <a:endParaRPr sz="5750">
              <a:latin typeface="Cambria"/>
              <a:cs typeface="Cambria"/>
            </a:endParaRPr>
          </a:p>
          <a:p>
            <a:pPr marL="582295" marR="5080">
              <a:lnSpc>
                <a:spcPct val="116300"/>
              </a:lnSpc>
              <a:spcBef>
                <a:spcPts val="2380"/>
              </a:spcBef>
            </a:pPr>
            <a:r>
              <a:rPr sz="3600" spc="130" dirty="0">
                <a:solidFill>
                  <a:srgbClr val="413733"/>
                </a:solidFill>
                <a:latin typeface="Cambria"/>
                <a:cs typeface="Cambria"/>
              </a:rPr>
              <a:t>Ensemble</a:t>
            </a:r>
            <a:r>
              <a:rPr sz="36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60" dirty="0">
                <a:solidFill>
                  <a:srgbClr val="413733"/>
                </a:solidFill>
                <a:latin typeface="Cambria"/>
                <a:cs typeface="Cambria"/>
              </a:rPr>
              <a:t>method</a:t>
            </a:r>
            <a:r>
              <a:rPr sz="36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80" dirty="0">
                <a:solidFill>
                  <a:srgbClr val="413733"/>
                </a:solidFill>
                <a:latin typeface="Cambria"/>
                <a:cs typeface="Cambria"/>
              </a:rPr>
              <a:t>that</a:t>
            </a:r>
            <a:r>
              <a:rPr sz="36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50" dirty="0">
                <a:solidFill>
                  <a:srgbClr val="413733"/>
                </a:solidFill>
                <a:latin typeface="Cambria"/>
                <a:cs typeface="Cambria"/>
              </a:rPr>
              <a:t>combines</a:t>
            </a:r>
            <a:r>
              <a:rPr sz="36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05" dirty="0">
                <a:solidFill>
                  <a:srgbClr val="413733"/>
                </a:solidFill>
                <a:latin typeface="Cambria"/>
                <a:cs typeface="Cambria"/>
              </a:rPr>
              <a:t>weak</a:t>
            </a:r>
            <a:r>
              <a:rPr sz="36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25" dirty="0">
                <a:solidFill>
                  <a:srgbClr val="413733"/>
                </a:solidFill>
                <a:latin typeface="Cambria"/>
                <a:cs typeface="Cambria"/>
              </a:rPr>
              <a:t>classifiers. </a:t>
            </a:r>
            <a:r>
              <a:rPr sz="3600" spc="130" dirty="0">
                <a:solidFill>
                  <a:srgbClr val="413733"/>
                </a:solidFill>
                <a:latin typeface="Cambria"/>
                <a:cs typeface="Cambria"/>
              </a:rPr>
              <a:t>Focuses</a:t>
            </a:r>
            <a:r>
              <a:rPr sz="36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45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6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40" dirty="0">
                <a:solidFill>
                  <a:srgbClr val="413733"/>
                </a:solidFill>
                <a:latin typeface="Cambria"/>
                <a:cs typeface="Cambria"/>
              </a:rPr>
              <a:t>misclassified</a:t>
            </a:r>
            <a:r>
              <a:rPr sz="36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45" dirty="0">
                <a:solidFill>
                  <a:srgbClr val="413733"/>
                </a:solidFill>
                <a:latin typeface="Cambria"/>
                <a:cs typeface="Cambria"/>
              </a:rPr>
              <a:t>examples</a:t>
            </a:r>
            <a:r>
              <a:rPr sz="36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20" dirty="0">
                <a:solidFill>
                  <a:srgbClr val="413733"/>
                </a:solidFill>
                <a:latin typeface="Cambria"/>
                <a:cs typeface="Cambria"/>
              </a:rPr>
              <a:t>for</a:t>
            </a:r>
            <a:r>
              <a:rPr sz="36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140" dirty="0">
                <a:solidFill>
                  <a:srgbClr val="413733"/>
                </a:solidFill>
                <a:latin typeface="Cambria"/>
                <a:cs typeface="Cambria"/>
              </a:rPr>
              <a:t>improvement.</a:t>
            </a:r>
            <a:endParaRPr sz="3600">
              <a:latin typeface="Cambria"/>
              <a:cs typeface="Cambria"/>
            </a:endParaRPr>
          </a:p>
          <a:p>
            <a:pPr marL="136525">
              <a:lnSpc>
                <a:spcPct val="100000"/>
              </a:lnSpc>
              <a:spcBef>
                <a:spcPts val="2785"/>
              </a:spcBef>
            </a:pPr>
            <a:r>
              <a:rPr sz="4050" spc="105" dirty="0">
                <a:solidFill>
                  <a:srgbClr val="413733"/>
                </a:solidFill>
                <a:latin typeface="Cambria"/>
                <a:cs typeface="Cambria"/>
              </a:rPr>
              <a:t>Performance</a:t>
            </a:r>
            <a:r>
              <a:rPr sz="4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4050" spc="65" dirty="0">
                <a:solidFill>
                  <a:srgbClr val="413733"/>
                </a:solidFill>
                <a:latin typeface="Cambria"/>
                <a:cs typeface="Cambria"/>
              </a:rPr>
              <a:t>Hightlights</a:t>
            </a:r>
            <a:endParaRPr sz="4050">
              <a:latin typeface="Cambria"/>
              <a:cs typeface="Cambria"/>
            </a:endParaRPr>
          </a:p>
          <a:p>
            <a:pPr marL="840105">
              <a:lnSpc>
                <a:spcPct val="100000"/>
              </a:lnSpc>
              <a:spcBef>
                <a:spcPts val="3209"/>
              </a:spcBef>
            </a:pP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Accuracy: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-325" dirty="0">
                <a:solidFill>
                  <a:srgbClr val="413733"/>
                </a:solidFill>
                <a:latin typeface="Cambria"/>
                <a:cs typeface="Cambria"/>
              </a:rPr>
              <a:t>97%</a:t>
            </a:r>
            <a:endParaRPr sz="3400">
              <a:latin typeface="Cambria"/>
              <a:cs typeface="Cambria"/>
            </a:endParaRPr>
          </a:p>
          <a:p>
            <a:pPr marL="840105">
              <a:lnSpc>
                <a:spcPct val="100000"/>
              </a:lnSpc>
              <a:spcBef>
                <a:spcPts val="645"/>
              </a:spcBef>
            </a:pPr>
            <a:r>
              <a:rPr sz="3400" spc="114" dirty="0">
                <a:solidFill>
                  <a:srgbClr val="413733"/>
                </a:solidFill>
                <a:latin typeface="Cambria"/>
                <a:cs typeface="Cambria"/>
              </a:rPr>
              <a:t>Effective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90" dirty="0">
                <a:solidFill>
                  <a:srgbClr val="413733"/>
                </a:solidFill>
                <a:latin typeface="Cambria"/>
                <a:cs typeface="Cambria"/>
              </a:rPr>
              <a:t>with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text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data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simple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models.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9181" y="4323792"/>
            <a:ext cx="152400" cy="15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9181" y="5638241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9181" y="6952691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9181" y="8267141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4471" y="1355248"/>
            <a:ext cx="10119995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10" dirty="0"/>
              <a:t>MODEL</a:t>
            </a:r>
            <a:r>
              <a:rPr sz="8500" spc="-434" dirty="0"/>
              <a:t> </a:t>
            </a:r>
            <a:r>
              <a:rPr sz="8500" spc="-10" dirty="0"/>
              <a:t>EVALUATION</a:t>
            </a:r>
            <a:endParaRPr sz="8500"/>
          </a:p>
        </p:txBody>
      </p:sp>
      <p:sp>
        <p:nvSpPr>
          <p:cNvPr id="7" name="object 7"/>
          <p:cNvSpPr/>
          <p:nvPr/>
        </p:nvSpPr>
        <p:spPr>
          <a:xfrm>
            <a:off x="3626141" y="335220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41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6718" y="2685757"/>
            <a:ext cx="9671685" cy="656463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5750" dirty="0">
                <a:solidFill>
                  <a:srgbClr val="413733"/>
                </a:solidFill>
                <a:latin typeface="Cambria"/>
                <a:cs typeface="Cambria"/>
              </a:rPr>
              <a:t>METRICS</a:t>
            </a:r>
            <a:r>
              <a:rPr sz="5750" spc="1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5750" spc="-20" dirty="0">
                <a:solidFill>
                  <a:srgbClr val="413733"/>
                </a:solidFill>
                <a:latin typeface="Cambria"/>
                <a:cs typeface="Cambria"/>
              </a:rPr>
              <a:t>USED</a:t>
            </a:r>
            <a:endParaRPr sz="5750">
              <a:latin typeface="Cambria"/>
              <a:cs typeface="Cambria"/>
            </a:endParaRPr>
          </a:p>
          <a:p>
            <a:pPr marL="304165" marR="1417320">
              <a:lnSpc>
                <a:spcPct val="116599"/>
              </a:lnSpc>
              <a:spcBef>
                <a:spcPts val="790"/>
              </a:spcBef>
            </a:pPr>
            <a:r>
              <a:rPr sz="3700" b="1" dirty="0">
                <a:solidFill>
                  <a:srgbClr val="413733"/>
                </a:solidFill>
                <a:latin typeface="Cambria"/>
                <a:cs typeface="Cambria"/>
              </a:rPr>
              <a:t>Accuracy:</a:t>
            </a:r>
            <a:r>
              <a:rPr sz="3700" b="1" spc="10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20" dirty="0">
                <a:solidFill>
                  <a:srgbClr val="413733"/>
                </a:solidFill>
                <a:latin typeface="Cambria"/>
                <a:cs typeface="Cambria"/>
              </a:rPr>
              <a:t>Correct</a:t>
            </a:r>
            <a:r>
              <a:rPr sz="3700" spc="10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20" dirty="0">
                <a:solidFill>
                  <a:srgbClr val="413733"/>
                </a:solidFill>
                <a:latin typeface="Cambria"/>
                <a:cs typeface="Cambria"/>
              </a:rPr>
              <a:t>predictions</a:t>
            </a:r>
            <a:r>
              <a:rPr sz="3700" spc="10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-420" dirty="0">
                <a:solidFill>
                  <a:srgbClr val="413733"/>
                </a:solidFill>
                <a:latin typeface="Cambria"/>
                <a:cs typeface="Cambria"/>
              </a:rPr>
              <a:t>/</a:t>
            </a:r>
            <a:r>
              <a:rPr sz="3700" spc="10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65" dirty="0">
                <a:solidFill>
                  <a:srgbClr val="413733"/>
                </a:solidFill>
                <a:latin typeface="Cambria"/>
                <a:cs typeface="Cambria"/>
              </a:rPr>
              <a:t>Total </a:t>
            </a:r>
            <a:r>
              <a:rPr sz="3700" spc="114" dirty="0">
                <a:solidFill>
                  <a:srgbClr val="413733"/>
                </a:solidFill>
                <a:latin typeface="Cambria"/>
                <a:cs typeface="Cambria"/>
              </a:rPr>
              <a:t>predictions.</a:t>
            </a:r>
            <a:endParaRPr sz="3700">
              <a:latin typeface="Cambria"/>
              <a:cs typeface="Cambria"/>
            </a:endParaRPr>
          </a:p>
          <a:p>
            <a:pPr marL="304165" marR="92075">
              <a:lnSpc>
                <a:spcPts val="5180"/>
              </a:lnSpc>
              <a:spcBef>
                <a:spcPts val="290"/>
              </a:spcBef>
            </a:pPr>
            <a:r>
              <a:rPr sz="3700" b="1" dirty="0">
                <a:solidFill>
                  <a:srgbClr val="413733"/>
                </a:solidFill>
                <a:latin typeface="Cambria"/>
                <a:cs typeface="Cambria"/>
              </a:rPr>
              <a:t>Precision:</a:t>
            </a:r>
            <a:r>
              <a:rPr sz="3700" b="1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20" dirty="0">
                <a:solidFill>
                  <a:srgbClr val="413733"/>
                </a:solidFill>
                <a:latin typeface="Cambria"/>
                <a:cs typeface="Cambria"/>
              </a:rPr>
              <a:t>Correct</a:t>
            </a:r>
            <a:r>
              <a:rPr sz="37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00" dirty="0">
                <a:solidFill>
                  <a:srgbClr val="413733"/>
                </a:solidFill>
                <a:latin typeface="Cambria"/>
                <a:cs typeface="Cambria"/>
              </a:rPr>
              <a:t>Positive</a:t>
            </a:r>
            <a:r>
              <a:rPr sz="37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20" dirty="0">
                <a:solidFill>
                  <a:srgbClr val="413733"/>
                </a:solidFill>
                <a:latin typeface="Cambria"/>
                <a:cs typeface="Cambria"/>
              </a:rPr>
              <a:t>predictions</a:t>
            </a:r>
            <a:r>
              <a:rPr sz="37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-420" dirty="0">
                <a:solidFill>
                  <a:srgbClr val="413733"/>
                </a:solidFill>
                <a:latin typeface="Cambria"/>
                <a:cs typeface="Cambria"/>
              </a:rPr>
              <a:t>/</a:t>
            </a:r>
            <a:r>
              <a:rPr sz="37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30" dirty="0">
                <a:solidFill>
                  <a:srgbClr val="413733"/>
                </a:solidFill>
                <a:latin typeface="Cambria"/>
                <a:cs typeface="Cambria"/>
              </a:rPr>
              <a:t>All </a:t>
            </a:r>
            <a:r>
              <a:rPr sz="3700" spc="100" dirty="0">
                <a:solidFill>
                  <a:srgbClr val="413733"/>
                </a:solidFill>
                <a:latin typeface="Cambria"/>
                <a:cs typeface="Cambria"/>
              </a:rPr>
              <a:t>Positive</a:t>
            </a:r>
            <a:r>
              <a:rPr sz="37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14" dirty="0">
                <a:solidFill>
                  <a:srgbClr val="413733"/>
                </a:solidFill>
                <a:latin typeface="Cambria"/>
                <a:cs typeface="Cambria"/>
              </a:rPr>
              <a:t>predictions.</a:t>
            </a:r>
            <a:endParaRPr sz="3700">
              <a:latin typeface="Cambria"/>
              <a:cs typeface="Cambria"/>
            </a:endParaRPr>
          </a:p>
          <a:p>
            <a:pPr marL="304165">
              <a:lnSpc>
                <a:spcPct val="100000"/>
              </a:lnSpc>
              <a:spcBef>
                <a:spcPts val="434"/>
              </a:spcBef>
            </a:pPr>
            <a:r>
              <a:rPr sz="3700" b="1" dirty="0">
                <a:solidFill>
                  <a:srgbClr val="413733"/>
                </a:solidFill>
                <a:latin typeface="Cambria"/>
                <a:cs typeface="Cambria"/>
              </a:rPr>
              <a:t>Recall:</a:t>
            </a:r>
            <a:r>
              <a:rPr sz="3700" b="1" spc="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20" dirty="0">
                <a:solidFill>
                  <a:srgbClr val="413733"/>
                </a:solidFill>
                <a:latin typeface="Cambria"/>
                <a:cs typeface="Cambria"/>
              </a:rPr>
              <a:t>Correct</a:t>
            </a:r>
            <a:r>
              <a:rPr sz="37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00" dirty="0">
                <a:solidFill>
                  <a:srgbClr val="413733"/>
                </a:solidFill>
                <a:latin typeface="Cambria"/>
                <a:cs typeface="Cambria"/>
              </a:rPr>
              <a:t>Positive</a:t>
            </a:r>
            <a:r>
              <a:rPr sz="3700" spc="1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20" dirty="0">
                <a:solidFill>
                  <a:srgbClr val="413733"/>
                </a:solidFill>
                <a:latin typeface="Cambria"/>
                <a:cs typeface="Cambria"/>
              </a:rPr>
              <a:t>predictions</a:t>
            </a:r>
            <a:r>
              <a:rPr sz="3700" spc="1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-420" dirty="0">
                <a:solidFill>
                  <a:srgbClr val="413733"/>
                </a:solidFill>
                <a:latin typeface="Cambria"/>
                <a:cs typeface="Cambria"/>
              </a:rPr>
              <a:t>/</a:t>
            </a:r>
            <a:r>
              <a:rPr sz="37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25" dirty="0">
                <a:solidFill>
                  <a:srgbClr val="413733"/>
                </a:solidFill>
                <a:latin typeface="Cambria"/>
                <a:cs typeface="Cambria"/>
              </a:rPr>
              <a:t>Actual</a:t>
            </a:r>
            <a:endParaRPr sz="3700">
              <a:latin typeface="Cambria"/>
              <a:cs typeface="Cambria"/>
            </a:endParaRPr>
          </a:p>
          <a:p>
            <a:pPr marL="304165">
              <a:lnSpc>
                <a:spcPct val="100000"/>
              </a:lnSpc>
              <a:spcBef>
                <a:spcPts val="735"/>
              </a:spcBef>
            </a:pPr>
            <a:r>
              <a:rPr sz="3700" spc="100" dirty="0">
                <a:solidFill>
                  <a:srgbClr val="413733"/>
                </a:solidFill>
                <a:latin typeface="Cambria"/>
                <a:cs typeface="Cambria"/>
              </a:rPr>
              <a:t>Positives.</a:t>
            </a:r>
            <a:endParaRPr sz="3700">
              <a:latin typeface="Cambria"/>
              <a:cs typeface="Cambria"/>
            </a:endParaRPr>
          </a:p>
          <a:p>
            <a:pPr marL="304165" marR="205104">
              <a:lnSpc>
                <a:spcPts val="5180"/>
              </a:lnSpc>
              <a:spcBef>
                <a:spcPts val="90"/>
              </a:spcBef>
            </a:pPr>
            <a:r>
              <a:rPr sz="3700" b="1" spc="-245" dirty="0">
                <a:solidFill>
                  <a:srgbClr val="413733"/>
                </a:solidFill>
                <a:latin typeface="Cambria"/>
                <a:cs typeface="Cambria"/>
              </a:rPr>
              <a:t>F1-</a:t>
            </a:r>
            <a:r>
              <a:rPr sz="3700" b="1" dirty="0">
                <a:solidFill>
                  <a:srgbClr val="413733"/>
                </a:solidFill>
                <a:latin typeface="Cambria"/>
                <a:cs typeface="Cambria"/>
              </a:rPr>
              <a:t>Score:</a:t>
            </a:r>
            <a:r>
              <a:rPr sz="3700" b="1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60" dirty="0">
                <a:solidFill>
                  <a:srgbClr val="413733"/>
                </a:solidFill>
                <a:latin typeface="Cambria"/>
                <a:cs typeface="Cambria"/>
              </a:rPr>
              <a:t>Harmonic</a:t>
            </a:r>
            <a:r>
              <a:rPr sz="3700" spc="6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204" dirty="0">
                <a:solidFill>
                  <a:srgbClr val="413733"/>
                </a:solidFill>
                <a:latin typeface="Cambria"/>
                <a:cs typeface="Cambria"/>
              </a:rPr>
              <a:t>mean</a:t>
            </a:r>
            <a:r>
              <a:rPr sz="3700" spc="6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40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700" spc="6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14" dirty="0">
                <a:solidFill>
                  <a:srgbClr val="413733"/>
                </a:solidFill>
                <a:latin typeface="Cambria"/>
                <a:cs typeface="Cambria"/>
              </a:rPr>
              <a:t>Precision</a:t>
            </a:r>
            <a:r>
              <a:rPr sz="3700" spc="6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spc="125" dirty="0">
                <a:solidFill>
                  <a:srgbClr val="413733"/>
                </a:solidFill>
                <a:latin typeface="Cambria"/>
                <a:cs typeface="Cambria"/>
              </a:rPr>
              <a:t>and </a:t>
            </a:r>
            <a:r>
              <a:rPr sz="3700" spc="110" dirty="0">
                <a:solidFill>
                  <a:srgbClr val="413733"/>
                </a:solidFill>
                <a:latin typeface="Cambria"/>
                <a:cs typeface="Cambria"/>
              </a:rPr>
              <a:t>Recall.</a:t>
            </a:r>
            <a:endParaRPr sz="3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701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67C83D-9EE8-91B6-17AC-FC6D65586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01944"/>
              </p:ext>
            </p:extLst>
          </p:nvPr>
        </p:nvGraphicFramePr>
        <p:xfrm>
          <a:off x="2475848" y="2018898"/>
          <a:ext cx="12764150" cy="75442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5752">
                  <a:extLst>
                    <a:ext uri="{9D8B030D-6E8A-4147-A177-3AD203B41FA5}">
                      <a16:colId xmlns:a16="http://schemas.microsoft.com/office/drawing/2014/main" val="752468259"/>
                    </a:ext>
                  </a:extLst>
                </a:gridCol>
                <a:gridCol w="2399908">
                  <a:extLst>
                    <a:ext uri="{9D8B030D-6E8A-4147-A177-3AD203B41FA5}">
                      <a16:colId xmlns:a16="http://schemas.microsoft.com/office/drawing/2014/main" val="1386103209"/>
                    </a:ext>
                  </a:extLst>
                </a:gridCol>
                <a:gridCol w="2552830">
                  <a:extLst>
                    <a:ext uri="{9D8B030D-6E8A-4147-A177-3AD203B41FA5}">
                      <a16:colId xmlns:a16="http://schemas.microsoft.com/office/drawing/2014/main" val="733455261"/>
                    </a:ext>
                  </a:extLst>
                </a:gridCol>
                <a:gridCol w="2552830">
                  <a:extLst>
                    <a:ext uri="{9D8B030D-6E8A-4147-A177-3AD203B41FA5}">
                      <a16:colId xmlns:a16="http://schemas.microsoft.com/office/drawing/2014/main" val="892758578"/>
                    </a:ext>
                  </a:extLst>
                </a:gridCol>
                <a:gridCol w="2552830">
                  <a:extLst>
                    <a:ext uri="{9D8B030D-6E8A-4147-A177-3AD203B41FA5}">
                      <a16:colId xmlns:a16="http://schemas.microsoft.com/office/drawing/2014/main" val="514126486"/>
                    </a:ext>
                  </a:extLst>
                </a:gridCol>
              </a:tblGrid>
              <a:tr h="1077743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85841"/>
                  </a:ext>
                </a:extLst>
              </a:tr>
              <a:tr h="1077743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49105"/>
                  </a:ext>
                </a:extLst>
              </a:tr>
              <a:tr h="1077743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867634"/>
                  </a:ext>
                </a:extLst>
              </a:tr>
              <a:tr h="1077743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64705"/>
                  </a:ext>
                </a:extLst>
              </a:tr>
              <a:tr h="1077743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78057"/>
                  </a:ext>
                </a:extLst>
              </a:tr>
              <a:tr h="1077743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K-Nearest 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79944"/>
                  </a:ext>
                </a:extLst>
              </a:tr>
              <a:tr h="1077743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ADA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808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953000" y="3695700"/>
            <a:ext cx="11894185" cy="5169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3750" spc="110" dirty="0">
                <a:solidFill>
                  <a:srgbClr val="413733"/>
                </a:solidFill>
                <a:latin typeface="Cambria"/>
                <a:cs typeface="Cambria"/>
              </a:rPr>
              <a:t>Best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90" dirty="0">
                <a:solidFill>
                  <a:srgbClr val="413733"/>
                </a:solidFill>
                <a:latin typeface="Cambria"/>
                <a:cs typeface="Cambria"/>
              </a:rPr>
              <a:t>Model:</a:t>
            </a:r>
            <a:r>
              <a:rPr sz="37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dirty="0">
                <a:solidFill>
                  <a:srgbClr val="413733"/>
                </a:solidFill>
                <a:latin typeface="Cambria"/>
                <a:cs typeface="Cambria"/>
              </a:rPr>
              <a:t>ADA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20" dirty="0">
                <a:solidFill>
                  <a:srgbClr val="413733"/>
                </a:solidFill>
                <a:latin typeface="Cambria"/>
                <a:cs typeface="Cambria"/>
              </a:rPr>
              <a:t>Boosting</a:t>
            </a:r>
            <a:r>
              <a:rPr sz="37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10" dirty="0">
                <a:solidFill>
                  <a:srgbClr val="413733"/>
                </a:solidFill>
                <a:latin typeface="Cambria"/>
                <a:cs typeface="Cambria"/>
              </a:rPr>
              <a:t>with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-315" dirty="0">
                <a:solidFill>
                  <a:srgbClr val="413733"/>
                </a:solidFill>
                <a:latin typeface="Cambria"/>
                <a:cs typeface="Cambria"/>
              </a:rPr>
              <a:t>97%</a:t>
            </a:r>
            <a:r>
              <a:rPr sz="37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65" dirty="0">
                <a:solidFill>
                  <a:srgbClr val="413733"/>
                </a:solidFill>
                <a:latin typeface="Cambria"/>
                <a:cs typeface="Cambria"/>
              </a:rPr>
              <a:t>accuracy.</a:t>
            </a:r>
            <a:endParaRPr sz="3750" dirty="0">
              <a:latin typeface="Cambria"/>
              <a:cs typeface="Cambria"/>
            </a:endParaRPr>
          </a:p>
          <a:p>
            <a:pPr marL="584200" marR="1678939" indent="-571500">
              <a:lnSpc>
                <a:spcPct val="163300"/>
              </a:lnSpc>
              <a:buFont typeface="Arial" panose="020B0604020202020204" pitchFamily="34" charset="0"/>
              <a:buChar char="•"/>
            </a:pPr>
            <a:r>
              <a:rPr sz="3750" spc="145" dirty="0">
                <a:solidFill>
                  <a:srgbClr val="413733"/>
                </a:solidFill>
                <a:latin typeface="Cambria"/>
                <a:cs typeface="Cambria"/>
              </a:rPr>
              <a:t>Ensemble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45" dirty="0">
                <a:solidFill>
                  <a:srgbClr val="413733"/>
                </a:solidFill>
                <a:latin typeface="Cambria"/>
                <a:cs typeface="Cambria"/>
              </a:rPr>
              <a:t>models</a:t>
            </a:r>
            <a:r>
              <a:rPr sz="37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10" dirty="0">
                <a:solidFill>
                  <a:srgbClr val="413733"/>
                </a:solidFill>
                <a:latin typeface="Cambria"/>
                <a:cs typeface="Cambria"/>
              </a:rPr>
              <a:t>like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55" dirty="0">
                <a:solidFill>
                  <a:srgbClr val="413733"/>
                </a:solidFill>
                <a:latin typeface="Cambria"/>
                <a:cs typeface="Cambria"/>
              </a:rPr>
              <a:t>Random</a:t>
            </a:r>
            <a:r>
              <a:rPr sz="37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10" dirty="0">
                <a:solidFill>
                  <a:srgbClr val="413733"/>
                </a:solidFill>
                <a:latin typeface="Cambria"/>
                <a:cs typeface="Cambria"/>
              </a:rPr>
              <a:t>Forest</a:t>
            </a:r>
            <a:r>
              <a:rPr sz="37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7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-25" dirty="0">
                <a:solidFill>
                  <a:srgbClr val="413733"/>
                </a:solidFill>
                <a:latin typeface="Cambria"/>
                <a:cs typeface="Cambria"/>
              </a:rPr>
              <a:t>ADA </a:t>
            </a:r>
            <a:r>
              <a:rPr sz="3750" spc="120" dirty="0">
                <a:solidFill>
                  <a:srgbClr val="413733"/>
                </a:solidFill>
                <a:latin typeface="Cambria"/>
                <a:cs typeface="Cambria"/>
              </a:rPr>
              <a:t>Boosting</a:t>
            </a:r>
            <a:r>
              <a:rPr sz="37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35" dirty="0">
                <a:solidFill>
                  <a:srgbClr val="413733"/>
                </a:solidFill>
                <a:latin typeface="Cambria"/>
                <a:cs typeface="Cambria"/>
              </a:rPr>
              <a:t>outperformed</a:t>
            </a:r>
            <a:r>
              <a:rPr sz="37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40" dirty="0">
                <a:solidFill>
                  <a:srgbClr val="413733"/>
                </a:solidFill>
                <a:latin typeface="Cambria"/>
                <a:cs typeface="Cambria"/>
              </a:rPr>
              <a:t>single</a:t>
            </a:r>
            <a:r>
              <a:rPr sz="37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35" dirty="0">
                <a:solidFill>
                  <a:srgbClr val="413733"/>
                </a:solidFill>
                <a:latin typeface="Cambria"/>
                <a:cs typeface="Cambria"/>
              </a:rPr>
              <a:t>classifiers.</a:t>
            </a:r>
            <a:endParaRPr sz="3750" dirty="0">
              <a:latin typeface="Cambria"/>
              <a:cs typeface="Cambria"/>
            </a:endParaRPr>
          </a:p>
          <a:p>
            <a:pPr marL="584200" marR="5080" indent="-571500">
              <a:lnSpc>
                <a:spcPct val="1633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750" spc="110" dirty="0">
                <a:solidFill>
                  <a:srgbClr val="413733"/>
                </a:solidFill>
                <a:latin typeface="Cambria"/>
                <a:cs typeface="Cambria"/>
              </a:rPr>
              <a:t>Naive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10" dirty="0">
                <a:solidFill>
                  <a:srgbClr val="413733"/>
                </a:solidFill>
                <a:latin typeface="Cambria"/>
                <a:cs typeface="Cambria"/>
              </a:rPr>
              <a:t>Bayes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7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10" dirty="0">
                <a:solidFill>
                  <a:srgbClr val="413733"/>
                </a:solidFill>
                <a:latin typeface="Cambria"/>
                <a:cs typeface="Cambria"/>
              </a:rPr>
              <a:t>Logistic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25" dirty="0">
                <a:solidFill>
                  <a:srgbClr val="413733"/>
                </a:solidFill>
                <a:latin typeface="Cambria"/>
                <a:cs typeface="Cambria"/>
              </a:rPr>
              <a:t>Regression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40" dirty="0">
                <a:solidFill>
                  <a:srgbClr val="413733"/>
                </a:solidFill>
                <a:latin typeface="Cambria"/>
                <a:cs typeface="Cambria"/>
              </a:rPr>
              <a:t>are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10" dirty="0">
                <a:solidFill>
                  <a:srgbClr val="413733"/>
                </a:solidFill>
                <a:latin typeface="Cambria"/>
                <a:cs typeface="Cambria"/>
              </a:rPr>
              <a:t>good</a:t>
            </a:r>
            <a:r>
              <a:rPr sz="37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spc="130" dirty="0">
                <a:solidFill>
                  <a:srgbClr val="413733"/>
                </a:solidFill>
                <a:latin typeface="Cambria"/>
                <a:cs typeface="Cambria"/>
              </a:rPr>
              <a:t>baseline </a:t>
            </a:r>
            <a:r>
              <a:rPr sz="3750" spc="140" dirty="0">
                <a:solidFill>
                  <a:srgbClr val="413733"/>
                </a:solidFill>
                <a:latin typeface="Cambria"/>
                <a:cs typeface="Cambria"/>
              </a:rPr>
              <a:t>models.</a:t>
            </a:r>
            <a:endParaRPr sz="375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9557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0069" y="2642685"/>
            <a:ext cx="6548120" cy="4772025"/>
          </a:xfrm>
          <a:prstGeom prst="rect">
            <a:avLst/>
          </a:prstGeom>
        </p:spPr>
        <p:txBody>
          <a:bodyPr vert="horz" wrap="square" lIns="0" tIns="690880" rIns="0" bIns="0" rtlCol="0">
            <a:spAutoFit/>
          </a:bodyPr>
          <a:lstStyle/>
          <a:p>
            <a:pPr marL="1349375" marR="5080" indent="-1337310">
              <a:lnSpc>
                <a:spcPct val="75000"/>
              </a:lnSpc>
              <a:spcBef>
                <a:spcPts val="5440"/>
              </a:spcBef>
            </a:pPr>
            <a:r>
              <a:rPr sz="17800" spc="540" dirty="0">
                <a:solidFill>
                  <a:srgbClr val="413733"/>
                </a:solidFill>
                <a:latin typeface="Cambria"/>
                <a:cs typeface="Cambria"/>
              </a:rPr>
              <a:t>Thank </a:t>
            </a:r>
            <a:r>
              <a:rPr sz="17800" spc="200" dirty="0">
                <a:solidFill>
                  <a:srgbClr val="413733"/>
                </a:solidFill>
                <a:latin typeface="Cambria"/>
                <a:cs typeface="Cambria"/>
              </a:rPr>
              <a:t>You</a:t>
            </a:r>
            <a:endParaRPr sz="17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9212" y="7991532"/>
            <a:ext cx="1446530" cy="2286000"/>
          </a:xfrm>
          <a:custGeom>
            <a:avLst/>
            <a:gdLst/>
            <a:ahLst/>
            <a:cxnLst/>
            <a:rect l="l" t="t" r="r" b="b"/>
            <a:pathLst>
              <a:path w="1446529" h="2286000">
                <a:moveTo>
                  <a:pt x="845972" y="965200"/>
                </a:moveTo>
                <a:lnTo>
                  <a:pt x="907411" y="965200"/>
                </a:lnTo>
                <a:lnTo>
                  <a:pt x="907411" y="952500"/>
                </a:lnTo>
                <a:lnTo>
                  <a:pt x="912137" y="952500"/>
                </a:lnTo>
                <a:lnTo>
                  <a:pt x="921589" y="927100"/>
                </a:lnTo>
                <a:lnTo>
                  <a:pt x="926316" y="927100"/>
                </a:lnTo>
                <a:lnTo>
                  <a:pt x="931042" y="914400"/>
                </a:lnTo>
                <a:lnTo>
                  <a:pt x="934660" y="914400"/>
                </a:lnTo>
                <a:lnTo>
                  <a:pt x="938722" y="901700"/>
                </a:lnTo>
                <a:lnTo>
                  <a:pt x="943669" y="901700"/>
                </a:lnTo>
                <a:lnTo>
                  <a:pt x="949946" y="889000"/>
                </a:lnTo>
                <a:lnTo>
                  <a:pt x="957847" y="876300"/>
                </a:lnTo>
                <a:lnTo>
                  <a:pt x="967078" y="876300"/>
                </a:lnTo>
                <a:lnTo>
                  <a:pt x="977195" y="863600"/>
                </a:lnTo>
                <a:lnTo>
                  <a:pt x="987755" y="850900"/>
                </a:lnTo>
                <a:lnTo>
                  <a:pt x="1006659" y="825500"/>
                </a:lnTo>
                <a:lnTo>
                  <a:pt x="1021650" y="812800"/>
                </a:lnTo>
                <a:lnTo>
                  <a:pt x="1037970" y="800100"/>
                </a:lnTo>
                <a:lnTo>
                  <a:pt x="1055176" y="774700"/>
                </a:lnTo>
                <a:lnTo>
                  <a:pt x="1072825" y="749300"/>
                </a:lnTo>
                <a:lnTo>
                  <a:pt x="1096455" y="711200"/>
                </a:lnTo>
                <a:lnTo>
                  <a:pt x="1101181" y="711200"/>
                </a:lnTo>
                <a:lnTo>
                  <a:pt x="1114547" y="698500"/>
                </a:lnTo>
                <a:lnTo>
                  <a:pt x="1126584" y="673100"/>
                </a:lnTo>
                <a:lnTo>
                  <a:pt x="1137735" y="660400"/>
                </a:lnTo>
                <a:lnTo>
                  <a:pt x="1148442" y="647700"/>
                </a:lnTo>
                <a:lnTo>
                  <a:pt x="1156270" y="635000"/>
                </a:lnTo>
                <a:lnTo>
                  <a:pt x="1173697" y="609600"/>
                </a:lnTo>
                <a:lnTo>
                  <a:pt x="1181525" y="584200"/>
                </a:lnTo>
                <a:lnTo>
                  <a:pt x="1188540" y="584200"/>
                </a:lnTo>
                <a:lnTo>
                  <a:pt x="1195113" y="571500"/>
                </a:lnTo>
                <a:lnTo>
                  <a:pt x="1200799" y="558800"/>
                </a:lnTo>
                <a:lnTo>
                  <a:pt x="1205155" y="546100"/>
                </a:lnTo>
                <a:lnTo>
                  <a:pt x="1209882" y="546100"/>
                </a:lnTo>
                <a:lnTo>
                  <a:pt x="1214608" y="533400"/>
                </a:lnTo>
                <a:lnTo>
                  <a:pt x="1225980" y="508000"/>
                </a:lnTo>
                <a:lnTo>
                  <a:pt x="1238238" y="482600"/>
                </a:lnTo>
                <a:lnTo>
                  <a:pt x="1250497" y="444500"/>
                </a:lnTo>
                <a:lnTo>
                  <a:pt x="1261869" y="406400"/>
                </a:lnTo>
                <a:lnTo>
                  <a:pt x="1268146" y="393700"/>
                </a:lnTo>
                <a:lnTo>
                  <a:pt x="1273093" y="381000"/>
                </a:lnTo>
                <a:lnTo>
                  <a:pt x="1277155" y="355600"/>
                </a:lnTo>
                <a:lnTo>
                  <a:pt x="1280773" y="342900"/>
                </a:lnTo>
                <a:lnTo>
                  <a:pt x="1287862" y="317500"/>
                </a:lnTo>
                <a:lnTo>
                  <a:pt x="1291407" y="292100"/>
                </a:lnTo>
                <a:lnTo>
                  <a:pt x="1294951" y="279400"/>
                </a:lnTo>
                <a:lnTo>
                  <a:pt x="1294951" y="266700"/>
                </a:lnTo>
                <a:lnTo>
                  <a:pt x="1295690" y="254000"/>
                </a:lnTo>
                <a:lnTo>
                  <a:pt x="1298939" y="215900"/>
                </a:lnTo>
                <a:lnTo>
                  <a:pt x="1299678" y="203200"/>
                </a:lnTo>
                <a:lnTo>
                  <a:pt x="1302410" y="190500"/>
                </a:lnTo>
                <a:lnTo>
                  <a:pt x="1303813" y="177800"/>
                </a:lnTo>
                <a:lnTo>
                  <a:pt x="1304330" y="165100"/>
                </a:lnTo>
                <a:lnTo>
                  <a:pt x="1304404" y="38100"/>
                </a:lnTo>
                <a:lnTo>
                  <a:pt x="1299678" y="38100"/>
                </a:lnTo>
                <a:lnTo>
                  <a:pt x="1299678" y="25400"/>
                </a:lnTo>
                <a:lnTo>
                  <a:pt x="1298865" y="25400"/>
                </a:lnTo>
                <a:lnTo>
                  <a:pt x="1296724" y="12700"/>
                </a:lnTo>
                <a:lnTo>
                  <a:pt x="1293696" y="12700"/>
                </a:lnTo>
                <a:lnTo>
                  <a:pt x="1290225" y="0"/>
                </a:lnTo>
                <a:lnTo>
                  <a:pt x="1238238" y="0"/>
                </a:lnTo>
                <a:lnTo>
                  <a:pt x="1205156" y="38100"/>
                </a:lnTo>
                <a:lnTo>
                  <a:pt x="1190977" y="50800"/>
                </a:lnTo>
                <a:lnTo>
                  <a:pt x="1181525" y="63500"/>
                </a:lnTo>
                <a:lnTo>
                  <a:pt x="1173697" y="76200"/>
                </a:lnTo>
                <a:lnTo>
                  <a:pt x="1156270" y="101600"/>
                </a:lnTo>
                <a:lnTo>
                  <a:pt x="1148442" y="114300"/>
                </a:lnTo>
                <a:lnTo>
                  <a:pt x="1120086" y="152400"/>
                </a:lnTo>
                <a:lnTo>
                  <a:pt x="1116541" y="165100"/>
                </a:lnTo>
                <a:lnTo>
                  <a:pt x="1109452" y="177800"/>
                </a:lnTo>
                <a:lnTo>
                  <a:pt x="1105907" y="177800"/>
                </a:lnTo>
                <a:lnTo>
                  <a:pt x="1077551" y="228600"/>
                </a:lnTo>
                <a:lnTo>
                  <a:pt x="1071200" y="241300"/>
                </a:lnTo>
                <a:lnTo>
                  <a:pt x="1060271" y="266700"/>
                </a:lnTo>
                <a:lnTo>
                  <a:pt x="1053920" y="266700"/>
                </a:lnTo>
                <a:lnTo>
                  <a:pt x="1049194" y="279400"/>
                </a:lnTo>
                <a:lnTo>
                  <a:pt x="1037822" y="304800"/>
                </a:lnTo>
                <a:lnTo>
                  <a:pt x="1013305" y="355600"/>
                </a:lnTo>
                <a:lnTo>
                  <a:pt x="1001933" y="393700"/>
                </a:lnTo>
                <a:lnTo>
                  <a:pt x="987755" y="431800"/>
                </a:lnTo>
                <a:lnTo>
                  <a:pt x="983029" y="457200"/>
                </a:lnTo>
                <a:lnTo>
                  <a:pt x="976752" y="469900"/>
                </a:lnTo>
                <a:lnTo>
                  <a:pt x="971804" y="482600"/>
                </a:lnTo>
                <a:lnTo>
                  <a:pt x="967743" y="495300"/>
                </a:lnTo>
                <a:lnTo>
                  <a:pt x="964124" y="508000"/>
                </a:lnTo>
                <a:lnTo>
                  <a:pt x="957035" y="546100"/>
                </a:lnTo>
                <a:lnTo>
                  <a:pt x="949946" y="571500"/>
                </a:lnTo>
                <a:lnTo>
                  <a:pt x="942857" y="609600"/>
                </a:lnTo>
                <a:lnTo>
                  <a:pt x="935768" y="635000"/>
                </a:lnTo>
                <a:lnTo>
                  <a:pt x="932962" y="660400"/>
                </a:lnTo>
                <a:lnTo>
                  <a:pt x="929122" y="685800"/>
                </a:lnTo>
                <a:lnTo>
                  <a:pt x="926316" y="698500"/>
                </a:lnTo>
                <a:lnTo>
                  <a:pt x="921590" y="711200"/>
                </a:lnTo>
                <a:lnTo>
                  <a:pt x="920851" y="723900"/>
                </a:lnTo>
                <a:lnTo>
                  <a:pt x="917602" y="736600"/>
                </a:lnTo>
                <a:lnTo>
                  <a:pt x="916863" y="749300"/>
                </a:lnTo>
                <a:lnTo>
                  <a:pt x="915977" y="762000"/>
                </a:lnTo>
                <a:lnTo>
                  <a:pt x="913319" y="774700"/>
                </a:lnTo>
                <a:lnTo>
                  <a:pt x="908888" y="800100"/>
                </a:lnTo>
                <a:lnTo>
                  <a:pt x="902685" y="825500"/>
                </a:lnTo>
                <a:lnTo>
                  <a:pt x="897959" y="825500"/>
                </a:lnTo>
                <a:lnTo>
                  <a:pt x="897959" y="838200"/>
                </a:lnTo>
                <a:lnTo>
                  <a:pt x="893233" y="850900"/>
                </a:lnTo>
                <a:lnTo>
                  <a:pt x="893233" y="863600"/>
                </a:lnTo>
                <a:lnTo>
                  <a:pt x="883781" y="889000"/>
                </a:lnTo>
                <a:lnTo>
                  <a:pt x="879055" y="889000"/>
                </a:lnTo>
                <a:lnTo>
                  <a:pt x="879055" y="901700"/>
                </a:lnTo>
                <a:lnTo>
                  <a:pt x="864876" y="927100"/>
                </a:lnTo>
                <a:lnTo>
                  <a:pt x="860150" y="939800"/>
                </a:lnTo>
                <a:lnTo>
                  <a:pt x="850698" y="952500"/>
                </a:lnTo>
                <a:lnTo>
                  <a:pt x="845972" y="965200"/>
                </a:lnTo>
                <a:close/>
              </a:path>
              <a:path w="1446529" h="2286000">
                <a:moveTo>
                  <a:pt x="378088" y="609600"/>
                </a:moveTo>
                <a:lnTo>
                  <a:pt x="477927" y="609600"/>
                </a:lnTo>
                <a:lnTo>
                  <a:pt x="470321" y="596900"/>
                </a:lnTo>
                <a:lnTo>
                  <a:pt x="463158" y="584200"/>
                </a:lnTo>
                <a:lnTo>
                  <a:pt x="459539" y="571500"/>
                </a:lnTo>
                <a:lnTo>
                  <a:pt x="455478" y="571500"/>
                </a:lnTo>
                <a:lnTo>
                  <a:pt x="450530" y="558800"/>
                </a:lnTo>
                <a:lnTo>
                  <a:pt x="444253" y="558800"/>
                </a:lnTo>
                <a:lnTo>
                  <a:pt x="439749" y="546100"/>
                </a:lnTo>
                <a:lnTo>
                  <a:pt x="433029" y="533400"/>
                </a:lnTo>
                <a:lnTo>
                  <a:pt x="389312" y="533400"/>
                </a:lnTo>
                <a:lnTo>
                  <a:pt x="382592" y="546100"/>
                </a:lnTo>
                <a:lnTo>
                  <a:pt x="378088" y="558800"/>
                </a:lnTo>
                <a:lnTo>
                  <a:pt x="378088" y="609600"/>
                </a:lnTo>
                <a:close/>
              </a:path>
              <a:path w="1446529" h="2286000">
                <a:moveTo>
                  <a:pt x="580941" y="1193800"/>
                </a:moveTo>
                <a:lnTo>
                  <a:pt x="770354" y="1193800"/>
                </a:lnTo>
                <a:lnTo>
                  <a:pt x="770281" y="1168400"/>
                </a:lnTo>
                <a:lnTo>
                  <a:pt x="769764" y="1155700"/>
                </a:lnTo>
                <a:lnTo>
                  <a:pt x="768361" y="1143000"/>
                </a:lnTo>
                <a:lnTo>
                  <a:pt x="765628" y="1117600"/>
                </a:lnTo>
                <a:lnTo>
                  <a:pt x="760902" y="1104900"/>
                </a:lnTo>
                <a:lnTo>
                  <a:pt x="760090" y="1092200"/>
                </a:lnTo>
                <a:lnTo>
                  <a:pt x="757948" y="1079500"/>
                </a:lnTo>
                <a:lnTo>
                  <a:pt x="735116" y="1003300"/>
                </a:lnTo>
                <a:lnTo>
                  <a:pt x="714927" y="952500"/>
                </a:lnTo>
                <a:lnTo>
                  <a:pt x="691561" y="901700"/>
                </a:lnTo>
                <a:lnTo>
                  <a:pt x="665700" y="850900"/>
                </a:lnTo>
                <a:lnTo>
                  <a:pt x="638023" y="800100"/>
                </a:lnTo>
                <a:lnTo>
                  <a:pt x="628128" y="787400"/>
                </a:lnTo>
                <a:lnTo>
                  <a:pt x="610110" y="762000"/>
                </a:lnTo>
                <a:lnTo>
                  <a:pt x="600215" y="749300"/>
                </a:lnTo>
                <a:lnTo>
                  <a:pt x="592387" y="736600"/>
                </a:lnTo>
                <a:lnTo>
                  <a:pt x="574960" y="711200"/>
                </a:lnTo>
                <a:lnTo>
                  <a:pt x="567132" y="698500"/>
                </a:lnTo>
                <a:lnTo>
                  <a:pt x="552954" y="685800"/>
                </a:lnTo>
                <a:lnTo>
                  <a:pt x="545052" y="673100"/>
                </a:lnTo>
                <a:lnTo>
                  <a:pt x="535822" y="660400"/>
                </a:lnTo>
                <a:lnTo>
                  <a:pt x="525705" y="647700"/>
                </a:lnTo>
                <a:lnTo>
                  <a:pt x="515145" y="635000"/>
                </a:lnTo>
                <a:lnTo>
                  <a:pt x="496240" y="622300"/>
                </a:lnTo>
                <a:lnTo>
                  <a:pt x="486419" y="609600"/>
                </a:lnTo>
                <a:lnTo>
                  <a:pt x="377349" y="609600"/>
                </a:lnTo>
                <a:lnTo>
                  <a:pt x="374100" y="635000"/>
                </a:lnTo>
                <a:lnTo>
                  <a:pt x="373362" y="635000"/>
                </a:lnTo>
                <a:lnTo>
                  <a:pt x="373362" y="673100"/>
                </a:lnTo>
                <a:lnTo>
                  <a:pt x="370629" y="685800"/>
                </a:lnTo>
                <a:lnTo>
                  <a:pt x="369226" y="698500"/>
                </a:lnTo>
                <a:lnTo>
                  <a:pt x="368709" y="711200"/>
                </a:lnTo>
                <a:lnTo>
                  <a:pt x="368709" y="749300"/>
                </a:lnTo>
                <a:lnTo>
                  <a:pt x="369226" y="762000"/>
                </a:lnTo>
                <a:lnTo>
                  <a:pt x="370629" y="774700"/>
                </a:lnTo>
                <a:lnTo>
                  <a:pt x="373362" y="800100"/>
                </a:lnTo>
                <a:lnTo>
                  <a:pt x="383995" y="838200"/>
                </a:lnTo>
                <a:lnTo>
                  <a:pt x="387540" y="863600"/>
                </a:lnTo>
                <a:lnTo>
                  <a:pt x="398321" y="889000"/>
                </a:lnTo>
                <a:lnTo>
                  <a:pt x="409989" y="914400"/>
                </a:lnTo>
                <a:lnTo>
                  <a:pt x="423429" y="952500"/>
                </a:lnTo>
                <a:lnTo>
                  <a:pt x="439527" y="977900"/>
                </a:lnTo>
                <a:lnTo>
                  <a:pt x="454592" y="1003300"/>
                </a:lnTo>
                <a:lnTo>
                  <a:pt x="471428" y="1041400"/>
                </a:lnTo>
                <a:lnTo>
                  <a:pt x="490037" y="1066800"/>
                </a:lnTo>
                <a:lnTo>
                  <a:pt x="510419" y="1092200"/>
                </a:lnTo>
                <a:lnTo>
                  <a:pt x="519871" y="1104900"/>
                </a:lnTo>
                <a:lnTo>
                  <a:pt x="541138" y="1143000"/>
                </a:lnTo>
                <a:lnTo>
                  <a:pt x="548227" y="1143000"/>
                </a:lnTo>
                <a:lnTo>
                  <a:pt x="576584" y="1181100"/>
                </a:lnTo>
                <a:lnTo>
                  <a:pt x="580941" y="1193800"/>
                </a:lnTo>
                <a:close/>
              </a:path>
              <a:path w="1446529" h="2286000">
                <a:moveTo>
                  <a:pt x="1389473" y="850900"/>
                </a:moveTo>
                <a:lnTo>
                  <a:pt x="1431565" y="850900"/>
                </a:lnTo>
                <a:lnTo>
                  <a:pt x="1422556" y="838200"/>
                </a:lnTo>
                <a:lnTo>
                  <a:pt x="1394200" y="838200"/>
                </a:lnTo>
                <a:lnTo>
                  <a:pt x="1389473" y="850900"/>
                </a:lnTo>
                <a:close/>
              </a:path>
              <a:path w="1446529" h="2286000">
                <a:moveTo>
                  <a:pt x="803437" y="1219200"/>
                </a:moveTo>
                <a:lnTo>
                  <a:pt x="1134781" y="1219200"/>
                </a:lnTo>
                <a:lnTo>
                  <a:pt x="1144307" y="1206500"/>
                </a:lnTo>
                <a:lnTo>
                  <a:pt x="1154719" y="1206500"/>
                </a:lnTo>
                <a:lnTo>
                  <a:pt x="1167347" y="1193800"/>
                </a:lnTo>
                <a:lnTo>
                  <a:pt x="1192750" y="1193800"/>
                </a:lnTo>
                <a:lnTo>
                  <a:pt x="1203900" y="1181100"/>
                </a:lnTo>
                <a:lnTo>
                  <a:pt x="1214608" y="1181100"/>
                </a:lnTo>
                <a:lnTo>
                  <a:pt x="1231518" y="1168400"/>
                </a:lnTo>
                <a:lnTo>
                  <a:pt x="1261795" y="1143000"/>
                </a:lnTo>
                <a:lnTo>
                  <a:pt x="1301450" y="1104900"/>
                </a:lnTo>
                <a:lnTo>
                  <a:pt x="1340293" y="1054100"/>
                </a:lnTo>
                <a:lnTo>
                  <a:pt x="1372489" y="1003300"/>
                </a:lnTo>
                <a:lnTo>
                  <a:pt x="1389473" y="977900"/>
                </a:lnTo>
                <a:lnTo>
                  <a:pt x="1395750" y="965200"/>
                </a:lnTo>
                <a:lnTo>
                  <a:pt x="1400698" y="952500"/>
                </a:lnTo>
                <a:lnTo>
                  <a:pt x="1404759" y="939800"/>
                </a:lnTo>
                <a:lnTo>
                  <a:pt x="1408378" y="939800"/>
                </a:lnTo>
                <a:lnTo>
                  <a:pt x="1436734" y="889000"/>
                </a:lnTo>
                <a:lnTo>
                  <a:pt x="1446187" y="876300"/>
                </a:lnTo>
                <a:lnTo>
                  <a:pt x="1442494" y="863600"/>
                </a:lnTo>
                <a:lnTo>
                  <a:pt x="1437916" y="850900"/>
                </a:lnTo>
                <a:lnTo>
                  <a:pt x="1368206" y="850900"/>
                </a:lnTo>
                <a:lnTo>
                  <a:pt x="1362741" y="863600"/>
                </a:lnTo>
                <a:lnTo>
                  <a:pt x="1339111" y="863600"/>
                </a:lnTo>
                <a:lnTo>
                  <a:pt x="1332760" y="876300"/>
                </a:lnTo>
                <a:lnTo>
                  <a:pt x="1322053" y="876300"/>
                </a:lnTo>
                <a:lnTo>
                  <a:pt x="1310902" y="889000"/>
                </a:lnTo>
                <a:lnTo>
                  <a:pt x="1285499" y="889000"/>
                </a:lnTo>
                <a:lnTo>
                  <a:pt x="1266595" y="901700"/>
                </a:lnTo>
                <a:lnTo>
                  <a:pt x="1238238" y="901700"/>
                </a:lnTo>
                <a:lnTo>
                  <a:pt x="1216158" y="914400"/>
                </a:lnTo>
                <a:lnTo>
                  <a:pt x="1192749" y="927100"/>
                </a:lnTo>
                <a:lnTo>
                  <a:pt x="1168454" y="927100"/>
                </a:lnTo>
                <a:lnTo>
                  <a:pt x="1143716" y="939800"/>
                </a:lnTo>
                <a:lnTo>
                  <a:pt x="1122523" y="952500"/>
                </a:lnTo>
                <a:lnTo>
                  <a:pt x="1101772" y="965200"/>
                </a:lnTo>
                <a:lnTo>
                  <a:pt x="1081908" y="977900"/>
                </a:lnTo>
                <a:lnTo>
                  <a:pt x="1044763" y="1003300"/>
                </a:lnTo>
                <a:lnTo>
                  <a:pt x="1024382" y="1016000"/>
                </a:lnTo>
                <a:lnTo>
                  <a:pt x="1002229" y="1028700"/>
                </a:lnTo>
                <a:lnTo>
                  <a:pt x="978303" y="1041400"/>
                </a:lnTo>
                <a:lnTo>
                  <a:pt x="964124" y="1066800"/>
                </a:lnTo>
                <a:lnTo>
                  <a:pt x="954672" y="1066800"/>
                </a:lnTo>
                <a:lnTo>
                  <a:pt x="945220" y="1079500"/>
                </a:lnTo>
                <a:lnTo>
                  <a:pt x="935325" y="1079500"/>
                </a:lnTo>
                <a:lnTo>
                  <a:pt x="917306" y="1092200"/>
                </a:lnTo>
                <a:lnTo>
                  <a:pt x="907411" y="1104900"/>
                </a:lnTo>
                <a:lnTo>
                  <a:pt x="874328" y="1143000"/>
                </a:lnTo>
                <a:lnTo>
                  <a:pt x="817615" y="1193800"/>
                </a:lnTo>
                <a:lnTo>
                  <a:pt x="803437" y="1219200"/>
                </a:lnTo>
                <a:close/>
              </a:path>
              <a:path w="1446529" h="2286000">
                <a:moveTo>
                  <a:pt x="843018" y="977900"/>
                </a:moveTo>
                <a:lnTo>
                  <a:pt x="902685" y="977900"/>
                </a:lnTo>
                <a:lnTo>
                  <a:pt x="902685" y="965200"/>
                </a:lnTo>
                <a:lnTo>
                  <a:pt x="845159" y="965200"/>
                </a:lnTo>
                <a:lnTo>
                  <a:pt x="843018" y="977900"/>
                </a:lnTo>
                <a:close/>
              </a:path>
              <a:path w="1446529" h="2286000">
                <a:moveTo>
                  <a:pt x="517507" y="1803400"/>
                </a:moveTo>
                <a:lnTo>
                  <a:pt x="633297" y="1803400"/>
                </a:lnTo>
                <a:lnTo>
                  <a:pt x="637580" y="1778000"/>
                </a:lnTo>
                <a:lnTo>
                  <a:pt x="647919" y="1727200"/>
                </a:lnTo>
                <a:lnTo>
                  <a:pt x="652202" y="1701800"/>
                </a:lnTo>
                <a:lnTo>
                  <a:pt x="652202" y="1689100"/>
                </a:lnTo>
                <a:lnTo>
                  <a:pt x="663648" y="1651000"/>
                </a:lnTo>
                <a:lnTo>
                  <a:pt x="676423" y="1600200"/>
                </a:lnTo>
                <a:lnTo>
                  <a:pt x="690084" y="1549400"/>
                </a:lnTo>
                <a:lnTo>
                  <a:pt x="704189" y="1498600"/>
                </a:lnTo>
                <a:lnTo>
                  <a:pt x="708915" y="1485900"/>
                </a:lnTo>
                <a:lnTo>
                  <a:pt x="708915" y="1473200"/>
                </a:lnTo>
                <a:lnTo>
                  <a:pt x="718367" y="1435100"/>
                </a:lnTo>
                <a:lnTo>
                  <a:pt x="727819" y="1409700"/>
                </a:lnTo>
                <a:lnTo>
                  <a:pt x="727819" y="1397000"/>
                </a:lnTo>
                <a:lnTo>
                  <a:pt x="741998" y="1397000"/>
                </a:lnTo>
                <a:lnTo>
                  <a:pt x="746724" y="1384300"/>
                </a:lnTo>
                <a:lnTo>
                  <a:pt x="756619" y="1371600"/>
                </a:lnTo>
                <a:lnTo>
                  <a:pt x="765628" y="1371600"/>
                </a:lnTo>
                <a:lnTo>
                  <a:pt x="774637" y="1358900"/>
                </a:lnTo>
                <a:lnTo>
                  <a:pt x="784533" y="1346200"/>
                </a:lnTo>
                <a:lnTo>
                  <a:pt x="791622" y="1346200"/>
                </a:lnTo>
                <a:lnTo>
                  <a:pt x="805800" y="1333500"/>
                </a:lnTo>
                <a:lnTo>
                  <a:pt x="812889" y="1333500"/>
                </a:lnTo>
                <a:lnTo>
                  <a:pt x="822785" y="1320800"/>
                </a:lnTo>
                <a:lnTo>
                  <a:pt x="840803" y="1320800"/>
                </a:lnTo>
                <a:lnTo>
                  <a:pt x="850698" y="1308100"/>
                </a:lnTo>
                <a:lnTo>
                  <a:pt x="868421" y="1308100"/>
                </a:lnTo>
                <a:lnTo>
                  <a:pt x="903867" y="1295400"/>
                </a:lnTo>
                <a:lnTo>
                  <a:pt x="921590" y="1282700"/>
                </a:lnTo>
                <a:lnTo>
                  <a:pt x="940494" y="1282700"/>
                </a:lnTo>
                <a:lnTo>
                  <a:pt x="997207" y="1270000"/>
                </a:lnTo>
                <a:lnTo>
                  <a:pt x="1011385" y="1257300"/>
                </a:lnTo>
                <a:lnTo>
                  <a:pt x="1039742" y="1244600"/>
                </a:lnTo>
                <a:lnTo>
                  <a:pt x="775080" y="1244600"/>
                </a:lnTo>
                <a:lnTo>
                  <a:pt x="779806" y="1231900"/>
                </a:lnTo>
                <a:lnTo>
                  <a:pt x="786009" y="1219200"/>
                </a:lnTo>
                <a:lnTo>
                  <a:pt x="790440" y="1206500"/>
                </a:lnTo>
                <a:lnTo>
                  <a:pt x="793098" y="1193800"/>
                </a:lnTo>
                <a:lnTo>
                  <a:pt x="793984" y="1181100"/>
                </a:lnTo>
                <a:lnTo>
                  <a:pt x="798711" y="1181100"/>
                </a:lnTo>
                <a:lnTo>
                  <a:pt x="806538" y="1168400"/>
                </a:lnTo>
                <a:lnTo>
                  <a:pt x="823966" y="1130300"/>
                </a:lnTo>
                <a:lnTo>
                  <a:pt x="831793" y="1104900"/>
                </a:lnTo>
                <a:lnTo>
                  <a:pt x="869602" y="1028700"/>
                </a:lnTo>
                <a:lnTo>
                  <a:pt x="879054" y="1016000"/>
                </a:lnTo>
                <a:lnTo>
                  <a:pt x="885405" y="1003300"/>
                </a:lnTo>
                <a:lnTo>
                  <a:pt x="896334" y="977900"/>
                </a:lnTo>
                <a:lnTo>
                  <a:pt x="839990" y="977900"/>
                </a:lnTo>
                <a:lnTo>
                  <a:pt x="836520" y="990600"/>
                </a:lnTo>
                <a:lnTo>
                  <a:pt x="808163" y="1041400"/>
                </a:lnTo>
                <a:lnTo>
                  <a:pt x="822341" y="1066800"/>
                </a:lnTo>
                <a:lnTo>
                  <a:pt x="817615" y="1066800"/>
                </a:lnTo>
                <a:lnTo>
                  <a:pt x="813332" y="1079500"/>
                </a:lnTo>
                <a:lnTo>
                  <a:pt x="808163" y="1079500"/>
                </a:lnTo>
                <a:lnTo>
                  <a:pt x="802994" y="1092200"/>
                </a:lnTo>
                <a:lnTo>
                  <a:pt x="798711" y="1104900"/>
                </a:lnTo>
                <a:lnTo>
                  <a:pt x="788299" y="1130300"/>
                </a:lnTo>
                <a:lnTo>
                  <a:pt x="779216" y="1155700"/>
                </a:lnTo>
                <a:lnTo>
                  <a:pt x="772791" y="1168400"/>
                </a:lnTo>
                <a:lnTo>
                  <a:pt x="770354" y="1193800"/>
                </a:lnTo>
                <a:lnTo>
                  <a:pt x="586627" y="1193800"/>
                </a:lnTo>
                <a:lnTo>
                  <a:pt x="593199" y="1206500"/>
                </a:lnTo>
                <a:lnTo>
                  <a:pt x="600215" y="1219200"/>
                </a:lnTo>
                <a:lnTo>
                  <a:pt x="604941" y="1219200"/>
                </a:lnTo>
                <a:lnTo>
                  <a:pt x="612768" y="1231900"/>
                </a:lnTo>
                <a:lnTo>
                  <a:pt x="621482" y="1231900"/>
                </a:lnTo>
                <a:lnTo>
                  <a:pt x="630196" y="1244600"/>
                </a:lnTo>
                <a:lnTo>
                  <a:pt x="638023" y="1257300"/>
                </a:lnTo>
                <a:lnTo>
                  <a:pt x="642380" y="1270000"/>
                </a:lnTo>
                <a:lnTo>
                  <a:pt x="648066" y="1270000"/>
                </a:lnTo>
                <a:lnTo>
                  <a:pt x="654639" y="1282700"/>
                </a:lnTo>
                <a:lnTo>
                  <a:pt x="661654" y="1295400"/>
                </a:lnTo>
                <a:lnTo>
                  <a:pt x="663278" y="1295400"/>
                </a:lnTo>
                <a:lnTo>
                  <a:pt x="667561" y="1308100"/>
                </a:lnTo>
                <a:lnTo>
                  <a:pt x="673617" y="1320800"/>
                </a:lnTo>
                <a:lnTo>
                  <a:pt x="680558" y="1333500"/>
                </a:lnTo>
                <a:lnTo>
                  <a:pt x="685284" y="1346200"/>
                </a:lnTo>
                <a:lnTo>
                  <a:pt x="685284" y="1358900"/>
                </a:lnTo>
                <a:lnTo>
                  <a:pt x="690011" y="1358900"/>
                </a:lnTo>
                <a:lnTo>
                  <a:pt x="683660" y="1371600"/>
                </a:lnTo>
                <a:lnTo>
                  <a:pt x="672731" y="1422400"/>
                </a:lnTo>
                <a:lnTo>
                  <a:pt x="666380" y="1435100"/>
                </a:lnTo>
                <a:lnTo>
                  <a:pt x="656928" y="1473200"/>
                </a:lnTo>
                <a:lnTo>
                  <a:pt x="649100" y="1498600"/>
                </a:lnTo>
                <a:lnTo>
                  <a:pt x="631673" y="1574800"/>
                </a:lnTo>
                <a:lnTo>
                  <a:pt x="623845" y="1600200"/>
                </a:lnTo>
                <a:lnTo>
                  <a:pt x="614097" y="1638300"/>
                </a:lnTo>
                <a:lnTo>
                  <a:pt x="606122" y="1676400"/>
                </a:lnTo>
                <a:lnTo>
                  <a:pt x="599919" y="1714500"/>
                </a:lnTo>
                <a:lnTo>
                  <a:pt x="595488" y="1739900"/>
                </a:lnTo>
                <a:lnTo>
                  <a:pt x="420622" y="1739900"/>
                </a:lnTo>
                <a:lnTo>
                  <a:pt x="448979" y="1752600"/>
                </a:lnTo>
                <a:lnTo>
                  <a:pt x="465151" y="1765300"/>
                </a:lnTo>
                <a:lnTo>
                  <a:pt x="479108" y="1778000"/>
                </a:lnTo>
                <a:lnTo>
                  <a:pt x="492178" y="1790700"/>
                </a:lnTo>
                <a:lnTo>
                  <a:pt x="505692" y="1790700"/>
                </a:lnTo>
                <a:lnTo>
                  <a:pt x="517507" y="1803400"/>
                </a:lnTo>
                <a:close/>
              </a:path>
              <a:path w="1446529" h="2286000">
                <a:moveTo>
                  <a:pt x="420622" y="1739900"/>
                </a:moveTo>
                <a:lnTo>
                  <a:pt x="595488" y="1739900"/>
                </a:lnTo>
                <a:lnTo>
                  <a:pt x="591944" y="1727200"/>
                </a:lnTo>
                <a:lnTo>
                  <a:pt x="584855" y="1714500"/>
                </a:lnTo>
                <a:lnTo>
                  <a:pt x="577766" y="1689100"/>
                </a:lnTo>
                <a:lnTo>
                  <a:pt x="574221" y="1689100"/>
                </a:lnTo>
                <a:lnTo>
                  <a:pt x="570676" y="1676400"/>
                </a:lnTo>
                <a:lnTo>
                  <a:pt x="567132" y="1676400"/>
                </a:lnTo>
                <a:lnTo>
                  <a:pt x="563587" y="1663700"/>
                </a:lnTo>
                <a:lnTo>
                  <a:pt x="556498" y="1651000"/>
                </a:lnTo>
                <a:lnTo>
                  <a:pt x="552954" y="1651000"/>
                </a:lnTo>
                <a:lnTo>
                  <a:pt x="548227" y="1638300"/>
                </a:lnTo>
                <a:lnTo>
                  <a:pt x="540400" y="1625600"/>
                </a:lnTo>
                <a:lnTo>
                  <a:pt x="522972" y="1600200"/>
                </a:lnTo>
                <a:lnTo>
                  <a:pt x="515145" y="1587500"/>
                </a:lnTo>
                <a:lnTo>
                  <a:pt x="505249" y="1574800"/>
                </a:lnTo>
                <a:lnTo>
                  <a:pt x="487231" y="1549400"/>
                </a:lnTo>
                <a:lnTo>
                  <a:pt x="477336" y="1536700"/>
                </a:lnTo>
                <a:lnTo>
                  <a:pt x="472610" y="1524000"/>
                </a:lnTo>
                <a:lnTo>
                  <a:pt x="467884" y="1524000"/>
                </a:lnTo>
                <a:lnTo>
                  <a:pt x="458062" y="1511300"/>
                </a:lnTo>
                <a:lnTo>
                  <a:pt x="449570" y="1511300"/>
                </a:lnTo>
                <a:lnTo>
                  <a:pt x="441964" y="1498600"/>
                </a:lnTo>
                <a:lnTo>
                  <a:pt x="434801" y="1485900"/>
                </a:lnTo>
                <a:lnTo>
                  <a:pt x="392266" y="1435100"/>
                </a:lnTo>
                <a:lnTo>
                  <a:pt x="380820" y="1422400"/>
                </a:lnTo>
                <a:lnTo>
                  <a:pt x="368045" y="1409700"/>
                </a:lnTo>
                <a:lnTo>
                  <a:pt x="354383" y="1397000"/>
                </a:lnTo>
                <a:lnTo>
                  <a:pt x="297744" y="1346200"/>
                </a:lnTo>
                <a:lnTo>
                  <a:pt x="283566" y="1346200"/>
                </a:lnTo>
                <a:lnTo>
                  <a:pt x="266655" y="1333500"/>
                </a:lnTo>
                <a:lnTo>
                  <a:pt x="251074" y="1320800"/>
                </a:lnTo>
                <a:lnTo>
                  <a:pt x="236379" y="1308100"/>
                </a:lnTo>
                <a:lnTo>
                  <a:pt x="222126" y="1295400"/>
                </a:lnTo>
                <a:lnTo>
                  <a:pt x="215037" y="1295400"/>
                </a:lnTo>
                <a:lnTo>
                  <a:pt x="207948" y="1282700"/>
                </a:lnTo>
                <a:lnTo>
                  <a:pt x="193770" y="1282700"/>
                </a:lnTo>
                <a:lnTo>
                  <a:pt x="186681" y="1270000"/>
                </a:lnTo>
                <a:lnTo>
                  <a:pt x="172503" y="1270000"/>
                </a:lnTo>
                <a:lnTo>
                  <a:pt x="165413" y="1257300"/>
                </a:lnTo>
                <a:lnTo>
                  <a:pt x="108700" y="1219200"/>
                </a:lnTo>
                <a:lnTo>
                  <a:pt x="89796" y="1181100"/>
                </a:lnTo>
                <a:lnTo>
                  <a:pt x="79900" y="1181100"/>
                </a:lnTo>
                <a:lnTo>
                  <a:pt x="70891" y="1168400"/>
                </a:lnTo>
                <a:lnTo>
                  <a:pt x="61882" y="1168400"/>
                </a:lnTo>
                <a:lnTo>
                  <a:pt x="51987" y="1155700"/>
                </a:lnTo>
                <a:lnTo>
                  <a:pt x="42535" y="1143000"/>
                </a:lnTo>
                <a:lnTo>
                  <a:pt x="23630" y="1143000"/>
                </a:lnTo>
                <a:lnTo>
                  <a:pt x="11962" y="1155700"/>
                </a:lnTo>
                <a:lnTo>
                  <a:pt x="4726" y="1155700"/>
                </a:lnTo>
                <a:lnTo>
                  <a:pt x="1033" y="1168400"/>
                </a:lnTo>
                <a:lnTo>
                  <a:pt x="0" y="1181100"/>
                </a:lnTo>
                <a:lnTo>
                  <a:pt x="3544" y="1193800"/>
                </a:lnTo>
                <a:lnTo>
                  <a:pt x="7089" y="1219200"/>
                </a:lnTo>
                <a:lnTo>
                  <a:pt x="14178" y="1244600"/>
                </a:lnTo>
                <a:lnTo>
                  <a:pt x="18535" y="1257300"/>
                </a:lnTo>
                <a:lnTo>
                  <a:pt x="24221" y="1282700"/>
                </a:lnTo>
                <a:lnTo>
                  <a:pt x="30793" y="1295400"/>
                </a:lnTo>
                <a:lnTo>
                  <a:pt x="37808" y="1308100"/>
                </a:lnTo>
                <a:lnTo>
                  <a:pt x="70891" y="1384300"/>
                </a:lnTo>
                <a:lnTo>
                  <a:pt x="77980" y="1384300"/>
                </a:lnTo>
                <a:lnTo>
                  <a:pt x="127604" y="1473200"/>
                </a:lnTo>
                <a:lnTo>
                  <a:pt x="132330" y="1473200"/>
                </a:lnTo>
                <a:lnTo>
                  <a:pt x="137056" y="1485900"/>
                </a:lnTo>
                <a:lnTo>
                  <a:pt x="179591" y="1536700"/>
                </a:lnTo>
                <a:lnTo>
                  <a:pt x="190963" y="1549400"/>
                </a:lnTo>
                <a:lnTo>
                  <a:pt x="215480" y="1574800"/>
                </a:lnTo>
                <a:lnTo>
                  <a:pt x="226852" y="1587500"/>
                </a:lnTo>
                <a:lnTo>
                  <a:pt x="250852" y="1600200"/>
                </a:lnTo>
                <a:lnTo>
                  <a:pt x="273522" y="1625600"/>
                </a:lnTo>
                <a:lnTo>
                  <a:pt x="295307" y="1638300"/>
                </a:lnTo>
                <a:lnTo>
                  <a:pt x="345004" y="1676400"/>
                </a:lnTo>
                <a:lnTo>
                  <a:pt x="365460" y="1701800"/>
                </a:lnTo>
                <a:lnTo>
                  <a:pt x="384586" y="1714500"/>
                </a:lnTo>
                <a:lnTo>
                  <a:pt x="402825" y="1727200"/>
                </a:lnTo>
                <a:lnTo>
                  <a:pt x="420622" y="1739900"/>
                </a:lnTo>
                <a:close/>
              </a:path>
              <a:path w="1446529" h="2286000">
                <a:moveTo>
                  <a:pt x="789258" y="1231900"/>
                </a:moveTo>
                <a:lnTo>
                  <a:pt x="1110634" y="1231900"/>
                </a:lnTo>
                <a:lnTo>
                  <a:pt x="1110634" y="1219200"/>
                </a:lnTo>
                <a:lnTo>
                  <a:pt x="796348" y="1219200"/>
                </a:lnTo>
                <a:lnTo>
                  <a:pt x="789258" y="1231900"/>
                </a:lnTo>
                <a:close/>
              </a:path>
              <a:path w="1446529" h="2286000">
                <a:moveTo>
                  <a:pt x="779806" y="1244600"/>
                </a:moveTo>
                <a:lnTo>
                  <a:pt x="1053920" y="1244600"/>
                </a:lnTo>
                <a:lnTo>
                  <a:pt x="1077551" y="1231900"/>
                </a:lnTo>
                <a:lnTo>
                  <a:pt x="784532" y="1231900"/>
                </a:lnTo>
                <a:lnTo>
                  <a:pt x="779806" y="1244600"/>
                </a:lnTo>
                <a:close/>
              </a:path>
              <a:path w="1446529" h="2286000">
                <a:moveTo>
                  <a:pt x="702417" y="1714500"/>
                </a:moveTo>
                <a:lnTo>
                  <a:pt x="1087003" y="1714500"/>
                </a:lnTo>
                <a:lnTo>
                  <a:pt x="1120086" y="1676400"/>
                </a:lnTo>
                <a:lnTo>
                  <a:pt x="1129907" y="1676400"/>
                </a:lnTo>
                <a:lnTo>
                  <a:pt x="1138399" y="1663700"/>
                </a:lnTo>
                <a:lnTo>
                  <a:pt x="1146005" y="1663700"/>
                </a:lnTo>
                <a:lnTo>
                  <a:pt x="1153168" y="1651000"/>
                </a:lnTo>
                <a:lnTo>
                  <a:pt x="1163802" y="1638300"/>
                </a:lnTo>
                <a:lnTo>
                  <a:pt x="1174436" y="1612900"/>
                </a:lnTo>
                <a:lnTo>
                  <a:pt x="1195703" y="1587500"/>
                </a:lnTo>
                <a:lnTo>
                  <a:pt x="1224060" y="1524000"/>
                </a:lnTo>
                <a:lnTo>
                  <a:pt x="1252416" y="1473200"/>
                </a:lnTo>
                <a:lnTo>
                  <a:pt x="1252416" y="1460500"/>
                </a:lnTo>
                <a:lnTo>
                  <a:pt x="1261869" y="1435100"/>
                </a:lnTo>
                <a:lnTo>
                  <a:pt x="1262681" y="1422400"/>
                </a:lnTo>
                <a:lnTo>
                  <a:pt x="1264823" y="1422400"/>
                </a:lnTo>
                <a:lnTo>
                  <a:pt x="1267850" y="1409700"/>
                </a:lnTo>
                <a:lnTo>
                  <a:pt x="1271321" y="1409700"/>
                </a:lnTo>
                <a:lnTo>
                  <a:pt x="1276047" y="1397000"/>
                </a:lnTo>
                <a:lnTo>
                  <a:pt x="1276047" y="1384300"/>
                </a:lnTo>
                <a:lnTo>
                  <a:pt x="1271321" y="1371600"/>
                </a:lnTo>
                <a:lnTo>
                  <a:pt x="1261869" y="1358900"/>
                </a:lnTo>
                <a:lnTo>
                  <a:pt x="1224060" y="1358900"/>
                </a:lnTo>
                <a:lnTo>
                  <a:pt x="1224060" y="1371600"/>
                </a:lnTo>
                <a:lnTo>
                  <a:pt x="1219334" y="1371600"/>
                </a:lnTo>
                <a:lnTo>
                  <a:pt x="1179088" y="1397000"/>
                </a:lnTo>
                <a:lnTo>
                  <a:pt x="1134633" y="1422400"/>
                </a:lnTo>
                <a:lnTo>
                  <a:pt x="1110634" y="1435100"/>
                </a:lnTo>
                <a:lnTo>
                  <a:pt x="1093723" y="1447800"/>
                </a:lnTo>
                <a:lnTo>
                  <a:pt x="1078142" y="1447800"/>
                </a:lnTo>
                <a:lnTo>
                  <a:pt x="1063446" y="1460500"/>
                </a:lnTo>
                <a:lnTo>
                  <a:pt x="1049194" y="1473200"/>
                </a:lnTo>
                <a:lnTo>
                  <a:pt x="1016111" y="1485900"/>
                </a:lnTo>
                <a:lnTo>
                  <a:pt x="987755" y="1498600"/>
                </a:lnTo>
                <a:lnTo>
                  <a:pt x="970844" y="1511300"/>
                </a:lnTo>
                <a:lnTo>
                  <a:pt x="955263" y="1524000"/>
                </a:lnTo>
                <a:lnTo>
                  <a:pt x="940568" y="1524000"/>
                </a:lnTo>
                <a:lnTo>
                  <a:pt x="926316" y="1536700"/>
                </a:lnTo>
                <a:lnTo>
                  <a:pt x="899657" y="1549400"/>
                </a:lnTo>
                <a:lnTo>
                  <a:pt x="876101" y="1562100"/>
                </a:lnTo>
                <a:lnTo>
                  <a:pt x="855203" y="1574800"/>
                </a:lnTo>
                <a:lnTo>
                  <a:pt x="836520" y="1587500"/>
                </a:lnTo>
                <a:lnTo>
                  <a:pt x="831794" y="1600200"/>
                </a:lnTo>
                <a:lnTo>
                  <a:pt x="817615" y="1600200"/>
                </a:lnTo>
                <a:lnTo>
                  <a:pt x="808163" y="1612900"/>
                </a:lnTo>
                <a:lnTo>
                  <a:pt x="795240" y="1612900"/>
                </a:lnTo>
                <a:lnTo>
                  <a:pt x="779216" y="1625600"/>
                </a:lnTo>
                <a:lnTo>
                  <a:pt x="762305" y="1638300"/>
                </a:lnTo>
                <a:lnTo>
                  <a:pt x="746724" y="1651000"/>
                </a:lnTo>
                <a:lnTo>
                  <a:pt x="737272" y="1676400"/>
                </a:lnTo>
                <a:lnTo>
                  <a:pt x="713641" y="1701800"/>
                </a:lnTo>
                <a:lnTo>
                  <a:pt x="707364" y="1701800"/>
                </a:lnTo>
                <a:lnTo>
                  <a:pt x="702417" y="1714500"/>
                </a:lnTo>
                <a:close/>
              </a:path>
              <a:path w="1446529" h="2286000">
                <a:moveTo>
                  <a:pt x="545051" y="1841500"/>
                </a:moveTo>
                <a:lnTo>
                  <a:pt x="858895" y="1841500"/>
                </a:lnTo>
                <a:lnTo>
                  <a:pt x="890279" y="1828800"/>
                </a:lnTo>
                <a:lnTo>
                  <a:pt x="920777" y="1816100"/>
                </a:lnTo>
                <a:lnTo>
                  <a:pt x="949946" y="1803400"/>
                </a:lnTo>
                <a:lnTo>
                  <a:pt x="968850" y="1790700"/>
                </a:lnTo>
                <a:lnTo>
                  <a:pt x="984210" y="1790700"/>
                </a:lnTo>
                <a:lnTo>
                  <a:pt x="1011385" y="1778000"/>
                </a:lnTo>
                <a:lnTo>
                  <a:pt x="1019287" y="1765300"/>
                </a:lnTo>
                <a:lnTo>
                  <a:pt x="1028517" y="1765300"/>
                </a:lnTo>
                <a:lnTo>
                  <a:pt x="1038634" y="1752600"/>
                </a:lnTo>
                <a:lnTo>
                  <a:pt x="1049194" y="1752600"/>
                </a:lnTo>
                <a:lnTo>
                  <a:pt x="1063372" y="1727200"/>
                </a:lnTo>
                <a:lnTo>
                  <a:pt x="1076960" y="1727200"/>
                </a:lnTo>
                <a:lnTo>
                  <a:pt x="1082646" y="1714500"/>
                </a:lnTo>
                <a:lnTo>
                  <a:pt x="694737" y="1714500"/>
                </a:lnTo>
                <a:lnTo>
                  <a:pt x="680558" y="1727200"/>
                </a:lnTo>
                <a:lnTo>
                  <a:pt x="661875" y="1752600"/>
                </a:lnTo>
                <a:lnTo>
                  <a:pt x="648066" y="1765300"/>
                </a:lnTo>
                <a:lnTo>
                  <a:pt x="638688" y="1778000"/>
                </a:lnTo>
                <a:lnTo>
                  <a:pt x="633297" y="1803400"/>
                </a:lnTo>
                <a:lnTo>
                  <a:pt x="517507" y="1803400"/>
                </a:lnTo>
                <a:lnTo>
                  <a:pt x="529322" y="1816100"/>
                </a:lnTo>
                <a:lnTo>
                  <a:pt x="534049" y="1828800"/>
                </a:lnTo>
                <a:lnTo>
                  <a:pt x="538775" y="1828800"/>
                </a:lnTo>
                <a:lnTo>
                  <a:pt x="545051" y="1841500"/>
                </a:lnTo>
                <a:close/>
              </a:path>
              <a:path w="1446529" h="2286000">
                <a:moveTo>
                  <a:pt x="554061" y="1854200"/>
                </a:moveTo>
                <a:lnTo>
                  <a:pt x="819978" y="1854200"/>
                </a:lnTo>
                <a:lnTo>
                  <a:pt x="827067" y="1841500"/>
                </a:lnTo>
                <a:lnTo>
                  <a:pt x="549999" y="1841500"/>
                </a:lnTo>
                <a:lnTo>
                  <a:pt x="554061" y="1854200"/>
                </a:lnTo>
                <a:close/>
              </a:path>
              <a:path w="1446529" h="2286000">
                <a:moveTo>
                  <a:pt x="562335" y="2286000"/>
                </a:moveTo>
                <a:lnTo>
                  <a:pt x="620369" y="2286000"/>
                </a:lnTo>
                <a:lnTo>
                  <a:pt x="619119" y="2273300"/>
                </a:lnTo>
                <a:lnTo>
                  <a:pt x="616387" y="2247900"/>
                </a:lnTo>
                <a:lnTo>
                  <a:pt x="614984" y="2209800"/>
                </a:lnTo>
                <a:lnTo>
                  <a:pt x="614467" y="2171700"/>
                </a:lnTo>
                <a:lnTo>
                  <a:pt x="614393" y="2057400"/>
                </a:lnTo>
                <a:lnTo>
                  <a:pt x="615131" y="2032000"/>
                </a:lnTo>
                <a:lnTo>
                  <a:pt x="616756" y="2019300"/>
                </a:lnTo>
                <a:lnTo>
                  <a:pt x="618380" y="1993900"/>
                </a:lnTo>
                <a:lnTo>
                  <a:pt x="619119" y="1981200"/>
                </a:lnTo>
                <a:lnTo>
                  <a:pt x="619193" y="1968500"/>
                </a:lnTo>
                <a:lnTo>
                  <a:pt x="619710" y="1955800"/>
                </a:lnTo>
                <a:lnTo>
                  <a:pt x="621113" y="1943100"/>
                </a:lnTo>
                <a:lnTo>
                  <a:pt x="623845" y="1930400"/>
                </a:lnTo>
                <a:lnTo>
                  <a:pt x="638023" y="1917700"/>
                </a:lnTo>
                <a:lnTo>
                  <a:pt x="648805" y="1905000"/>
                </a:lnTo>
                <a:lnTo>
                  <a:pt x="660472" y="1892300"/>
                </a:lnTo>
                <a:lnTo>
                  <a:pt x="673912" y="1892300"/>
                </a:lnTo>
                <a:lnTo>
                  <a:pt x="690011" y="1879600"/>
                </a:lnTo>
                <a:lnTo>
                  <a:pt x="709653" y="1879600"/>
                </a:lnTo>
                <a:lnTo>
                  <a:pt x="741259" y="1866900"/>
                </a:lnTo>
                <a:lnTo>
                  <a:pt x="773899" y="1866900"/>
                </a:lnTo>
                <a:lnTo>
                  <a:pt x="798711" y="1854200"/>
                </a:lnTo>
                <a:lnTo>
                  <a:pt x="557679" y="1854200"/>
                </a:lnTo>
                <a:lnTo>
                  <a:pt x="567131" y="1866900"/>
                </a:lnTo>
                <a:lnTo>
                  <a:pt x="564325" y="1905000"/>
                </a:lnTo>
                <a:lnTo>
                  <a:pt x="562405" y="1943100"/>
                </a:lnTo>
                <a:lnTo>
                  <a:pt x="560485" y="1968500"/>
                </a:lnTo>
                <a:lnTo>
                  <a:pt x="557679" y="2006600"/>
                </a:lnTo>
                <a:lnTo>
                  <a:pt x="557679" y="2235200"/>
                </a:lnTo>
                <a:lnTo>
                  <a:pt x="558417" y="2247900"/>
                </a:lnTo>
                <a:lnTo>
                  <a:pt x="561667" y="2273300"/>
                </a:lnTo>
                <a:lnTo>
                  <a:pt x="562335" y="2286000"/>
                </a:lnTo>
                <a:close/>
              </a:path>
              <a:path w="1446529" h="2286000">
                <a:moveTo>
                  <a:pt x="18904" y="1892300"/>
                </a:moveTo>
                <a:lnTo>
                  <a:pt x="73992" y="1892300"/>
                </a:lnTo>
                <a:lnTo>
                  <a:pt x="63063" y="1879600"/>
                </a:lnTo>
                <a:lnTo>
                  <a:pt x="23261" y="1879600"/>
                </a:lnTo>
                <a:lnTo>
                  <a:pt x="18904" y="1892300"/>
                </a:lnTo>
                <a:close/>
              </a:path>
              <a:path w="1446529" h="2286000">
                <a:moveTo>
                  <a:pt x="182900" y="2286000"/>
                </a:moveTo>
                <a:lnTo>
                  <a:pt x="538229" y="2286000"/>
                </a:lnTo>
                <a:lnTo>
                  <a:pt x="529322" y="2273300"/>
                </a:lnTo>
                <a:lnTo>
                  <a:pt x="519353" y="2260600"/>
                </a:lnTo>
                <a:lnTo>
                  <a:pt x="509827" y="2247900"/>
                </a:lnTo>
                <a:lnTo>
                  <a:pt x="499415" y="2235200"/>
                </a:lnTo>
                <a:lnTo>
                  <a:pt x="486788" y="2222500"/>
                </a:lnTo>
                <a:lnTo>
                  <a:pt x="482431" y="2222500"/>
                </a:lnTo>
                <a:lnTo>
                  <a:pt x="476745" y="2209800"/>
                </a:lnTo>
                <a:lnTo>
                  <a:pt x="470172" y="2197100"/>
                </a:lnTo>
                <a:lnTo>
                  <a:pt x="463157" y="2197100"/>
                </a:lnTo>
                <a:lnTo>
                  <a:pt x="453705" y="2184400"/>
                </a:lnTo>
                <a:lnTo>
                  <a:pt x="448979" y="2171700"/>
                </a:lnTo>
                <a:lnTo>
                  <a:pt x="438271" y="2171700"/>
                </a:lnTo>
                <a:lnTo>
                  <a:pt x="427121" y="2159000"/>
                </a:lnTo>
                <a:lnTo>
                  <a:pt x="415084" y="2146300"/>
                </a:lnTo>
                <a:lnTo>
                  <a:pt x="401718" y="2133600"/>
                </a:lnTo>
                <a:lnTo>
                  <a:pt x="390346" y="2120900"/>
                </a:lnTo>
                <a:lnTo>
                  <a:pt x="365829" y="2095500"/>
                </a:lnTo>
                <a:lnTo>
                  <a:pt x="354457" y="2095500"/>
                </a:lnTo>
                <a:lnTo>
                  <a:pt x="349731" y="2082800"/>
                </a:lnTo>
                <a:lnTo>
                  <a:pt x="322260" y="2070100"/>
                </a:lnTo>
                <a:lnTo>
                  <a:pt x="296562" y="2057400"/>
                </a:lnTo>
                <a:lnTo>
                  <a:pt x="272636" y="2032000"/>
                </a:lnTo>
                <a:lnTo>
                  <a:pt x="250482" y="2019300"/>
                </a:lnTo>
                <a:lnTo>
                  <a:pt x="151234" y="1955800"/>
                </a:lnTo>
                <a:lnTo>
                  <a:pt x="127604" y="1930400"/>
                </a:lnTo>
                <a:lnTo>
                  <a:pt x="116897" y="1917700"/>
                </a:lnTo>
                <a:lnTo>
                  <a:pt x="105746" y="1917700"/>
                </a:lnTo>
                <a:lnTo>
                  <a:pt x="93709" y="1905000"/>
                </a:lnTo>
                <a:lnTo>
                  <a:pt x="80343" y="1892300"/>
                </a:lnTo>
                <a:lnTo>
                  <a:pt x="16172" y="1892300"/>
                </a:lnTo>
                <a:lnTo>
                  <a:pt x="14769" y="1905000"/>
                </a:lnTo>
                <a:lnTo>
                  <a:pt x="14252" y="1905000"/>
                </a:lnTo>
                <a:lnTo>
                  <a:pt x="14178" y="1917700"/>
                </a:lnTo>
                <a:lnTo>
                  <a:pt x="18904" y="1930400"/>
                </a:lnTo>
                <a:lnTo>
                  <a:pt x="18904" y="1943100"/>
                </a:lnTo>
                <a:lnTo>
                  <a:pt x="29538" y="1981200"/>
                </a:lnTo>
                <a:lnTo>
                  <a:pt x="33082" y="2006600"/>
                </a:lnTo>
                <a:lnTo>
                  <a:pt x="37365" y="2019300"/>
                </a:lnTo>
                <a:lnTo>
                  <a:pt x="42534" y="2032000"/>
                </a:lnTo>
                <a:lnTo>
                  <a:pt x="47704" y="2057400"/>
                </a:lnTo>
                <a:lnTo>
                  <a:pt x="51987" y="2070100"/>
                </a:lnTo>
                <a:lnTo>
                  <a:pt x="56343" y="2082800"/>
                </a:lnTo>
                <a:lnTo>
                  <a:pt x="62029" y="2095500"/>
                </a:lnTo>
                <a:lnTo>
                  <a:pt x="68602" y="2120900"/>
                </a:lnTo>
                <a:lnTo>
                  <a:pt x="75617" y="2133600"/>
                </a:lnTo>
                <a:lnTo>
                  <a:pt x="82780" y="2146300"/>
                </a:lnTo>
                <a:lnTo>
                  <a:pt x="90386" y="2171700"/>
                </a:lnTo>
                <a:lnTo>
                  <a:pt x="98878" y="2184400"/>
                </a:lnTo>
                <a:lnTo>
                  <a:pt x="108700" y="2197100"/>
                </a:lnTo>
                <a:lnTo>
                  <a:pt x="116675" y="2209800"/>
                </a:lnTo>
                <a:lnTo>
                  <a:pt x="126423" y="2235200"/>
                </a:lnTo>
                <a:lnTo>
                  <a:pt x="137943" y="2247900"/>
                </a:lnTo>
                <a:lnTo>
                  <a:pt x="151235" y="2260600"/>
                </a:lnTo>
                <a:lnTo>
                  <a:pt x="182900" y="2286000"/>
                </a:lnTo>
                <a:close/>
              </a:path>
              <a:path w="1446529" h="2286000">
                <a:moveTo>
                  <a:pt x="1053920" y="1968500"/>
                </a:moveTo>
                <a:lnTo>
                  <a:pt x="1092098" y="1968500"/>
                </a:lnTo>
                <a:lnTo>
                  <a:pt x="1086412" y="1955800"/>
                </a:lnTo>
                <a:lnTo>
                  <a:pt x="1063372" y="1955800"/>
                </a:lnTo>
                <a:lnTo>
                  <a:pt x="1053920" y="1968500"/>
                </a:lnTo>
                <a:close/>
              </a:path>
              <a:path w="1446529" h="2286000">
                <a:moveTo>
                  <a:pt x="726047" y="2286000"/>
                </a:moveTo>
                <a:lnTo>
                  <a:pt x="1013158" y="2286000"/>
                </a:lnTo>
                <a:lnTo>
                  <a:pt x="1017219" y="2273300"/>
                </a:lnTo>
                <a:lnTo>
                  <a:pt x="1024382" y="2273300"/>
                </a:lnTo>
                <a:lnTo>
                  <a:pt x="1035016" y="2235200"/>
                </a:lnTo>
                <a:lnTo>
                  <a:pt x="1048308" y="2197100"/>
                </a:lnTo>
                <a:lnTo>
                  <a:pt x="1059828" y="2171700"/>
                </a:lnTo>
                <a:lnTo>
                  <a:pt x="1069575" y="2133600"/>
                </a:lnTo>
                <a:lnTo>
                  <a:pt x="1077551" y="2108200"/>
                </a:lnTo>
                <a:lnTo>
                  <a:pt x="1083089" y="2095500"/>
                </a:lnTo>
                <a:lnTo>
                  <a:pt x="1086412" y="2082800"/>
                </a:lnTo>
                <a:lnTo>
                  <a:pt x="1088849" y="2057400"/>
                </a:lnTo>
                <a:lnTo>
                  <a:pt x="1091729" y="2044700"/>
                </a:lnTo>
                <a:lnTo>
                  <a:pt x="1094461" y="2032000"/>
                </a:lnTo>
                <a:lnTo>
                  <a:pt x="1095864" y="2032000"/>
                </a:lnTo>
                <a:lnTo>
                  <a:pt x="1096381" y="2019300"/>
                </a:lnTo>
                <a:lnTo>
                  <a:pt x="1101181" y="2006600"/>
                </a:lnTo>
                <a:lnTo>
                  <a:pt x="1101181" y="1981200"/>
                </a:lnTo>
                <a:lnTo>
                  <a:pt x="1096455" y="1968500"/>
                </a:lnTo>
                <a:lnTo>
                  <a:pt x="1049194" y="1968500"/>
                </a:lnTo>
                <a:lnTo>
                  <a:pt x="1030290" y="1993900"/>
                </a:lnTo>
                <a:lnTo>
                  <a:pt x="1015151" y="2006600"/>
                </a:lnTo>
                <a:lnTo>
                  <a:pt x="997798" y="2019300"/>
                </a:lnTo>
                <a:lnTo>
                  <a:pt x="977786" y="2032000"/>
                </a:lnTo>
                <a:lnTo>
                  <a:pt x="954672" y="2057400"/>
                </a:lnTo>
                <a:lnTo>
                  <a:pt x="935768" y="2070100"/>
                </a:lnTo>
                <a:lnTo>
                  <a:pt x="926315" y="2070100"/>
                </a:lnTo>
                <a:lnTo>
                  <a:pt x="899657" y="2095500"/>
                </a:lnTo>
                <a:lnTo>
                  <a:pt x="876101" y="2108200"/>
                </a:lnTo>
                <a:lnTo>
                  <a:pt x="855202" y="2133600"/>
                </a:lnTo>
                <a:lnTo>
                  <a:pt x="836520" y="2146300"/>
                </a:lnTo>
                <a:lnTo>
                  <a:pt x="825147" y="2159000"/>
                </a:lnTo>
                <a:lnTo>
                  <a:pt x="800631" y="2184400"/>
                </a:lnTo>
                <a:lnTo>
                  <a:pt x="789259" y="2197100"/>
                </a:lnTo>
                <a:lnTo>
                  <a:pt x="746724" y="2260600"/>
                </a:lnTo>
                <a:lnTo>
                  <a:pt x="736164" y="2273300"/>
                </a:lnTo>
                <a:lnTo>
                  <a:pt x="726047" y="2286000"/>
                </a:lnTo>
                <a:close/>
              </a:path>
            </a:pathLst>
          </a:custGeom>
          <a:solidFill>
            <a:srgbClr val="F1B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200900"/>
            <a:ext cx="2550160" cy="3086100"/>
          </a:xfrm>
          <a:custGeom>
            <a:avLst/>
            <a:gdLst/>
            <a:ahLst/>
            <a:cxnLst/>
            <a:rect l="l" t="t" r="r" b="b"/>
            <a:pathLst>
              <a:path w="2550160" h="3086100">
                <a:moveTo>
                  <a:pt x="1074597" y="3086100"/>
                </a:moveTo>
                <a:lnTo>
                  <a:pt x="1049921" y="3042348"/>
                </a:lnTo>
                <a:lnTo>
                  <a:pt x="1024839" y="2996654"/>
                </a:lnTo>
                <a:lnTo>
                  <a:pt x="1000150" y="2950438"/>
                </a:lnTo>
                <a:lnTo>
                  <a:pt x="975868" y="2903715"/>
                </a:lnTo>
                <a:lnTo>
                  <a:pt x="951992" y="2856484"/>
                </a:lnTo>
                <a:lnTo>
                  <a:pt x="928509" y="2808757"/>
                </a:lnTo>
                <a:lnTo>
                  <a:pt x="905433" y="2760510"/>
                </a:lnTo>
                <a:lnTo>
                  <a:pt x="882751" y="2711754"/>
                </a:lnTo>
                <a:lnTo>
                  <a:pt x="860488" y="2662504"/>
                </a:lnTo>
                <a:lnTo>
                  <a:pt x="838631" y="2612758"/>
                </a:lnTo>
                <a:lnTo>
                  <a:pt x="817168" y="2562504"/>
                </a:lnTo>
                <a:lnTo>
                  <a:pt x="796124" y="2511742"/>
                </a:lnTo>
                <a:lnTo>
                  <a:pt x="775487" y="2460498"/>
                </a:lnTo>
                <a:lnTo>
                  <a:pt x="753287" y="2403589"/>
                </a:lnTo>
                <a:lnTo>
                  <a:pt x="732155" y="2347226"/>
                </a:lnTo>
                <a:lnTo>
                  <a:pt x="712089" y="2291410"/>
                </a:lnTo>
                <a:lnTo>
                  <a:pt x="693089" y="2236139"/>
                </a:lnTo>
                <a:lnTo>
                  <a:pt x="675170" y="2181402"/>
                </a:lnTo>
                <a:lnTo>
                  <a:pt x="658304" y="2127199"/>
                </a:lnTo>
                <a:lnTo>
                  <a:pt x="642505" y="2073516"/>
                </a:lnTo>
                <a:lnTo>
                  <a:pt x="627773" y="2020366"/>
                </a:lnTo>
                <a:lnTo>
                  <a:pt x="614095" y="1967738"/>
                </a:lnTo>
                <a:lnTo>
                  <a:pt x="601497" y="1915617"/>
                </a:lnTo>
                <a:lnTo>
                  <a:pt x="589953" y="1864017"/>
                </a:lnTo>
                <a:lnTo>
                  <a:pt x="579462" y="1812912"/>
                </a:lnTo>
                <a:lnTo>
                  <a:pt x="570039" y="1762315"/>
                </a:lnTo>
                <a:lnTo>
                  <a:pt x="561682" y="1712201"/>
                </a:lnTo>
                <a:lnTo>
                  <a:pt x="554367" y="1662582"/>
                </a:lnTo>
                <a:lnTo>
                  <a:pt x="548119" y="1613458"/>
                </a:lnTo>
                <a:lnTo>
                  <a:pt x="542937" y="1564805"/>
                </a:lnTo>
                <a:lnTo>
                  <a:pt x="538797" y="1516634"/>
                </a:lnTo>
                <a:lnTo>
                  <a:pt x="535724" y="1468945"/>
                </a:lnTo>
                <a:lnTo>
                  <a:pt x="533704" y="1421714"/>
                </a:lnTo>
                <a:lnTo>
                  <a:pt x="532739" y="1374940"/>
                </a:lnTo>
                <a:lnTo>
                  <a:pt x="532815" y="1328635"/>
                </a:lnTo>
                <a:lnTo>
                  <a:pt x="533958" y="1282776"/>
                </a:lnTo>
                <a:lnTo>
                  <a:pt x="536143" y="1237361"/>
                </a:lnTo>
                <a:lnTo>
                  <a:pt x="539394" y="1192403"/>
                </a:lnTo>
                <a:lnTo>
                  <a:pt x="543687" y="1147876"/>
                </a:lnTo>
                <a:lnTo>
                  <a:pt x="549021" y="1103795"/>
                </a:lnTo>
                <a:lnTo>
                  <a:pt x="555409" y="1060132"/>
                </a:lnTo>
                <a:lnTo>
                  <a:pt x="562851" y="1016901"/>
                </a:lnTo>
                <a:lnTo>
                  <a:pt x="571334" y="974090"/>
                </a:lnTo>
                <a:lnTo>
                  <a:pt x="580859" y="931697"/>
                </a:lnTo>
                <a:lnTo>
                  <a:pt x="591439" y="889711"/>
                </a:lnTo>
                <a:lnTo>
                  <a:pt x="605396" y="863930"/>
                </a:lnTo>
                <a:lnTo>
                  <a:pt x="635711" y="822820"/>
                </a:lnTo>
                <a:lnTo>
                  <a:pt x="662152" y="780364"/>
                </a:lnTo>
                <a:lnTo>
                  <a:pt x="684733" y="736752"/>
                </a:lnTo>
                <a:lnTo>
                  <a:pt x="703453" y="692213"/>
                </a:lnTo>
                <a:lnTo>
                  <a:pt x="718324" y="646925"/>
                </a:lnTo>
                <a:lnTo>
                  <a:pt x="729348" y="601091"/>
                </a:lnTo>
                <a:lnTo>
                  <a:pt x="736536" y="554913"/>
                </a:lnTo>
                <a:lnTo>
                  <a:pt x="739876" y="508584"/>
                </a:lnTo>
                <a:lnTo>
                  <a:pt x="739406" y="462318"/>
                </a:lnTo>
                <a:lnTo>
                  <a:pt x="735101" y="416306"/>
                </a:lnTo>
                <a:lnTo>
                  <a:pt x="726490" y="365391"/>
                </a:lnTo>
                <a:lnTo>
                  <a:pt x="714298" y="315074"/>
                </a:lnTo>
                <a:lnTo>
                  <a:pt x="699427" y="265201"/>
                </a:lnTo>
                <a:lnTo>
                  <a:pt x="682752" y="215633"/>
                </a:lnTo>
                <a:lnTo>
                  <a:pt x="665200" y="166217"/>
                </a:lnTo>
                <a:lnTo>
                  <a:pt x="650951" y="124510"/>
                </a:lnTo>
                <a:lnTo>
                  <a:pt x="636270" y="83108"/>
                </a:lnTo>
                <a:lnTo>
                  <a:pt x="606171" y="0"/>
                </a:lnTo>
                <a:lnTo>
                  <a:pt x="578421" y="39547"/>
                </a:lnTo>
                <a:lnTo>
                  <a:pt x="551281" y="79502"/>
                </a:lnTo>
                <a:lnTo>
                  <a:pt x="524992" y="119964"/>
                </a:lnTo>
                <a:lnTo>
                  <a:pt x="499821" y="160985"/>
                </a:lnTo>
                <a:lnTo>
                  <a:pt x="476008" y="202679"/>
                </a:lnTo>
                <a:lnTo>
                  <a:pt x="453834" y="245084"/>
                </a:lnTo>
                <a:lnTo>
                  <a:pt x="433527" y="288302"/>
                </a:lnTo>
                <a:lnTo>
                  <a:pt x="415353" y="332409"/>
                </a:lnTo>
                <a:lnTo>
                  <a:pt x="399580" y="377469"/>
                </a:lnTo>
                <a:lnTo>
                  <a:pt x="386613" y="424129"/>
                </a:lnTo>
                <a:lnTo>
                  <a:pt x="376872" y="471690"/>
                </a:lnTo>
                <a:lnTo>
                  <a:pt x="370586" y="519798"/>
                </a:lnTo>
                <a:lnTo>
                  <a:pt x="367969" y="568109"/>
                </a:lnTo>
                <a:lnTo>
                  <a:pt x="369277" y="616242"/>
                </a:lnTo>
                <a:lnTo>
                  <a:pt x="374726" y="663854"/>
                </a:lnTo>
                <a:lnTo>
                  <a:pt x="384543" y="710590"/>
                </a:lnTo>
                <a:lnTo>
                  <a:pt x="398957" y="756081"/>
                </a:lnTo>
                <a:lnTo>
                  <a:pt x="418223" y="799973"/>
                </a:lnTo>
                <a:lnTo>
                  <a:pt x="441198" y="839533"/>
                </a:lnTo>
                <a:lnTo>
                  <a:pt x="468122" y="876477"/>
                </a:lnTo>
                <a:lnTo>
                  <a:pt x="498817" y="910501"/>
                </a:lnTo>
                <a:lnTo>
                  <a:pt x="531152" y="939533"/>
                </a:lnTo>
                <a:lnTo>
                  <a:pt x="526338" y="960742"/>
                </a:lnTo>
                <a:lnTo>
                  <a:pt x="517779" y="1003198"/>
                </a:lnTo>
                <a:lnTo>
                  <a:pt x="510222" y="1046022"/>
                </a:lnTo>
                <a:lnTo>
                  <a:pt x="503669" y="1089253"/>
                </a:lnTo>
                <a:lnTo>
                  <a:pt x="498119" y="1132890"/>
                </a:lnTo>
                <a:lnTo>
                  <a:pt x="493585" y="1176921"/>
                </a:lnTo>
                <a:lnTo>
                  <a:pt x="490042" y="1221359"/>
                </a:lnTo>
                <a:lnTo>
                  <a:pt x="487514" y="1266215"/>
                </a:lnTo>
                <a:lnTo>
                  <a:pt x="485990" y="1311490"/>
                </a:lnTo>
                <a:lnTo>
                  <a:pt x="485470" y="1357185"/>
                </a:lnTo>
                <a:lnTo>
                  <a:pt x="485965" y="1403311"/>
                </a:lnTo>
                <a:lnTo>
                  <a:pt x="487464" y="1449870"/>
                </a:lnTo>
                <a:lnTo>
                  <a:pt x="488556" y="1470609"/>
                </a:lnTo>
                <a:lnTo>
                  <a:pt x="475615" y="1429296"/>
                </a:lnTo>
                <a:lnTo>
                  <a:pt x="457428" y="1386116"/>
                </a:lnTo>
                <a:lnTo>
                  <a:pt x="435356" y="1344853"/>
                </a:lnTo>
                <a:lnTo>
                  <a:pt x="409651" y="1305775"/>
                </a:lnTo>
                <a:lnTo>
                  <a:pt x="380530" y="1269161"/>
                </a:lnTo>
                <a:lnTo>
                  <a:pt x="348259" y="1235252"/>
                </a:lnTo>
                <a:lnTo>
                  <a:pt x="313067" y="1204353"/>
                </a:lnTo>
                <a:lnTo>
                  <a:pt x="275209" y="1176705"/>
                </a:lnTo>
                <a:lnTo>
                  <a:pt x="234924" y="1152588"/>
                </a:lnTo>
                <a:lnTo>
                  <a:pt x="184975" y="1129309"/>
                </a:lnTo>
                <a:lnTo>
                  <a:pt x="133565" y="1109675"/>
                </a:lnTo>
                <a:lnTo>
                  <a:pt x="29883" y="1074915"/>
                </a:lnTo>
                <a:lnTo>
                  <a:pt x="0" y="1063955"/>
                </a:lnTo>
                <a:lnTo>
                  <a:pt x="0" y="1357388"/>
                </a:lnTo>
                <a:lnTo>
                  <a:pt x="36093" y="1367307"/>
                </a:lnTo>
                <a:lnTo>
                  <a:pt x="85801" y="1379372"/>
                </a:lnTo>
                <a:lnTo>
                  <a:pt x="142278" y="1391602"/>
                </a:lnTo>
                <a:lnTo>
                  <a:pt x="306374" y="1424419"/>
                </a:lnTo>
                <a:lnTo>
                  <a:pt x="357238" y="1435404"/>
                </a:lnTo>
                <a:lnTo>
                  <a:pt x="405155" y="1447088"/>
                </a:lnTo>
                <a:lnTo>
                  <a:pt x="449503" y="1459865"/>
                </a:lnTo>
                <a:lnTo>
                  <a:pt x="488734" y="1473796"/>
                </a:lnTo>
                <a:lnTo>
                  <a:pt x="489966" y="1496860"/>
                </a:lnTo>
                <a:lnTo>
                  <a:pt x="493483" y="1544294"/>
                </a:lnTo>
                <a:lnTo>
                  <a:pt x="498017" y="1592186"/>
                </a:lnTo>
                <a:lnTo>
                  <a:pt x="503567" y="1640509"/>
                </a:lnTo>
                <a:lnTo>
                  <a:pt x="510120" y="1689303"/>
                </a:lnTo>
                <a:lnTo>
                  <a:pt x="517690" y="1738553"/>
                </a:lnTo>
                <a:lnTo>
                  <a:pt x="526275" y="1788274"/>
                </a:lnTo>
                <a:lnTo>
                  <a:pt x="535863" y="1838464"/>
                </a:lnTo>
                <a:lnTo>
                  <a:pt x="546481" y="1889125"/>
                </a:lnTo>
                <a:lnTo>
                  <a:pt x="558114" y="1940267"/>
                </a:lnTo>
                <a:lnTo>
                  <a:pt x="570750" y="1991893"/>
                </a:lnTo>
                <a:lnTo>
                  <a:pt x="584415" y="2044014"/>
                </a:lnTo>
                <a:lnTo>
                  <a:pt x="599097" y="2096630"/>
                </a:lnTo>
                <a:lnTo>
                  <a:pt x="614794" y="2149729"/>
                </a:lnTo>
                <a:lnTo>
                  <a:pt x="631520" y="2203348"/>
                </a:lnTo>
                <a:lnTo>
                  <a:pt x="649262" y="2257475"/>
                </a:lnTo>
                <a:lnTo>
                  <a:pt x="655866" y="2276741"/>
                </a:lnTo>
                <a:lnTo>
                  <a:pt x="637705" y="2252268"/>
                </a:lnTo>
                <a:lnTo>
                  <a:pt x="604812" y="2213902"/>
                </a:lnTo>
                <a:lnTo>
                  <a:pt x="569366" y="2177732"/>
                </a:lnTo>
                <a:lnTo>
                  <a:pt x="531685" y="2143810"/>
                </a:lnTo>
                <a:lnTo>
                  <a:pt x="492074" y="2112226"/>
                </a:lnTo>
                <a:lnTo>
                  <a:pt x="450837" y="2083041"/>
                </a:lnTo>
                <a:lnTo>
                  <a:pt x="408266" y="2056142"/>
                </a:lnTo>
                <a:lnTo>
                  <a:pt x="364502" y="2031263"/>
                </a:lnTo>
                <a:lnTo>
                  <a:pt x="319697" y="2008251"/>
                </a:lnTo>
                <a:lnTo>
                  <a:pt x="273951" y="1986927"/>
                </a:lnTo>
                <a:lnTo>
                  <a:pt x="227406" y="1967128"/>
                </a:lnTo>
                <a:lnTo>
                  <a:pt x="180187" y="1948700"/>
                </a:lnTo>
                <a:lnTo>
                  <a:pt x="132435" y="1931466"/>
                </a:lnTo>
                <a:lnTo>
                  <a:pt x="84251" y="1915274"/>
                </a:lnTo>
                <a:lnTo>
                  <a:pt x="38036" y="1900402"/>
                </a:lnTo>
                <a:lnTo>
                  <a:pt x="0" y="1889226"/>
                </a:lnTo>
                <a:lnTo>
                  <a:pt x="0" y="2184349"/>
                </a:lnTo>
                <a:lnTo>
                  <a:pt x="7467" y="2190470"/>
                </a:lnTo>
                <a:lnTo>
                  <a:pt x="79298" y="2252408"/>
                </a:lnTo>
                <a:lnTo>
                  <a:pt x="116459" y="2281771"/>
                </a:lnTo>
                <a:lnTo>
                  <a:pt x="155702" y="2308275"/>
                </a:lnTo>
                <a:lnTo>
                  <a:pt x="199783" y="2331910"/>
                </a:lnTo>
                <a:lnTo>
                  <a:pt x="245872" y="2351214"/>
                </a:lnTo>
                <a:lnTo>
                  <a:pt x="293382" y="2367102"/>
                </a:lnTo>
                <a:lnTo>
                  <a:pt x="341706" y="2380450"/>
                </a:lnTo>
                <a:lnTo>
                  <a:pt x="390258" y="2392146"/>
                </a:lnTo>
                <a:lnTo>
                  <a:pt x="439547" y="2402382"/>
                </a:lnTo>
                <a:lnTo>
                  <a:pt x="488657" y="2410879"/>
                </a:lnTo>
                <a:lnTo>
                  <a:pt x="537197" y="2416276"/>
                </a:lnTo>
                <a:lnTo>
                  <a:pt x="584771" y="2417216"/>
                </a:lnTo>
                <a:lnTo>
                  <a:pt x="631024" y="2412352"/>
                </a:lnTo>
                <a:lnTo>
                  <a:pt x="675563" y="2400300"/>
                </a:lnTo>
                <a:lnTo>
                  <a:pt x="696379" y="2390216"/>
                </a:lnTo>
                <a:lnTo>
                  <a:pt x="708609" y="2422931"/>
                </a:lnTo>
                <a:lnTo>
                  <a:pt x="730440" y="2479141"/>
                </a:lnTo>
                <a:lnTo>
                  <a:pt x="750785" y="2529687"/>
                </a:lnTo>
                <a:lnTo>
                  <a:pt x="771537" y="2579763"/>
                </a:lnTo>
                <a:lnTo>
                  <a:pt x="792683" y="2629370"/>
                </a:lnTo>
                <a:lnTo>
                  <a:pt x="814209" y="2678480"/>
                </a:lnTo>
                <a:lnTo>
                  <a:pt x="836142" y="2727109"/>
                </a:lnTo>
                <a:lnTo>
                  <a:pt x="858456" y="2775254"/>
                </a:lnTo>
                <a:lnTo>
                  <a:pt x="881164" y="2822918"/>
                </a:lnTo>
                <a:lnTo>
                  <a:pt x="904265" y="2870098"/>
                </a:lnTo>
                <a:lnTo>
                  <a:pt x="927747" y="2916783"/>
                </a:lnTo>
                <a:lnTo>
                  <a:pt x="947140" y="2954337"/>
                </a:lnTo>
                <a:lnTo>
                  <a:pt x="941882" y="2949994"/>
                </a:lnTo>
                <a:lnTo>
                  <a:pt x="900074" y="2921482"/>
                </a:lnTo>
                <a:lnTo>
                  <a:pt x="855700" y="2896184"/>
                </a:lnTo>
                <a:lnTo>
                  <a:pt x="809320" y="2874060"/>
                </a:lnTo>
                <a:lnTo>
                  <a:pt x="761504" y="2855049"/>
                </a:lnTo>
                <a:lnTo>
                  <a:pt x="712812" y="2839034"/>
                </a:lnTo>
                <a:lnTo>
                  <a:pt x="663473" y="2825699"/>
                </a:lnTo>
                <a:lnTo>
                  <a:pt x="613600" y="2814663"/>
                </a:lnTo>
                <a:lnTo>
                  <a:pt x="563257" y="2805531"/>
                </a:lnTo>
                <a:lnTo>
                  <a:pt x="512559" y="2797937"/>
                </a:lnTo>
                <a:lnTo>
                  <a:pt x="461594" y="2791485"/>
                </a:lnTo>
                <a:lnTo>
                  <a:pt x="307848" y="2775331"/>
                </a:lnTo>
                <a:lnTo>
                  <a:pt x="256400" y="2770835"/>
                </a:lnTo>
                <a:lnTo>
                  <a:pt x="204927" y="2767444"/>
                </a:lnTo>
                <a:lnTo>
                  <a:pt x="153492" y="2765628"/>
                </a:lnTo>
                <a:lnTo>
                  <a:pt x="102209" y="2765856"/>
                </a:lnTo>
                <a:lnTo>
                  <a:pt x="51142" y="2768587"/>
                </a:lnTo>
                <a:lnTo>
                  <a:pt x="368" y="2774277"/>
                </a:lnTo>
                <a:lnTo>
                  <a:pt x="0" y="2774340"/>
                </a:lnTo>
                <a:lnTo>
                  <a:pt x="0" y="3086100"/>
                </a:lnTo>
                <a:lnTo>
                  <a:pt x="1018540" y="3086100"/>
                </a:lnTo>
                <a:lnTo>
                  <a:pt x="1065225" y="3086100"/>
                </a:lnTo>
                <a:lnTo>
                  <a:pt x="1074597" y="3086100"/>
                </a:lnTo>
                <a:close/>
              </a:path>
              <a:path w="2550160" h="3086100">
                <a:moveTo>
                  <a:pt x="1333665" y="909218"/>
                </a:moveTo>
                <a:lnTo>
                  <a:pt x="1333131" y="859002"/>
                </a:lnTo>
                <a:lnTo>
                  <a:pt x="922528" y="1058583"/>
                </a:lnTo>
                <a:lnTo>
                  <a:pt x="877557" y="1081811"/>
                </a:lnTo>
                <a:lnTo>
                  <a:pt x="833780" y="1106538"/>
                </a:lnTo>
                <a:lnTo>
                  <a:pt x="791794" y="1133513"/>
                </a:lnTo>
                <a:lnTo>
                  <a:pt x="752182" y="1163459"/>
                </a:lnTo>
                <a:lnTo>
                  <a:pt x="716318" y="1196276"/>
                </a:lnTo>
                <a:lnTo>
                  <a:pt x="683056" y="1231417"/>
                </a:lnTo>
                <a:lnTo>
                  <a:pt x="652145" y="1268310"/>
                </a:lnTo>
                <a:lnTo>
                  <a:pt x="623252" y="1306360"/>
                </a:lnTo>
                <a:lnTo>
                  <a:pt x="598335" y="1343837"/>
                </a:lnTo>
                <a:lnTo>
                  <a:pt x="577634" y="1383639"/>
                </a:lnTo>
                <a:lnTo>
                  <a:pt x="565378" y="1425194"/>
                </a:lnTo>
                <a:lnTo>
                  <a:pt x="565785" y="1467916"/>
                </a:lnTo>
                <a:lnTo>
                  <a:pt x="611124" y="1461630"/>
                </a:lnTo>
                <a:lnTo>
                  <a:pt x="706539" y="1450467"/>
                </a:lnTo>
                <a:lnTo>
                  <a:pt x="755484" y="1443647"/>
                </a:lnTo>
                <a:lnTo>
                  <a:pt x="804506" y="1434706"/>
                </a:lnTo>
                <a:lnTo>
                  <a:pt x="853033" y="1422692"/>
                </a:lnTo>
                <a:lnTo>
                  <a:pt x="900506" y="1406639"/>
                </a:lnTo>
                <a:lnTo>
                  <a:pt x="946353" y="1385582"/>
                </a:lnTo>
                <a:lnTo>
                  <a:pt x="993051" y="1357642"/>
                </a:lnTo>
                <a:lnTo>
                  <a:pt x="1036624" y="1324914"/>
                </a:lnTo>
                <a:lnTo>
                  <a:pt x="1077658" y="1288618"/>
                </a:lnTo>
                <a:lnTo>
                  <a:pt x="1116749" y="1249934"/>
                </a:lnTo>
                <a:lnTo>
                  <a:pt x="1154506" y="1210056"/>
                </a:lnTo>
                <a:lnTo>
                  <a:pt x="1189494" y="1173530"/>
                </a:lnTo>
                <a:lnTo>
                  <a:pt x="1223619" y="1135697"/>
                </a:lnTo>
                <a:lnTo>
                  <a:pt x="1255420" y="1095819"/>
                </a:lnTo>
                <a:lnTo>
                  <a:pt x="1283423" y="1053172"/>
                </a:lnTo>
                <a:lnTo>
                  <a:pt x="1307363" y="1007325"/>
                </a:lnTo>
                <a:lnTo>
                  <a:pt x="1324597" y="959002"/>
                </a:lnTo>
                <a:lnTo>
                  <a:pt x="1333665" y="909218"/>
                </a:lnTo>
                <a:close/>
              </a:path>
              <a:path w="2550160" h="3086100">
                <a:moveTo>
                  <a:pt x="1690878" y="1387373"/>
                </a:moveTo>
                <a:lnTo>
                  <a:pt x="1687296" y="1335874"/>
                </a:lnTo>
                <a:lnTo>
                  <a:pt x="1665376" y="1381848"/>
                </a:lnTo>
                <a:lnTo>
                  <a:pt x="1636204" y="1423555"/>
                </a:lnTo>
                <a:lnTo>
                  <a:pt x="1601089" y="1461122"/>
                </a:lnTo>
                <a:lnTo>
                  <a:pt x="1561299" y="1494663"/>
                </a:lnTo>
                <a:lnTo>
                  <a:pt x="1518158" y="1524330"/>
                </a:lnTo>
                <a:lnTo>
                  <a:pt x="1472933" y="1550238"/>
                </a:lnTo>
                <a:lnTo>
                  <a:pt x="1425892" y="1573060"/>
                </a:lnTo>
                <a:lnTo>
                  <a:pt x="1378242" y="1594078"/>
                </a:lnTo>
                <a:lnTo>
                  <a:pt x="1330413" y="1614309"/>
                </a:lnTo>
                <a:lnTo>
                  <a:pt x="1282852" y="1634807"/>
                </a:lnTo>
                <a:lnTo>
                  <a:pt x="1235976" y="1656600"/>
                </a:lnTo>
                <a:lnTo>
                  <a:pt x="1190231" y="1680718"/>
                </a:lnTo>
                <a:lnTo>
                  <a:pt x="1148054" y="1706575"/>
                </a:lnTo>
                <a:lnTo>
                  <a:pt x="1107719" y="1735074"/>
                </a:lnTo>
                <a:lnTo>
                  <a:pt x="1069187" y="1766011"/>
                </a:lnTo>
                <a:lnTo>
                  <a:pt x="1032421" y="1799183"/>
                </a:lnTo>
                <a:lnTo>
                  <a:pt x="997381" y="1834375"/>
                </a:lnTo>
                <a:lnTo>
                  <a:pt x="964018" y="1871395"/>
                </a:lnTo>
                <a:lnTo>
                  <a:pt x="932319" y="1910029"/>
                </a:lnTo>
                <a:lnTo>
                  <a:pt x="902233" y="1950085"/>
                </a:lnTo>
                <a:lnTo>
                  <a:pt x="873709" y="1991334"/>
                </a:lnTo>
                <a:lnTo>
                  <a:pt x="846734" y="2033600"/>
                </a:lnTo>
                <a:lnTo>
                  <a:pt x="821245" y="2076665"/>
                </a:lnTo>
                <a:lnTo>
                  <a:pt x="797229" y="2120315"/>
                </a:lnTo>
                <a:lnTo>
                  <a:pt x="779145" y="2155850"/>
                </a:lnTo>
                <a:lnTo>
                  <a:pt x="763257" y="2192540"/>
                </a:lnTo>
                <a:lnTo>
                  <a:pt x="751141" y="2230412"/>
                </a:lnTo>
                <a:lnTo>
                  <a:pt x="744423" y="2269439"/>
                </a:lnTo>
                <a:lnTo>
                  <a:pt x="746239" y="2309393"/>
                </a:lnTo>
                <a:lnTo>
                  <a:pt x="756653" y="2347887"/>
                </a:lnTo>
                <a:lnTo>
                  <a:pt x="776097" y="2381720"/>
                </a:lnTo>
                <a:lnTo>
                  <a:pt x="805002" y="2407678"/>
                </a:lnTo>
                <a:lnTo>
                  <a:pt x="849668" y="2374214"/>
                </a:lnTo>
                <a:lnTo>
                  <a:pt x="937437" y="2309761"/>
                </a:lnTo>
                <a:lnTo>
                  <a:pt x="1065072" y="2217420"/>
                </a:lnTo>
                <a:lnTo>
                  <a:pt x="1147457" y="2157298"/>
                </a:lnTo>
                <a:lnTo>
                  <a:pt x="1187831" y="2127288"/>
                </a:lnTo>
                <a:lnTo>
                  <a:pt x="1227645" y="2097151"/>
                </a:lnTo>
                <a:lnTo>
                  <a:pt x="1266901" y="2066747"/>
                </a:lnTo>
                <a:lnTo>
                  <a:pt x="1305598" y="2035975"/>
                </a:lnTo>
                <a:lnTo>
                  <a:pt x="1343723" y="2004682"/>
                </a:lnTo>
                <a:lnTo>
                  <a:pt x="1381290" y="1972754"/>
                </a:lnTo>
                <a:lnTo>
                  <a:pt x="1422095" y="1937232"/>
                </a:lnTo>
                <a:lnTo>
                  <a:pt x="1461833" y="1900377"/>
                </a:lnTo>
                <a:lnTo>
                  <a:pt x="1499920" y="1861883"/>
                </a:lnTo>
                <a:lnTo>
                  <a:pt x="1535823" y="1821446"/>
                </a:lnTo>
                <a:lnTo>
                  <a:pt x="1568945" y="1778762"/>
                </a:lnTo>
                <a:lnTo>
                  <a:pt x="1598752" y="1733537"/>
                </a:lnTo>
                <a:lnTo>
                  <a:pt x="1623707" y="1688160"/>
                </a:lnTo>
                <a:lnTo>
                  <a:pt x="1644916" y="1640814"/>
                </a:lnTo>
                <a:lnTo>
                  <a:pt x="1662264" y="1591881"/>
                </a:lnTo>
                <a:lnTo>
                  <a:pt x="1675650" y="1541691"/>
                </a:lnTo>
                <a:lnTo>
                  <a:pt x="1684947" y="1490637"/>
                </a:lnTo>
                <a:lnTo>
                  <a:pt x="1690065" y="1439075"/>
                </a:lnTo>
                <a:lnTo>
                  <a:pt x="1690878" y="1387373"/>
                </a:lnTo>
                <a:close/>
              </a:path>
              <a:path w="2550160" h="3086100">
                <a:moveTo>
                  <a:pt x="2097379" y="1806536"/>
                </a:moveTo>
                <a:lnTo>
                  <a:pt x="2072386" y="1839988"/>
                </a:lnTo>
                <a:lnTo>
                  <a:pt x="2048840" y="1874888"/>
                </a:lnTo>
                <a:lnTo>
                  <a:pt x="2027047" y="1910956"/>
                </a:lnTo>
                <a:lnTo>
                  <a:pt x="2007285" y="1947900"/>
                </a:lnTo>
                <a:lnTo>
                  <a:pt x="1983867" y="1996287"/>
                </a:lnTo>
                <a:lnTo>
                  <a:pt x="1960880" y="2044979"/>
                </a:lnTo>
                <a:lnTo>
                  <a:pt x="1935861" y="2092502"/>
                </a:lnTo>
                <a:lnTo>
                  <a:pt x="1906320" y="2137397"/>
                </a:lnTo>
                <a:lnTo>
                  <a:pt x="1879092" y="2168664"/>
                </a:lnTo>
                <a:lnTo>
                  <a:pt x="1849234" y="2197595"/>
                </a:lnTo>
                <a:lnTo>
                  <a:pt x="1817636" y="2224773"/>
                </a:lnTo>
                <a:lnTo>
                  <a:pt x="1490535" y="2484932"/>
                </a:lnTo>
                <a:lnTo>
                  <a:pt x="1452460" y="2515959"/>
                </a:lnTo>
                <a:lnTo>
                  <a:pt x="1414945" y="2547594"/>
                </a:lnTo>
                <a:lnTo>
                  <a:pt x="1378356" y="2580132"/>
                </a:lnTo>
                <a:lnTo>
                  <a:pt x="1343025" y="2613799"/>
                </a:lnTo>
                <a:lnTo>
                  <a:pt x="1309319" y="2648851"/>
                </a:lnTo>
                <a:lnTo>
                  <a:pt x="1277556" y="2685567"/>
                </a:lnTo>
                <a:lnTo>
                  <a:pt x="1248105" y="2724175"/>
                </a:lnTo>
                <a:lnTo>
                  <a:pt x="1221295" y="2764955"/>
                </a:lnTo>
                <a:lnTo>
                  <a:pt x="1197775" y="2807766"/>
                </a:lnTo>
                <a:lnTo>
                  <a:pt x="1178267" y="2852928"/>
                </a:lnTo>
                <a:lnTo>
                  <a:pt x="1163193" y="2899803"/>
                </a:lnTo>
                <a:lnTo>
                  <a:pt x="1152982" y="2947759"/>
                </a:lnTo>
                <a:lnTo>
                  <a:pt x="1148080" y="2996146"/>
                </a:lnTo>
                <a:lnTo>
                  <a:pt x="1148918" y="3044329"/>
                </a:lnTo>
                <a:lnTo>
                  <a:pt x="1155115" y="3086100"/>
                </a:lnTo>
                <a:lnTo>
                  <a:pt x="1380705" y="3086100"/>
                </a:lnTo>
                <a:lnTo>
                  <a:pt x="1416697" y="3062198"/>
                </a:lnTo>
                <a:lnTo>
                  <a:pt x="1455928" y="3033433"/>
                </a:lnTo>
                <a:lnTo>
                  <a:pt x="1493393" y="3003321"/>
                </a:lnTo>
                <a:lnTo>
                  <a:pt x="1529207" y="2972016"/>
                </a:lnTo>
                <a:lnTo>
                  <a:pt x="1563471" y="2939643"/>
                </a:lnTo>
                <a:lnTo>
                  <a:pt x="1596301" y="2906344"/>
                </a:lnTo>
                <a:lnTo>
                  <a:pt x="1627809" y="2872257"/>
                </a:lnTo>
                <a:lnTo>
                  <a:pt x="1658099" y="2837510"/>
                </a:lnTo>
                <a:lnTo>
                  <a:pt x="1687296" y="2802229"/>
                </a:lnTo>
                <a:lnTo>
                  <a:pt x="1718094" y="2763240"/>
                </a:lnTo>
                <a:lnTo>
                  <a:pt x="1747862" y="2723489"/>
                </a:lnTo>
                <a:lnTo>
                  <a:pt x="1776514" y="2682976"/>
                </a:lnTo>
                <a:lnTo>
                  <a:pt x="1803971" y="2641701"/>
                </a:lnTo>
                <a:lnTo>
                  <a:pt x="1830158" y="2599664"/>
                </a:lnTo>
                <a:lnTo>
                  <a:pt x="1854974" y="2556865"/>
                </a:lnTo>
                <a:lnTo>
                  <a:pt x="1878355" y="2513317"/>
                </a:lnTo>
                <a:lnTo>
                  <a:pt x="1896579" y="2476639"/>
                </a:lnTo>
                <a:lnTo>
                  <a:pt x="1913509" y="2438946"/>
                </a:lnTo>
                <a:lnTo>
                  <a:pt x="1928380" y="2400376"/>
                </a:lnTo>
                <a:lnTo>
                  <a:pt x="1940496" y="2361082"/>
                </a:lnTo>
                <a:lnTo>
                  <a:pt x="1949716" y="2320036"/>
                </a:lnTo>
                <a:lnTo>
                  <a:pt x="1957184" y="2278557"/>
                </a:lnTo>
                <a:lnTo>
                  <a:pt x="1964080" y="2236787"/>
                </a:lnTo>
                <a:lnTo>
                  <a:pt x="1971560" y="2194877"/>
                </a:lnTo>
                <a:lnTo>
                  <a:pt x="1981377" y="2146998"/>
                </a:lnTo>
                <a:lnTo>
                  <a:pt x="1993646" y="2099716"/>
                </a:lnTo>
                <a:lnTo>
                  <a:pt x="2008251" y="2053132"/>
                </a:lnTo>
                <a:lnTo>
                  <a:pt x="2025065" y="2007323"/>
                </a:lnTo>
                <a:lnTo>
                  <a:pt x="2043938" y="1962378"/>
                </a:lnTo>
                <a:lnTo>
                  <a:pt x="2064753" y="1918385"/>
                </a:lnTo>
                <a:lnTo>
                  <a:pt x="2077720" y="1891957"/>
                </a:lnTo>
                <a:lnTo>
                  <a:pt x="2089226" y="1864207"/>
                </a:lnTo>
                <a:lnTo>
                  <a:pt x="2096655" y="1835594"/>
                </a:lnTo>
                <a:lnTo>
                  <a:pt x="2097379" y="1806536"/>
                </a:lnTo>
                <a:close/>
              </a:path>
              <a:path w="2550160" h="3086100">
                <a:moveTo>
                  <a:pt x="2549766" y="2415578"/>
                </a:moveTo>
                <a:lnTo>
                  <a:pt x="2546642" y="2367813"/>
                </a:lnTo>
                <a:lnTo>
                  <a:pt x="2540660" y="2320315"/>
                </a:lnTo>
                <a:lnTo>
                  <a:pt x="2532481" y="2273058"/>
                </a:lnTo>
                <a:lnTo>
                  <a:pt x="2522753" y="2226068"/>
                </a:lnTo>
                <a:lnTo>
                  <a:pt x="2512123" y="2179345"/>
                </a:lnTo>
                <a:lnTo>
                  <a:pt x="2508656" y="2231110"/>
                </a:lnTo>
                <a:lnTo>
                  <a:pt x="2493670" y="2281275"/>
                </a:lnTo>
                <a:lnTo>
                  <a:pt x="2470835" y="2329408"/>
                </a:lnTo>
                <a:lnTo>
                  <a:pt x="2443772" y="2375065"/>
                </a:lnTo>
                <a:lnTo>
                  <a:pt x="2417254" y="2415298"/>
                </a:lnTo>
                <a:lnTo>
                  <a:pt x="2389632" y="2454757"/>
                </a:lnTo>
                <a:lnTo>
                  <a:pt x="2360993" y="2493467"/>
                </a:lnTo>
                <a:lnTo>
                  <a:pt x="2331377" y="2531414"/>
                </a:lnTo>
                <a:lnTo>
                  <a:pt x="2300821" y="2568600"/>
                </a:lnTo>
                <a:lnTo>
                  <a:pt x="2269413" y="2605024"/>
                </a:lnTo>
                <a:lnTo>
                  <a:pt x="2237181" y="2640685"/>
                </a:lnTo>
                <a:lnTo>
                  <a:pt x="2204148" y="2675547"/>
                </a:lnTo>
                <a:lnTo>
                  <a:pt x="2170544" y="2709824"/>
                </a:lnTo>
                <a:lnTo>
                  <a:pt x="2103145" y="2777972"/>
                </a:lnTo>
                <a:lnTo>
                  <a:pt x="2070112" y="2812567"/>
                </a:lnTo>
                <a:lnTo>
                  <a:pt x="2038032" y="2847987"/>
                </a:lnTo>
                <a:lnTo>
                  <a:pt x="2007285" y="2884563"/>
                </a:lnTo>
                <a:lnTo>
                  <a:pt x="1978812" y="2922473"/>
                </a:lnTo>
                <a:lnTo>
                  <a:pt x="1951875" y="2961563"/>
                </a:lnTo>
                <a:lnTo>
                  <a:pt x="1926259" y="3001657"/>
                </a:lnTo>
                <a:lnTo>
                  <a:pt x="1901786" y="3042589"/>
                </a:lnTo>
                <a:lnTo>
                  <a:pt x="1878266" y="3084207"/>
                </a:lnTo>
                <a:lnTo>
                  <a:pt x="1877237" y="3086100"/>
                </a:lnTo>
                <a:lnTo>
                  <a:pt x="2280285" y="3086100"/>
                </a:lnTo>
                <a:lnTo>
                  <a:pt x="2310307" y="3038741"/>
                </a:lnTo>
                <a:lnTo>
                  <a:pt x="2333917" y="3000464"/>
                </a:lnTo>
                <a:lnTo>
                  <a:pt x="2357031" y="2962046"/>
                </a:lnTo>
                <a:lnTo>
                  <a:pt x="2379662" y="2923438"/>
                </a:lnTo>
                <a:lnTo>
                  <a:pt x="2401836" y="2884563"/>
                </a:lnTo>
                <a:lnTo>
                  <a:pt x="2425865" y="2840723"/>
                </a:lnTo>
                <a:lnTo>
                  <a:pt x="2449004" y="2796171"/>
                </a:lnTo>
                <a:lnTo>
                  <a:pt x="2470810" y="2750921"/>
                </a:lnTo>
                <a:lnTo>
                  <a:pt x="2490863" y="2704922"/>
                </a:lnTo>
                <a:lnTo>
                  <a:pt x="2508707" y="2658199"/>
                </a:lnTo>
                <a:lnTo>
                  <a:pt x="2523909" y="2610713"/>
                </a:lnTo>
                <a:lnTo>
                  <a:pt x="2536063" y="2562466"/>
                </a:lnTo>
                <a:lnTo>
                  <a:pt x="2544699" y="2513431"/>
                </a:lnTo>
                <a:lnTo>
                  <a:pt x="2549398" y="2463609"/>
                </a:lnTo>
                <a:lnTo>
                  <a:pt x="2549766" y="2415578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123065"/>
            <a:ext cx="1515745" cy="2010410"/>
          </a:xfrm>
          <a:custGeom>
            <a:avLst/>
            <a:gdLst/>
            <a:ahLst/>
            <a:cxnLst/>
            <a:rect l="l" t="t" r="r" b="b"/>
            <a:pathLst>
              <a:path w="1515745" h="2010409">
                <a:moveTo>
                  <a:pt x="198501" y="1832063"/>
                </a:moveTo>
                <a:lnTo>
                  <a:pt x="191160" y="1787525"/>
                </a:lnTo>
                <a:lnTo>
                  <a:pt x="170383" y="1740496"/>
                </a:lnTo>
                <a:lnTo>
                  <a:pt x="138950" y="1700428"/>
                </a:lnTo>
                <a:lnTo>
                  <a:pt x="107950" y="1675549"/>
                </a:lnTo>
                <a:lnTo>
                  <a:pt x="70612" y="1655114"/>
                </a:lnTo>
                <a:lnTo>
                  <a:pt x="17983" y="1636839"/>
                </a:lnTo>
                <a:lnTo>
                  <a:pt x="0" y="1631734"/>
                </a:lnTo>
                <a:lnTo>
                  <a:pt x="0" y="2010410"/>
                </a:lnTo>
                <a:lnTo>
                  <a:pt x="77419" y="1976958"/>
                </a:lnTo>
                <a:lnTo>
                  <a:pt x="119646" y="1951342"/>
                </a:lnTo>
                <a:lnTo>
                  <a:pt x="152869" y="1924570"/>
                </a:lnTo>
                <a:lnTo>
                  <a:pt x="192328" y="1867560"/>
                </a:lnTo>
                <a:lnTo>
                  <a:pt x="198501" y="1832063"/>
                </a:lnTo>
                <a:close/>
              </a:path>
              <a:path w="1515745" h="2010409">
                <a:moveTo>
                  <a:pt x="766279" y="1410589"/>
                </a:moveTo>
                <a:lnTo>
                  <a:pt x="755865" y="1368717"/>
                </a:lnTo>
                <a:lnTo>
                  <a:pt x="726732" y="1329029"/>
                </a:lnTo>
                <a:lnTo>
                  <a:pt x="663727" y="1282700"/>
                </a:lnTo>
                <a:lnTo>
                  <a:pt x="619366" y="1259141"/>
                </a:lnTo>
                <a:lnTo>
                  <a:pt x="572084" y="1239342"/>
                </a:lnTo>
                <a:lnTo>
                  <a:pt x="521868" y="1223289"/>
                </a:lnTo>
                <a:lnTo>
                  <a:pt x="468718" y="1210995"/>
                </a:lnTo>
                <a:lnTo>
                  <a:pt x="412648" y="1202448"/>
                </a:lnTo>
                <a:lnTo>
                  <a:pt x="374383" y="1198181"/>
                </a:lnTo>
                <a:lnTo>
                  <a:pt x="333997" y="1194968"/>
                </a:lnTo>
                <a:lnTo>
                  <a:pt x="291477" y="1192784"/>
                </a:lnTo>
                <a:lnTo>
                  <a:pt x="246837" y="1191641"/>
                </a:lnTo>
                <a:lnTo>
                  <a:pt x="217068" y="1194371"/>
                </a:lnTo>
                <a:lnTo>
                  <a:pt x="165430" y="1199476"/>
                </a:lnTo>
                <a:lnTo>
                  <a:pt x="124345" y="1204137"/>
                </a:lnTo>
                <a:lnTo>
                  <a:pt x="82511" y="1210297"/>
                </a:lnTo>
                <a:lnTo>
                  <a:pt x="0" y="1228610"/>
                </a:lnTo>
                <a:lnTo>
                  <a:pt x="0" y="1540700"/>
                </a:lnTo>
                <a:lnTo>
                  <a:pt x="70370" y="1557705"/>
                </a:lnTo>
                <a:lnTo>
                  <a:pt x="139382" y="1572018"/>
                </a:lnTo>
                <a:lnTo>
                  <a:pt x="207683" y="1585252"/>
                </a:lnTo>
                <a:lnTo>
                  <a:pt x="467448" y="1617929"/>
                </a:lnTo>
                <a:lnTo>
                  <a:pt x="512610" y="1619250"/>
                </a:lnTo>
                <a:lnTo>
                  <a:pt x="535508" y="1617802"/>
                </a:lnTo>
                <a:lnTo>
                  <a:pt x="584009" y="1610575"/>
                </a:lnTo>
                <a:lnTo>
                  <a:pt x="623100" y="1598803"/>
                </a:lnTo>
                <a:lnTo>
                  <a:pt x="681037" y="1572374"/>
                </a:lnTo>
                <a:lnTo>
                  <a:pt x="717854" y="1540713"/>
                </a:lnTo>
                <a:lnTo>
                  <a:pt x="745337" y="1501000"/>
                </a:lnTo>
                <a:lnTo>
                  <a:pt x="761492" y="1453692"/>
                </a:lnTo>
                <a:lnTo>
                  <a:pt x="766279" y="1410589"/>
                </a:lnTo>
                <a:close/>
              </a:path>
              <a:path w="1515745" h="2010409">
                <a:moveTo>
                  <a:pt x="1515287" y="437438"/>
                </a:moveTo>
                <a:lnTo>
                  <a:pt x="1502130" y="370484"/>
                </a:lnTo>
                <a:lnTo>
                  <a:pt x="1480388" y="327634"/>
                </a:lnTo>
                <a:lnTo>
                  <a:pt x="1450213" y="302577"/>
                </a:lnTo>
                <a:lnTo>
                  <a:pt x="1403934" y="282765"/>
                </a:lnTo>
                <a:lnTo>
                  <a:pt x="1337373" y="270306"/>
                </a:lnTo>
                <a:lnTo>
                  <a:pt x="1283182" y="265074"/>
                </a:lnTo>
                <a:lnTo>
                  <a:pt x="1266863" y="265137"/>
                </a:lnTo>
                <a:lnTo>
                  <a:pt x="1220609" y="270560"/>
                </a:lnTo>
                <a:lnTo>
                  <a:pt x="1168196" y="283629"/>
                </a:lnTo>
                <a:lnTo>
                  <a:pt x="1109624" y="304368"/>
                </a:lnTo>
                <a:lnTo>
                  <a:pt x="1073505" y="319989"/>
                </a:lnTo>
                <a:lnTo>
                  <a:pt x="1023797" y="342722"/>
                </a:lnTo>
                <a:lnTo>
                  <a:pt x="747179" y="536625"/>
                </a:lnTo>
                <a:lnTo>
                  <a:pt x="687209" y="589534"/>
                </a:lnTo>
                <a:lnTo>
                  <a:pt x="640740" y="631012"/>
                </a:lnTo>
                <a:lnTo>
                  <a:pt x="631113" y="639775"/>
                </a:lnTo>
                <a:lnTo>
                  <a:pt x="608520" y="648716"/>
                </a:lnTo>
                <a:lnTo>
                  <a:pt x="560565" y="668464"/>
                </a:lnTo>
                <a:lnTo>
                  <a:pt x="513105" y="688771"/>
                </a:lnTo>
                <a:lnTo>
                  <a:pt x="466115" y="709663"/>
                </a:lnTo>
                <a:lnTo>
                  <a:pt x="419620" y="731126"/>
                </a:lnTo>
                <a:lnTo>
                  <a:pt x="373608" y="753160"/>
                </a:lnTo>
                <a:lnTo>
                  <a:pt x="328091" y="775766"/>
                </a:lnTo>
                <a:lnTo>
                  <a:pt x="309816" y="785164"/>
                </a:lnTo>
                <a:lnTo>
                  <a:pt x="321589" y="772236"/>
                </a:lnTo>
                <a:lnTo>
                  <a:pt x="353936" y="738632"/>
                </a:lnTo>
                <a:lnTo>
                  <a:pt x="397205" y="694944"/>
                </a:lnTo>
                <a:lnTo>
                  <a:pt x="451421" y="641172"/>
                </a:lnTo>
                <a:lnTo>
                  <a:pt x="516572" y="577316"/>
                </a:lnTo>
                <a:lnTo>
                  <a:pt x="527177" y="565785"/>
                </a:lnTo>
                <a:lnTo>
                  <a:pt x="561949" y="523201"/>
                </a:lnTo>
                <a:lnTo>
                  <a:pt x="591248" y="478231"/>
                </a:lnTo>
                <a:lnTo>
                  <a:pt x="616724" y="428802"/>
                </a:lnTo>
                <a:lnTo>
                  <a:pt x="638327" y="388162"/>
                </a:lnTo>
                <a:lnTo>
                  <a:pt x="656056" y="356298"/>
                </a:lnTo>
                <a:lnTo>
                  <a:pt x="669899" y="333222"/>
                </a:lnTo>
                <a:lnTo>
                  <a:pt x="678370" y="314490"/>
                </a:lnTo>
                <a:lnTo>
                  <a:pt x="691896" y="276707"/>
                </a:lnTo>
                <a:lnTo>
                  <a:pt x="703732" y="219176"/>
                </a:lnTo>
                <a:lnTo>
                  <a:pt x="705827" y="190017"/>
                </a:lnTo>
                <a:lnTo>
                  <a:pt x="705370" y="160629"/>
                </a:lnTo>
                <a:lnTo>
                  <a:pt x="696696" y="99085"/>
                </a:lnTo>
                <a:lnTo>
                  <a:pt x="678332" y="46672"/>
                </a:lnTo>
                <a:lnTo>
                  <a:pt x="654100" y="15748"/>
                </a:lnTo>
                <a:lnTo>
                  <a:pt x="632701" y="3251"/>
                </a:lnTo>
                <a:lnTo>
                  <a:pt x="626262" y="1562"/>
                </a:lnTo>
                <a:lnTo>
                  <a:pt x="619544" y="469"/>
                </a:lnTo>
                <a:lnTo>
                  <a:pt x="612559" y="0"/>
                </a:lnTo>
                <a:lnTo>
                  <a:pt x="605294" y="127"/>
                </a:lnTo>
                <a:lnTo>
                  <a:pt x="566940" y="9715"/>
                </a:lnTo>
                <a:lnTo>
                  <a:pt x="508025" y="39903"/>
                </a:lnTo>
                <a:lnTo>
                  <a:pt x="477139" y="66471"/>
                </a:lnTo>
                <a:lnTo>
                  <a:pt x="452958" y="98183"/>
                </a:lnTo>
                <a:lnTo>
                  <a:pt x="426542" y="147637"/>
                </a:lnTo>
                <a:lnTo>
                  <a:pt x="408317" y="187223"/>
                </a:lnTo>
                <a:lnTo>
                  <a:pt x="386727" y="236689"/>
                </a:lnTo>
                <a:lnTo>
                  <a:pt x="374167" y="275602"/>
                </a:lnTo>
                <a:lnTo>
                  <a:pt x="361200" y="318389"/>
                </a:lnTo>
                <a:lnTo>
                  <a:pt x="347853" y="365048"/>
                </a:lnTo>
                <a:lnTo>
                  <a:pt x="334098" y="415569"/>
                </a:lnTo>
                <a:lnTo>
                  <a:pt x="319963" y="469976"/>
                </a:lnTo>
                <a:lnTo>
                  <a:pt x="305435" y="528256"/>
                </a:lnTo>
                <a:lnTo>
                  <a:pt x="284975" y="658964"/>
                </a:lnTo>
                <a:lnTo>
                  <a:pt x="269913" y="718185"/>
                </a:lnTo>
                <a:lnTo>
                  <a:pt x="269125" y="722033"/>
                </a:lnTo>
                <a:lnTo>
                  <a:pt x="268643" y="725995"/>
                </a:lnTo>
                <a:lnTo>
                  <a:pt x="268439" y="730072"/>
                </a:lnTo>
                <a:lnTo>
                  <a:pt x="268846" y="744664"/>
                </a:lnTo>
                <a:lnTo>
                  <a:pt x="272529" y="762723"/>
                </a:lnTo>
                <a:lnTo>
                  <a:pt x="279488" y="784225"/>
                </a:lnTo>
                <a:lnTo>
                  <a:pt x="285089" y="797890"/>
                </a:lnTo>
                <a:lnTo>
                  <a:pt x="283044" y="798944"/>
                </a:lnTo>
                <a:lnTo>
                  <a:pt x="238493" y="822693"/>
                </a:lnTo>
                <a:lnTo>
                  <a:pt x="194424" y="847013"/>
                </a:lnTo>
                <a:lnTo>
                  <a:pt x="150837" y="871905"/>
                </a:lnTo>
                <a:lnTo>
                  <a:pt x="107746" y="897369"/>
                </a:lnTo>
                <a:lnTo>
                  <a:pt x="65125" y="923404"/>
                </a:lnTo>
                <a:lnTo>
                  <a:pt x="22999" y="950010"/>
                </a:lnTo>
                <a:lnTo>
                  <a:pt x="0" y="965022"/>
                </a:lnTo>
                <a:lnTo>
                  <a:pt x="0" y="998626"/>
                </a:lnTo>
                <a:lnTo>
                  <a:pt x="38163" y="973721"/>
                </a:lnTo>
                <a:lnTo>
                  <a:pt x="79971" y="947318"/>
                </a:lnTo>
                <a:lnTo>
                  <a:pt x="122250" y="921486"/>
                </a:lnTo>
                <a:lnTo>
                  <a:pt x="158661" y="899972"/>
                </a:lnTo>
                <a:lnTo>
                  <a:pt x="176644" y="924636"/>
                </a:lnTo>
                <a:lnTo>
                  <a:pt x="201904" y="954608"/>
                </a:lnTo>
                <a:lnTo>
                  <a:pt x="231584" y="985939"/>
                </a:lnTo>
                <a:lnTo>
                  <a:pt x="265671" y="1018641"/>
                </a:lnTo>
                <a:lnTo>
                  <a:pt x="309651" y="1052360"/>
                </a:lnTo>
                <a:lnTo>
                  <a:pt x="352259" y="1082802"/>
                </a:lnTo>
                <a:lnTo>
                  <a:pt x="393471" y="1109967"/>
                </a:lnTo>
                <a:lnTo>
                  <a:pt x="433311" y="1133868"/>
                </a:lnTo>
                <a:lnTo>
                  <a:pt x="483933" y="1158786"/>
                </a:lnTo>
                <a:lnTo>
                  <a:pt x="533882" y="1181747"/>
                </a:lnTo>
                <a:lnTo>
                  <a:pt x="600252" y="1211707"/>
                </a:lnTo>
                <a:lnTo>
                  <a:pt x="636371" y="1226121"/>
                </a:lnTo>
                <a:lnTo>
                  <a:pt x="687476" y="1243380"/>
                </a:lnTo>
                <a:lnTo>
                  <a:pt x="728002" y="1254836"/>
                </a:lnTo>
                <a:lnTo>
                  <a:pt x="770420" y="1265034"/>
                </a:lnTo>
                <a:lnTo>
                  <a:pt x="814730" y="1273962"/>
                </a:lnTo>
                <a:lnTo>
                  <a:pt x="875347" y="1281811"/>
                </a:lnTo>
                <a:lnTo>
                  <a:pt x="933132" y="1285595"/>
                </a:lnTo>
                <a:lnTo>
                  <a:pt x="988110" y="1285303"/>
                </a:lnTo>
                <a:lnTo>
                  <a:pt x="1040257" y="1280947"/>
                </a:lnTo>
                <a:lnTo>
                  <a:pt x="1089583" y="1272527"/>
                </a:lnTo>
                <a:lnTo>
                  <a:pt x="1136091" y="1260030"/>
                </a:lnTo>
                <a:lnTo>
                  <a:pt x="1183830" y="1237145"/>
                </a:lnTo>
                <a:lnTo>
                  <a:pt x="1223035" y="1210157"/>
                </a:lnTo>
                <a:lnTo>
                  <a:pt x="1253693" y="1179068"/>
                </a:lnTo>
                <a:lnTo>
                  <a:pt x="1275829" y="1143876"/>
                </a:lnTo>
                <a:lnTo>
                  <a:pt x="1289405" y="1104595"/>
                </a:lnTo>
                <a:lnTo>
                  <a:pt x="1293482" y="1061974"/>
                </a:lnTo>
                <a:lnTo>
                  <a:pt x="1291234" y="1047915"/>
                </a:lnTo>
                <a:lnTo>
                  <a:pt x="1264602" y="1011021"/>
                </a:lnTo>
                <a:lnTo>
                  <a:pt x="1229436" y="985570"/>
                </a:lnTo>
                <a:lnTo>
                  <a:pt x="1164501" y="955014"/>
                </a:lnTo>
                <a:lnTo>
                  <a:pt x="1117434" y="939977"/>
                </a:lnTo>
                <a:lnTo>
                  <a:pt x="1055738" y="922312"/>
                </a:lnTo>
                <a:lnTo>
                  <a:pt x="1012825" y="913028"/>
                </a:lnTo>
                <a:lnTo>
                  <a:pt x="973594" y="904798"/>
                </a:lnTo>
                <a:lnTo>
                  <a:pt x="906170" y="891540"/>
                </a:lnTo>
                <a:lnTo>
                  <a:pt x="853478" y="882548"/>
                </a:lnTo>
                <a:lnTo>
                  <a:pt x="815492" y="877824"/>
                </a:lnTo>
                <a:lnTo>
                  <a:pt x="751560" y="873887"/>
                </a:lnTo>
                <a:lnTo>
                  <a:pt x="693064" y="870508"/>
                </a:lnTo>
                <a:lnTo>
                  <a:pt x="639991" y="867714"/>
                </a:lnTo>
                <a:lnTo>
                  <a:pt x="592353" y="865505"/>
                </a:lnTo>
                <a:lnTo>
                  <a:pt x="550138" y="863854"/>
                </a:lnTo>
                <a:lnTo>
                  <a:pt x="513359" y="862787"/>
                </a:lnTo>
                <a:lnTo>
                  <a:pt x="474205" y="863803"/>
                </a:lnTo>
                <a:lnTo>
                  <a:pt x="431076" y="866063"/>
                </a:lnTo>
                <a:lnTo>
                  <a:pt x="383971" y="869569"/>
                </a:lnTo>
                <a:lnTo>
                  <a:pt x="332892" y="874318"/>
                </a:lnTo>
                <a:lnTo>
                  <a:pt x="277837" y="880313"/>
                </a:lnTo>
                <a:lnTo>
                  <a:pt x="218808" y="887552"/>
                </a:lnTo>
                <a:lnTo>
                  <a:pt x="168287" y="894359"/>
                </a:lnTo>
                <a:lnTo>
                  <a:pt x="208267" y="871524"/>
                </a:lnTo>
                <a:lnTo>
                  <a:pt x="251993" y="847394"/>
                </a:lnTo>
                <a:lnTo>
                  <a:pt x="296202" y="823823"/>
                </a:lnTo>
                <a:lnTo>
                  <a:pt x="340906" y="800823"/>
                </a:lnTo>
                <a:lnTo>
                  <a:pt x="386080" y="778395"/>
                </a:lnTo>
                <a:lnTo>
                  <a:pt x="431736" y="756539"/>
                </a:lnTo>
                <a:lnTo>
                  <a:pt x="477888" y="735241"/>
                </a:lnTo>
                <a:lnTo>
                  <a:pt x="524510" y="714502"/>
                </a:lnTo>
                <a:lnTo>
                  <a:pt x="571627" y="694347"/>
                </a:lnTo>
                <a:lnTo>
                  <a:pt x="598131" y="683437"/>
                </a:lnTo>
                <a:lnTo>
                  <a:pt x="622604" y="692759"/>
                </a:lnTo>
                <a:lnTo>
                  <a:pt x="659511" y="704926"/>
                </a:lnTo>
                <a:lnTo>
                  <a:pt x="698957" y="716140"/>
                </a:lnTo>
                <a:lnTo>
                  <a:pt x="740930" y="726401"/>
                </a:lnTo>
                <a:lnTo>
                  <a:pt x="813384" y="736269"/>
                </a:lnTo>
                <a:lnTo>
                  <a:pt x="882154" y="742226"/>
                </a:lnTo>
                <a:lnTo>
                  <a:pt x="942428" y="744448"/>
                </a:lnTo>
                <a:lnTo>
                  <a:pt x="969378" y="744156"/>
                </a:lnTo>
                <a:lnTo>
                  <a:pt x="1053693" y="735279"/>
                </a:lnTo>
                <a:lnTo>
                  <a:pt x="1101242" y="728408"/>
                </a:lnTo>
                <a:lnTo>
                  <a:pt x="1160526" y="717080"/>
                </a:lnTo>
                <a:lnTo>
                  <a:pt x="1215364" y="703745"/>
                </a:lnTo>
                <a:lnTo>
                  <a:pt x="1265758" y="688416"/>
                </a:lnTo>
                <a:lnTo>
                  <a:pt x="1311694" y="671068"/>
                </a:lnTo>
                <a:lnTo>
                  <a:pt x="1353185" y="651725"/>
                </a:lnTo>
                <a:lnTo>
                  <a:pt x="1390230" y="630377"/>
                </a:lnTo>
                <a:lnTo>
                  <a:pt x="1422819" y="607021"/>
                </a:lnTo>
                <a:lnTo>
                  <a:pt x="1469034" y="566153"/>
                </a:lnTo>
                <a:lnTo>
                  <a:pt x="1498790" y="518096"/>
                </a:lnTo>
                <a:lnTo>
                  <a:pt x="1513357" y="459282"/>
                </a:lnTo>
                <a:lnTo>
                  <a:pt x="1515287" y="437438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8688" y="0"/>
            <a:ext cx="2518943" cy="473461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433321" y="-925"/>
            <a:ext cx="2198370" cy="2037080"/>
          </a:xfrm>
          <a:custGeom>
            <a:avLst/>
            <a:gdLst/>
            <a:ahLst/>
            <a:cxnLst/>
            <a:rect l="l" t="t" r="r" b="b"/>
            <a:pathLst>
              <a:path w="2198369" h="2037080">
                <a:moveTo>
                  <a:pt x="514" y="164782"/>
                </a:moveTo>
                <a:lnTo>
                  <a:pt x="3000" y="120805"/>
                </a:lnTo>
                <a:lnTo>
                  <a:pt x="8075" y="79195"/>
                </a:lnTo>
                <a:lnTo>
                  <a:pt x="15140" y="33432"/>
                </a:lnTo>
                <a:lnTo>
                  <a:pt x="225160" y="925"/>
                </a:lnTo>
                <a:lnTo>
                  <a:pt x="210752" y="18219"/>
                </a:lnTo>
                <a:lnTo>
                  <a:pt x="172418" y="61144"/>
                </a:lnTo>
                <a:lnTo>
                  <a:pt x="132236" y="102916"/>
                </a:lnTo>
                <a:lnTo>
                  <a:pt x="90371" y="143061"/>
                </a:lnTo>
                <a:lnTo>
                  <a:pt x="46988" y="181101"/>
                </a:lnTo>
                <a:lnTo>
                  <a:pt x="25523" y="187604"/>
                </a:lnTo>
                <a:lnTo>
                  <a:pt x="18535" y="185946"/>
                </a:lnTo>
                <a:lnTo>
                  <a:pt x="12089" y="182536"/>
                </a:lnTo>
                <a:lnTo>
                  <a:pt x="6711" y="177608"/>
                </a:lnTo>
                <a:lnTo>
                  <a:pt x="2802" y="171586"/>
                </a:lnTo>
                <a:lnTo>
                  <a:pt x="514" y="164782"/>
                </a:lnTo>
                <a:close/>
              </a:path>
              <a:path w="2198369" h="2037080">
                <a:moveTo>
                  <a:pt x="1230215" y="829967"/>
                </a:moveTo>
                <a:lnTo>
                  <a:pt x="1199277" y="552363"/>
                </a:lnTo>
                <a:lnTo>
                  <a:pt x="1240471" y="578008"/>
                </a:lnTo>
                <a:lnTo>
                  <a:pt x="1281396" y="601236"/>
                </a:lnTo>
                <a:lnTo>
                  <a:pt x="1322060" y="622127"/>
                </a:lnTo>
                <a:lnTo>
                  <a:pt x="1375094" y="639354"/>
                </a:lnTo>
                <a:lnTo>
                  <a:pt x="1427886" y="654403"/>
                </a:lnTo>
                <a:lnTo>
                  <a:pt x="1480444" y="667356"/>
                </a:lnTo>
                <a:lnTo>
                  <a:pt x="1520155" y="679698"/>
                </a:lnTo>
                <a:lnTo>
                  <a:pt x="1572273" y="688696"/>
                </a:lnTo>
                <a:lnTo>
                  <a:pt x="1624183" y="695838"/>
                </a:lnTo>
                <a:lnTo>
                  <a:pt x="1663517" y="704795"/>
                </a:lnTo>
                <a:lnTo>
                  <a:pt x="1716006" y="717128"/>
                </a:lnTo>
                <a:lnTo>
                  <a:pt x="1756331" y="734973"/>
                </a:lnTo>
                <a:lnTo>
                  <a:pt x="1809660" y="754844"/>
                </a:lnTo>
                <a:lnTo>
                  <a:pt x="1863296" y="777471"/>
                </a:lnTo>
                <a:lnTo>
                  <a:pt x="1904543" y="803587"/>
                </a:lnTo>
                <a:lnTo>
                  <a:pt x="1958568" y="829703"/>
                </a:lnTo>
                <a:lnTo>
                  <a:pt x="2000053" y="857959"/>
                </a:lnTo>
                <a:lnTo>
                  <a:pt x="2054166" y="884865"/>
                </a:lnTo>
                <a:lnTo>
                  <a:pt x="2095588" y="912560"/>
                </a:lnTo>
                <a:lnTo>
                  <a:pt x="2136867" y="938964"/>
                </a:lnTo>
                <a:lnTo>
                  <a:pt x="2165304" y="964807"/>
                </a:lnTo>
                <a:lnTo>
                  <a:pt x="2193447" y="988007"/>
                </a:lnTo>
                <a:lnTo>
                  <a:pt x="2197806" y="1027124"/>
                </a:lnTo>
                <a:lnTo>
                  <a:pt x="2185677" y="1032954"/>
                </a:lnTo>
                <a:lnTo>
                  <a:pt x="2186097" y="1036718"/>
                </a:lnTo>
                <a:lnTo>
                  <a:pt x="2173517" y="1038502"/>
                </a:lnTo>
                <a:lnTo>
                  <a:pt x="2122785" y="1041930"/>
                </a:lnTo>
                <a:lnTo>
                  <a:pt x="2059108" y="1043874"/>
                </a:lnTo>
                <a:lnTo>
                  <a:pt x="2007770" y="1041865"/>
                </a:lnTo>
                <a:lnTo>
                  <a:pt x="1943565" y="1039065"/>
                </a:lnTo>
                <a:lnTo>
                  <a:pt x="1891775" y="1033006"/>
                </a:lnTo>
                <a:lnTo>
                  <a:pt x="1839817" y="1025443"/>
                </a:lnTo>
                <a:lnTo>
                  <a:pt x="1787731" y="1016721"/>
                </a:lnTo>
                <a:lnTo>
                  <a:pt x="1748176" y="1005782"/>
                </a:lnTo>
                <a:lnTo>
                  <a:pt x="1695947" y="995784"/>
                </a:lnTo>
                <a:lnTo>
                  <a:pt x="1668949" y="982856"/>
                </a:lnTo>
                <a:lnTo>
                  <a:pt x="1629355" y="971563"/>
                </a:lnTo>
                <a:lnTo>
                  <a:pt x="1602446" y="959440"/>
                </a:lnTo>
                <a:lnTo>
                  <a:pt x="1548566" y="934624"/>
                </a:lnTo>
                <a:lnTo>
                  <a:pt x="1507201" y="907439"/>
                </a:lnTo>
                <a:lnTo>
                  <a:pt x="1465727" y="879281"/>
                </a:lnTo>
                <a:lnTo>
                  <a:pt x="1424143" y="850141"/>
                </a:lnTo>
                <a:lnTo>
                  <a:pt x="1382449" y="820008"/>
                </a:lnTo>
                <a:lnTo>
                  <a:pt x="1353265" y="787467"/>
                </a:lnTo>
                <a:lnTo>
                  <a:pt x="1311347" y="755321"/>
                </a:lnTo>
                <a:lnTo>
                  <a:pt x="1281936" y="720745"/>
                </a:lnTo>
                <a:lnTo>
                  <a:pt x="1239789" y="686545"/>
                </a:lnTo>
                <a:lnTo>
                  <a:pt x="1265954" y="921327"/>
                </a:lnTo>
                <a:lnTo>
                  <a:pt x="1250601" y="898219"/>
                </a:lnTo>
                <a:lnTo>
                  <a:pt x="1246747" y="863641"/>
                </a:lnTo>
                <a:lnTo>
                  <a:pt x="1230215" y="829967"/>
                </a:lnTo>
                <a:close/>
              </a:path>
              <a:path w="2198369" h="2037080">
                <a:moveTo>
                  <a:pt x="1062080" y="9275"/>
                </a:moveTo>
                <a:lnTo>
                  <a:pt x="1061047" y="0"/>
                </a:lnTo>
                <a:lnTo>
                  <a:pt x="1661737" y="849"/>
                </a:lnTo>
                <a:lnTo>
                  <a:pt x="1674583" y="1461"/>
                </a:lnTo>
                <a:lnTo>
                  <a:pt x="1715950" y="28655"/>
                </a:lnTo>
                <a:lnTo>
                  <a:pt x="1770074" y="55655"/>
                </a:lnTo>
                <a:lnTo>
                  <a:pt x="1824273" y="83339"/>
                </a:lnTo>
                <a:lnTo>
                  <a:pt x="1865869" y="112589"/>
                </a:lnTo>
                <a:lnTo>
                  <a:pt x="1907424" y="141472"/>
                </a:lnTo>
                <a:lnTo>
                  <a:pt x="1948879" y="169460"/>
                </a:lnTo>
                <a:lnTo>
                  <a:pt x="1990176" y="196029"/>
                </a:lnTo>
                <a:lnTo>
                  <a:pt x="2031256" y="220652"/>
                </a:lnTo>
                <a:lnTo>
                  <a:pt x="2059438" y="244209"/>
                </a:lnTo>
                <a:lnTo>
                  <a:pt x="2063797" y="283316"/>
                </a:lnTo>
                <a:lnTo>
                  <a:pt x="2051668" y="289147"/>
                </a:lnTo>
                <a:lnTo>
                  <a:pt x="2051995" y="292084"/>
                </a:lnTo>
                <a:lnTo>
                  <a:pt x="2039465" y="294312"/>
                </a:lnTo>
                <a:lnTo>
                  <a:pt x="2039507" y="294689"/>
                </a:lnTo>
                <a:lnTo>
                  <a:pt x="1976173" y="299707"/>
                </a:lnTo>
                <a:lnTo>
                  <a:pt x="1925174" y="300742"/>
                </a:lnTo>
                <a:lnTo>
                  <a:pt x="1861296" y="300873"/>
                </a:lnTo>
                <a:lnTo>
                  <a:pt x="1809811" y="297550"/>
                </a:lnTo>
                <a:lnTo>
                  <a:pt x="1745505" y="293848"/>
                </a:lnTo>
                <a:lnTo>
                  <a:pt x="1693652" y="287219"/>
                </a:lnTo>
                <a:lnTo>
                  <a:pt x="1641658" y="279333"/>
                </a:lnTo>
                <a:lnTo>
                  <a:pt x="1589554" y="270453"/>
                </a:lnTo>
                <a:lnTo>
                  <a:pt x="1537368" y="260842"/>
                </a:lnTo>
                <a:lnTo>
                  <a:pt x="1497753" y="249358"/>
                </a:lnTo>
                <a:lnTo>
                  <a:pt x="1418483" y="226043"/>
                </a:lnTo>
                <a:lnTo>
                  <a:pt x="1391509" y="213332"/>
                </a:lnTo>
                <a:lnTo>
                  <a:pt x="1364600" y="201209"/>
                </a:lnTo>
                <a:lnTo>
                  <a:pt x="1310825" y="177330"/>
                </a:lnTo>
                <a:lnTo>
                  <a:pt x="1269586" y="151282"/>
                </a:lnTo>
                <a:lnTo>
                  <a:pt x="1215639" y="125868"/>
                </a:lnTo>
                <a:lnTo>
                  <a:pt x="1174227" y="98266"/>
                </a:lnTo>
                <a:lnTo>
                  <a:pt x="1145349" y="68467"/>
                </a:lnTo>
                <a:lnTo>
                  <a:pt x="1103760" y="39275"/>
                </a:lnTo>
                <a:lnTo>
                  <a:pt x="1062080" y="9275"/>
                </a:lnTo>
                <a:close/>
              </a:path>
              <a:path w="2198369" h="2037080">
                <a:moveTo>
                  <a:pt x="1441368" y="2036651"/>
                </a:moveTo>
                <a:lnTo>
                  <a:pt x="1315681" y="908871"/>
                </a:lnTo>
                <a:lnTo>
                  <a:pt x="1345892" y="950628"/>
                </a:lnTo>
                <a:lnTo>
                  <a:pt x="1376000" y="991466"/>
                </a:lnTo>
                <a:lnTo>
                  <a:pt x="1393423" y="1033138"/>
                </a:lnTo>
                <a:lnTo>
                  <a:pt x="1423443" y="1073178"/>
                </a:lnTo>
                <a:lnTo>
                  <a:pt x="1493557" y="1243657"/>
                </a:lnTo>
                <a:lnTo>
                  <a:pt x="1498787" y="1290591"/>
                </a:lnTo>
                <a:lnTo>
                  <a:pt x="1516847" y="1337976"/>
                </a:lnTo>
                <a:lnTo>
                  <a:pt x="1535152" y="1387564"/>
                </a:lnTo>
                <a:lnTo>
                  <a:pt x="1552899" y="1546810"/>
                </a:lnTo>
                <a:lnTo>
                  <a:pt x="1545167" y="1592091"/>
                </a:lnTo>
                <a:lnTo>
                  <a:pt x="1550416" y="1639193"/>
                </a:lnTo>
                <a:lnTo>
                  <a:pt x="1536458" y="1743270"/>
                </a:lnTo>
                <a:lnTo>
                  <a:pt x="1523061" y="1852385"/>
                </a:lnTo>
                <a:lnTo>
                  <a:pt x="1503769" y="1908600"/>
                </a:lnTo>
                <a:lnTo>
                  <a:pt x="1497020" y="1962700"/>
                </a:lnTo>
                <a:lnTo>
                  <a:pt x="1477496" y="2016842"/>
                </a:lnTo>
                <a:lnTo>
                  <a:pt x="1465678" y="2025455"/>
                </a:lnTo>
                <a:lnTo>
                  <a:pt x="1466277" y="2030829"/>
                </a:lnTo>
                <a:lnTo>
                  <a:pt x="1453893" y="2034377"/>
                </a:lnTo>
                <a:lnTo>
                  <a:pt x="1441368" y="2036651"/>
                </a:lnTo>
                <a:close/>
              </a:path>
              <a:path w="2198369" h="2037080">
                <a:moveTo>
                  <a:pt x="1295561" y="1645627"/>
                </a:moveTo>
                <a:lnTo>
                  <a:pt x="1272655" y="1440100"/>
                </a:lnTo>
                <a:lnTo>
                  <a:pt x="1280497" y="1395796"/>
                </a:lnTo>
                <a:lnTo>
                  <a:pt x="1287548" y="1344408"/>
                </a:lnTo>
                <a:lnTo>
                  <a:pt x="1282242" y="1296796"/>
                </a:lnTo>
                <a:lnTo>
                  <a:pt x="1289719" y="1249224"/>
                </a:lnTo>
                <a:lnTo>
                  <a:pt x="1284632" y="1203581"/>
                </a:lnTo>
                <a:lnTo>
                  <a:pt x="1292122" y="1156130"/>
                </a:lnTo>
                <a:lnTo>
                  <a:pt x="1239789" y="686545"/>
                </a:lnTo>
                <a:lnTo>
                  <a:pt x="1312468" y="880047"/>
                </a:lnTo>
                <a:lnTo>
                  <a:pt x="1441038" y="2033686"/>
                </a:lnTo>
                <a:lnTo>
                  <a:pt x="1427715" y="2028800"/>
                </a:lnTo>
                <a:lnTo>
                  <a:pt x="1426698" y="2019681"/>
                </a:lnTo>
                <a:lnTo>
                  <a:pt x="1410256" y="1986806"/>
                </a:lnTo>
                <a:lnTo>
                  <a:pt x="1393173" y="1948188"/>
                </a:lnTo>
                <a:lnTo>
                  <a:pt x="1375553" y="1904741"/>
                </a:lnTo>
                <a:lnTo>
                  <a:pt x="1357495" y="1857377"/>
                </a:lnTo>
                <a:lnTo>
                  <a:pt x="1320479" y="1754555"/>
                </a:lnTo>
                <a:lnTo>
                  <a:pt x="1314345" y="1699518"/>
                </a:lnTo>
                <a:lnTo>
                  <a:pt x="1295561" y="1645627"/>
                </a:lnTo>
                <a:close/>
              </a:path>
              <a:path w="2198369" h="2037080">
                <a:moveTo>
                  <a:pt x="920548" y="594"/>
                </a:moveTo>
                <a:lnTo>
                  <a:pt x="984415" y="364"/>
                </a:lnTo>
                <a:lnTo>
                  <a:pt x="999456" y="20660"/>
                </a:lnTo>
                <a:lnTo>
                  <a:pt x="1198344" y="543986"/>
                </a:lnTo>
                <a:lnTo>
                  <a:pt x="1226253" y="794416"/>
                </a:lnTo>
                <a:lnTo>
                  <a:pt x="1209621" y="759835"/>
                </a:lnTo>
                <a:lnTo>
                  <a:pt x="1214781" y="806135"/>
                </a:lnTo>
                <a:lnTo>
                  <a:pt x="1207297" y="853647"/>
                </a:lnTo>
                <a:lnTo>
                  <a:pt x="1212438" y="899773"/>
                </a:lnTo>
                <a:lnTo>
                  <a:pt x="1197578" y="995757"/>
                </a:lnTo>
                <a:lnTo>
                  <a:pt x="1187601" y="1020900"/>
                </a:lnTo>
                <a:lnTo>
                  <a:pt x="1136892" y="565889"/>
                </a:lnTo>
                <a:lnTo>
                  <a:pt x="1119007" y="520074"/>
                </a:lnTo>
                <a:lnTo>
                  <a:pt x="1113697" y="472423"/>
                </a:lnTo>
                <a:lnTo>
                  <a:pt x="1005353" y="188239"/>
                </a:lnTo>
                <a:lnTo>
                  <a:pt x="974592" y="141541"/>
                </a:lnTo>
                <a:lnTo>
                  <a:pt x="938282" y="45063"/>
                </a:lnTo>
                <a:lnTo>
                  <a:pt x="920548" y="594"/>
                </a:lnTo>
                <a:close/>
              </a:path>
              <a:path w="2198369" h="2037080">
                <a:moveTo>
                  <a:pt x="768245" y="1615186"/>
                </a:moveTo>
                <a:lnTo>
                  <a:pt x="761380" y="1553593"/>
                </a:lnTo>
                <a:lnTo>
                  <a:pt x="769488" y="1511681"/>
                </a:lnTo>
                <a:lnTo>
                  <a:pt x="777144" y="1465719"/>
                </a:lnTo>
                <a:lnTo>
                  <a:pt x="784453" y="1416641"/>
                </a:lnTo>
                <a:lnTo>
                  <a:pt x="804142" y="1363979"/>
                </a:lnTo>
                <a:lnTo>
                  <a:pt x="811070" y="1311482"/>
                </a:lnTo>
                <a:lnTo>
                  <a:pt x="850171" y="1203695"/>
                </a:lnTo>
                <a:lnTo>
                  <a:pt x="857310" y="1153091"/>
                </a:lnTo>
                <a:lnTo>
                  <a:pt x="877350" y="1103584"/>
                </a:lnTo>
                <a:lnTo>
                  <a:pt x="910395" y="1056110"/>
                </a:lnTo>
                <a:lnTo>
                  <a:pt x="931306" y="1014421"/>
                </a:lnTo>
                <a:lnTo>
                  <a:pt x="952810" y="978044"/>
                </a:lnTo>
                <a:lnTo>
                  <a:pt x="974068" y="939474"/>
                </a:lnTo>
                <a:lnTo>
                  <a:pt x="1007674" y="897032"/>
                </a:lnTo>
                <a:lnTo>
                  <a:pt x="1028431" y="853953"/>
                </a:lnTo>
                <a:lnTo>
                  <a:pt x="1061628" y="807849"/>
                </a:lnTo>
                <a:lnTo>
                  <a:pt x="1082071" y="761955"/>
                </a:lnTo>
                <a:lnTo>
                  <a:pt x="1122745" y="668273"/>
                </a:lnTo>
                <a:lnTo>
                  <a:pt x="1138208" y="577701"/>
                </a:lnTo>
                <a:lnTo>
                  <a:pt x="1187601" y="1020900"/>
                </a:lnTo>
                <a:lnTo>
                  <a:pt x="1177625" y="1046044"/>
                </a:lnTo>
                <a:lnTo>
                  <a:pt x="1170392" y="1095804"/>
                </a:lnTo>
                <a:lnTo>
                  <a:pt x="1150659" y="1148064"/>
                </a:lnTo>
                <a:lnTo>
                  <a:pt x="1141028" y="1176310"/>
                </a:lnTo>
                <a:lnTo>
                  <a:pt x="1131786" y="1208049"/>
                </a:lnTo>
                <a:lnTo>
                  <a:pt x="1110246" y="1244091"/>
                </a:lnTo>
                <a:lnTo>
                  <a:pt x="1088962" y="1282437"/>
                </a:lnTo>
                <a:lnTo>
                  <a:pt x="1055247" y="1323896"/>
                </a:lnTo>
                <a:lnTo>
                  <a:pt x="1034277" y="1365062"/>
                </a:lnTo>
                <a:lnTo>
                  <a:pt x="967201" y="1451162"/>
                </a:lnTo>
                <a:lnTo>
                  <a:pt x="933584" y="1493500"/>
                </a:lnTo>
                <a:lnTo>
                  <a:pt x="887203" y="1535976"/>
                </a:lnTo>
                <a:lnTo>
                  <a:pt x="853237" y="1575182"/>
                </a:lnTo>
                <a:lnTo>
                  <a:pt x="806374" y="1613337"/>
                </a:lnTo>
                <a:lnTo>
                  <a:pt x="806775" y="1616933"/>
                </a:lnTo>
                <a:lnTo>
                  <a:pt x="794282" y="1619495"/>
                </a:lnTo>
                <a:lnTo>
                  <a:pt x="781586" y="1620238"/>
                </a:lnTo>
                <a:lnTo>
                  <a:pt x="781319" y="1617837"/>
                </a:lnTo>
                <a:lnTo>
                  <a:pt x="768245" y="1615186"/>
                </a:lnTo>
                <a:close/>
              </a:path>
              <a:path w="2198369" h="2037080">
                <a:moveTo>
                  <a:pt x="378467" y="984287"/>
                </a:moveTo>
                <a:lnTo>
                  <a:pt x="366589" y="877707"/>
                </a:lnTo>
                <a:lnTo>
                  <a:pt x="374260" y="831877"/>
                </a:lnTo>
                <a:lnTo>
                  <a:pt x="381580" y="782898"/>
                </a:lnTo>
                <a:lnTo>
                  <a:pt x="401253" y="730097"/>
                </a:lnTo>
                <a:lnTo>
                  <a:pt x="408117" y="677021"/>
                </a:lnTo>
                <a:lnTo>
                  <a:pt x="427496" y="621590"/>
                </a:lnTo>
                <a:lnTo>
                  <a:pt x="434230" y="567350"/>
                </a:lnTo>
                <a:lnTo>
                  <a:pt x="453644" y="512223"/>
                </a:lnTo>
                <a:lnTo>
                  <a:pt x="473197" y="458349"/>
                </a:lnTo>
                <a:lnTo>
                  <a:pt x="492971" y="406460"/>
                </a:lnTo>
                <a:lnTo>
                  <a:pt x="513049" y="357292"/>
                </a:lnTo>
                <a:lnTo>
                  <a:pt x="533511" y="311577"/>
                </a:lnTo>
                <a:lnTo>
                  <a:pt x="567062" y="268642"/>
                </a:lnTo>
                <a:lnTo>
                  <a:pt x="588540" y="232034"/>
                </a:lnTo>
                <a:lnTo>
                  <a:pt x="609926" y="194609"/>
                </a:lnTo>
                <a:lnTo>
                  <a:pt x="643708" y="153745"/>
                </a:lnTo>
                <a:lnTo>
                  <a:pt x="664671" y="112522"/>
                </a:lnTo>
                <a:lnTo>
                  <a:pt x="698089" y="68397"/>
                </a:lnTo>
                <a:lnTo>
                  <a:pt x="718749" y="24451"/>
                </a:lnTo>
                <a:lnTo>
                  <a:pt x="728873" y="633"/>
                </a:lnTo>
                <a:lnTo>
                  <a:pt x="882214" y="615"/>
                </a:lnTo>
                <a:lnTo>
                  <a:pt x="886660" y="40506"/>
                </a:lnTo>
                <a:lnTo>
                  <a:pt x="879144" y="87728"/>
                </a:lnTo>
                <a:lnTo>
                  <a:pt x="884253" y="133568"/>
                </a:lnTo>
                <a:lnTo>
                  <a:pt x="854570" y="325874"/>
                </a:lnTo>
                <a:lnTo>
                  <a:pt x="834705" y="376949"/>
                </a:lnTo>
                <a:lnTo>
                  <a:pt x="814945" y="428967"/>
                </a:lnTo>
                <a:lnTo>
                  <a:pt x="805298" y="457066"/>
                </a:lnTo>
                <a:lnTo>
                  <a:pt x="796006" y="488351"/>
                </a:lnTo>
                <a:lnTo>
                  <a:pt x="774397" y="523775"/>
                </a:lnTo>
                <a:lnTo>
                  <a:pt x="753041" y="561480"/>
                </a:lnTo>
                <a:lnTo>
                  <a:pt x="731890" y="601012"/>
                </a:lnTo>
                <a:lnTo>
                  <a:pt x="710892" y="641918"/>
                </a:lnTo>
                <a:lnTo>
                  <a:pt x="677374" y="685153"/>
                </a:lnTo>
                <a:lnTo>
                  <a:pt x="610446" y="772579"/>
                </a:lnTo>
                <a:lnTo>
                  <a:pt x="576934" y="815863"/>
                </a:lnTo>
                <a:lnTo>
                  <a:pt x="530701" y="859666"/>
                </a:lnTo>
                <a:lnTo>
                  <a:pt x="496940" y="900720"/>
                </a:lnTo>
                <a:lnTo>
                  <a:pt x="450358" y="941386"/>
                </a:lnTo>
                <a:lnTo>
                  <a:pt x="403525" y="979805"/>
                </a:lnTo>
                <a:lnTo>
                  <a:pt x="403921" y="983361"/>
                </a:lnTo>
                <a:lnTo>
                  <a:pt x="391431" y="985945"/>
                </a:lnTo>
                <a:lnTo>
                  <a:pt x="391358" y="985289"/>
                </a:lnTo>
                <a:lnTo>
                  <a:pt x="378467" y="984287"/>
                </a:lnTo>
                <a:close/>
              </a:path>
              <a:path w="2198369" h="2037080">
                <a:moveTo>
                  <a:pt x="364783" y="976159"/>
                </a:moveTo>
                <a:lnTo>
                  <a:pt x="362489" y="955578"/>
                </a:lnTo>
                <a:lnTo>
                  <a:pt x="371107" y="918247"/>
                </a:lnTo>
                <a:lnTo>
                  <a:pt x="378013" y="980207"/>
                </a:lnTo>
                <a:lnTo>
                  <a:pt x="364783" y="976159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880" y="290860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1880" y="3470576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880" y="4032551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880" y="4594526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1880" y="5156501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1880" y="9090327"/>
            <a:ext cx="133350" cy="1333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1880" y="9652301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89281" y="2615371"/>
            <a:ext cx="7802245" cy="733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5070">
              <a:lnSpc>
                <a:spcPct val="115199"/>
              </a:lnSpc>
              <a:spcBef>
                <a:spcPts val="100"/>
              </a:spcBef>
            </a:pPr>
            <a:r>
              <a:rPr sz="3200" spc="110" dirty="0">
                <a:solidFill>
                  <a:srgbClr val="413733"/>
                </a:solidFill>
                <a:latin typeface="Cambria"/>
                <a:cs typeface="Cambria"/>
              </a:rPr>
              <a:t>Introduction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4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5" dirty="0">
                <a:solidFill>
                  <a:srgbClr val="413733"/>
                </a:solidFill>
                <a:latin typeface="Cambria"/>
                <a:cs typeface="Cambria"/>
              </a:rPr>
              <a:t>Sentiment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85" dirty="0">
                <a:solidFill>
                  <a:srgbClr val="413733"/>
                </a:solidFill>
                <a:latin typeface="Cambria"/>
                <a:cs typeface="Cambria"/>
              </a:rPr>
              <a:t>Analysis </a:t>
            </a:r>
            <a:r>
              <a:rPr sz="3200" spc="90" dirty="0">
                <a:solidFill>
                  <a:srgbClr val="413733"/>
                </a:solidFill>
                <a:latin typeface="Cambria"/>
                <a:cs typeface="Cambria"/>
              </a:rPr>
              <a:t>Problem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5" dirty="0">
                <a:solidFill>
                  <a:srgbClr val="413733"/>
                </a:solidFill>
                <a:latin typeface="Cambria"/>
                <a:cs typeface="Cambria"/>
              </a:rPr>
              <a:t>Statement</a:t>
            </a:r>
            <a:endParaRPr sz="3200">
              <a:latin typeface="Cambria"/>
              <a:cs typeface="Cambria"/>
            </a:endParaRPr>
          </a:p>
          <a:p>
            <a:pPr marL="12700" marR="3695065">
              <a:lnSpc>
                <a:spcPct val="115199"/>
              </a:lnSpc>
            </a:pPr>
            <a:r>
              <a:rPr sz="3200" spc="114" dirty="0">
                <a:solidFill>
                  <a:srgbClr val="413733"/>
                </a:solidFill>
                <a:latin typeface="Cambria"/>
                <a:cs typeface="Cambria"/>
              </a:rPr>
              <a:t>Dataset</a:t>
            </a:r>
            <a:r>
              <a:rPr sz="32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50" dirty="0">
                <a:solidFill>
                  <a:srgbClr val="413733"/>
                </a:solidFill>
                <a:latin typeface="Cambria"/>
                <a:cs typeface="Cambria"/>
              </a:rPr>
              <a:t>Overview </a:t>
            </a: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Preprocessing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0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85" dirty="0">
                <a:solidFill>
                  <a:srgbClr val="413733"/>
                </a:solidFill>
                <a:latin typeface="Cambria"/>
                <a:cs typeface="Cambria"/>
              </a:rPr>
              <a:t>Data</a:t>
            </a:r>
            <a:endParaRPr sz="3200">
              <a:latin typeface="Cambria"/>
              <a:cs typeface="Cambria"/>
            </a:endParaRPr>
          </a:p>
          <a:p>
            <a:pPr marL="1168400" marR="1972310" indent="-1156335">
              <a:lnSpc>
                <a:spcPct val="115199"/>
              </a:lnSpc>
            </a:pPr>
            <a:r>
              <a:rPr sz="3200" spc="135" dirty="0">
                <a:solidFill>
                  <a:srgbClr val="413733"/>
                </a:solidFill>
                <a:latin typeface="Cambria"/>
                <a:cs typeface="Cambria"/>
              </a:rPr>
              <a:t>Machine</a:t>
            </a:r>
            <a:r>
              <a:rPr sz="32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Learning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95" dirty="0">
                <a:solidFill>
                  <a:srgbClr val="413733"/>
                </a:solidFill>
                <a:latin typeface="Cambria"/>
                <a:cs typeface="Cambria"/>
              </a:rPr>
              <a:t>Models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413733"/>
                </a:solidFill>
                <a:latin typeface="Cambria"/>
                <a:cs typeface="Cambria"/>
              </a:rPr>
              <a:t>Used </a:t>
            </a:r>
            <a:r>
              <a:rPr sz="3200" spc="90" dirty="0">
                <a:solidFill>
                  <a:srgbClr val="413733"/>
                </a:solidFill>
                <a:latin typeface="Cambria"/>
                <a:cs typeface="Cambria"/>
              </a:rPr>
              <a:t>Logistic</a:t>
            </a:r>
            <a:r>
              <a:rPr sz="32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85" dirty="0">
                <a:solidFill>
                  <a:srgbClr val="413733"/>
                </a:solidFill>
                <a:latin typeface="Cambria"/>
                <a:cs typeface="Cambria"/>
              </a:rPr>
              <a:t>Regression </a:t>
            </a:r>
            <a:r>
              <a:rPr sz="3200" spc="95" dirty="0">
                <a:solidFill>
                  <a:srgbClr val="413733"/>
                </a:solidFill>
                <a:latin typeface="Cambria"/>
                <a:cs typeface="Cambria"/>
              </a:rPr>
              <a:t>Decision</a:t>
            </a:r>
            <a:r>
              <a:rPr sz="32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413733"/>
                </a:solidFill>
                <a:latin typeface="Cambria"/>
                <a:cs typeface="Cambria"/>
              </a:rPr>
              <a:t>Tree</a:t>
            </a:r>
            <a:endParaRPr sz="3200">
              <a:latin typeface="Cambria"/>
              <a:cs typeface="Cambria"/>
            </a:endParaRPr>
          </a:p>
          <a:p>
            <a:pPr marL="1168400">
              <a:lnSpc>
                <a:spcPct val="100000"/>
              </a:lnSpc>
              <a:spcBef>
                <a:spcPts val="585"/>
              </a:spcBef>
            </a:pPr>
            <a:r>
              <a:rPr sz="3200" spc="120" dirty="0">
                <a:solidFill>
                  <a:srgbClr val="413733"/>
                </a:solidFill>
                <a:latin typeface="Cambria"/>
                <a:cs typeface="Cambria"/>
              </a:rPr>
              <a:t>Random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80" dirty="0">
                <a:solidFill>
                  <a:srgbClr val="413733"/>
                </a:solidFill>
                <a:latin typeface="Cambria"/>
                <a:cs typeface="Cambria"/>
              </a:rPr>
              <a:t>Forest</a:t>
            </a:r>
            <a:endParaRPr sz="3200">
              <a:latin typeface="Cambria"/>
              <a:cs typeface="Cambria"/>
            </a:endParaRPr>
          </a:p>
          <a:p>
            <a:pPr marL="1168400" marR="1541780">
              <a:lnSpc>
                <a:spcPct val="115199"/>
              </a:lnSpc>
              <a:spcBef>
                <a:spcPts val="5"/>
              </a:spcBef>
            </a:pP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K-</a:t>
            </a:r>
            <a:r>
              <a:rPr sz="3200" spc="105" dirty="0">
                <a:solidFill>
                  <a:srgbClr val="413733"/>
                </a:solidFill>
                <a:latin typeface="Cambria"/>
                <a:cs typeface="Cambria"/>
              </a:rPr>
              <a:t>Nearest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90" dirty="0">
                <a:solidFill>
                  <a:srgbClr val="413733"/>
                </a:solidFill>
                <a:latin typeface="Cambria"/>
                <a:cs typeface="Cambria"/>
              </a:rPr>
              <a:t>Neighbors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413733"/>
                </a:solidFill>
                <a:latin typeface="Cambria"/>
                <a:cs typeface="Cambria"/>
              </a:rPr>
              <a:t>(KNN) </a:t>
            </a:r>
            <a:r>
              <a:rPr sz="3200" spc="75" dirty="0">
                <a:solidFill>
                  <a:srgbClr val="413733"/>
                </a:solidFill>
                <a:latin typeface="Cambria"/>
                <a:cs typeface="Cambria"/>
              </a:rPr>
              <a:t>Naive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70" dirty="0">
                <a:solidFill>
                  <a:srgbClr val="413733"/>
                </a:solidFill>
                <a:latin typeface="Cambria"/>
                <a:cs typeface="Cambria"/>
              </a:rPr>
              <a:t>Bayes</a:t>
            </a:r>
            <a:endParaRPr sz="3200">
              <a:latin typeface="Cambria"/>
              <a:cs typeface="Cambria"/>
            </a:endParaRPr>
          </a:p>
          <a:p>
            <a:pPr marL="12700" marR="5080" indent="1155700">
              <a:lnSpc>
                <a:spcPct val="115199"/>
              </a:lnSpc>
            </a:pP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K-</a:t>
            </a:r>
            <a:r>
              <a:rPr sz="3200" spc="135" dirty="0">
                <a:solidFill>
                  <a:srgbClr val="413733"/>
                </a:solidFill>
                <a:latin typeface="Cambria"/>
                <a:cs typeface="Cambria"/>
              </a:rPr>
              <a:t>Means</a:t>
            </a:r>
            <a:r>
              <a:rPr sz="32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5" dirty="0">
                <a:solidFill>
                  <a:srgbClr val="413733"/>
                </a:solidFill>
                <a:latin typeface="Cambria"/>
                <a:cs typeface="Cambria"/>
              </a:rPr>
              <a:t>Clustering</a:t>
            </a:r>
            <a:r>
              <a:rPr sz="3200" spc="50" dirty="0">
                <a:solidFill>
                  <a:srgbClr val="413733"/>
                </a:solidFill>
                <a:latin typeface="Cambria"/>
                <a:cs typeface="Cambria"/>
              </a:rPr>
              <a:t> (Unsupervised) </a:t>
            </a:r>
            <a:r>
              <a:rPr sz="3200" spc="85" dirty="0">
                <a:solidFill>
                  <a:srgbClr val="413733"/>
                </a:solidFill>
                <a:latin typeface="Cambria"/>
                <a:cs typeface="Cambria"/>
              </a:rPr>
              <a:t>Model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90" dirty="0">
                <a:solidFill>
                  <a:srgbClr val="413733"/>
                </a:solidFill>
                <a:latin typeface="Cambria"/>
                <a:cs typeface="Cambria"/>
              </a:rPr>
              <a:t>Evaluation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Results</a:t>
            </a:r>
            <a:r>
              <a:rPr sz="32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-220" dirty="0">
                <a:solidFill>
                  <a:srgbClr val="413733"/>
                </a:solidFill>
                <a:latin typeface="Cambria"/>
                <a:cs typeface="Cambria"/>
              </a:rPr>
              <a:t>&amp;</a:t>
            </a:r>
            <a:r>
              <a:rPr sz="32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Conclusion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97230" y="569694"/>
            <a:ext cx="5158105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0" dirty="0">
                <a:latin typeface="Georgia"/>
                <a:cs typeface="Georgia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880" y="3887754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380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00"/>
              </a:spcBef>
            </a:pPr>
            <a:r>
              <a:rPr sz="9500" spc="-10" dirty="0"/>
              <a:t>INTRODUCTION</a:t>
            </a:r>
            <a:endParaRPr sz="9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1880" y="6961501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97230" y="3594524"/>
            <a:ext cx="11595100" cy="53473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680"/>
              </a:spcBef>
            </a:pPr>
            <a:r>
              <a:rPr sz="3200" spc="114" dirty="0">
                <a:solidFill>
                  <a:srgbClr val="413733"/>
                </a:solidFill>
                <a:latin typeface="Cambria"/>
                <a:cs typeface="Cambria"/>
              </a:rPr>
              <a:t>What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95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5" dirty="0">
                <a:solidFill>
                  <a:srgbClr val="413733"/>
                </a:solidFill>
                <a:latin typeface="Cambria"/>
                <a:cs typeface="Cambria"/>
              </a:rPr>
              <a:t>Sentiment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90" dirty="0">
                <a:solidFill>
                  <a:srgbClr val="413733"/>
                </a:solidFill>
                <a:latin typeface="Cambria"/>
                <a:cs typeface="Cambria"/>
              </a:rPr>
              <a:t>Analysis?</a:t>
            </a:r>
            <a:endParaRPr sz="3200">
              <a:latin typeface="Cambria"/>
              <a:cs typeface="Cambria"/>
            </a:endParaRPr>
          </a:p>
          <a:p>
            <a:pPr marL="12700" marR="68580" indent="1847850">
              <a:lnSpc>
                <a:spcPct val="115199"/>
              </a:lnSpc>
              <a:spcBef>
                <a:spcPts val="5"/>
              </a:spcBef>
            </a:pPr>
            <a:r>
              <a:rPr sz="3200" spc="145" dirty="0">
                <a:solidFill>
                  <a:srgbClr val="413733"/>
                </a:solidFill>
                <a:latin typeface="Cambria"/>
                <a:cs typeface="Cambria"/>
              </a:rPr>
              <a:t>Sentiment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413733"/>
                </a:solidFill>
                <a:latin typeface="Cambria"/>
                <a:cs typeface="Cambria"/>
              </a:rPr>
              <a:t>analysis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95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413733"/>
                </a:solidFill>
                <a:latin typeface="Cambria"/>
                <a:cs typeface="Cambria"/>
              </a:rPr>
              <a:t>process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0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5" dirty="0">
                <a:solidFill>
                  <a:srgbClr val="413733"/>
                </a:solidFill>
                <a:latin typeface="Cambria"/>
                <a:cs typeface="Cambria"/>
              </a:rPr>
              <a:t>identifying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5" dirty="0">
                <a:solidFill>
                  <a:srgbClr val="413733"/>
                </a:solidFill>
                <a:latin typeface="Cambria"/>
                <a:cs typeface="Cambria"/>
              </a:rPr>
              <a:t>and </a:t>
            </a: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extracting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subjective</a:t>
            </a:r>
            <a:r>
              <a:rPr sz="32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information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5" dirty="0">
                <a:solidFill>
                  <a:srgbClr val="413733"/>
                </a:solidFill>
                <a:latin typeface="Cambria"/>
                <a:cs typeface="Cambria"/>
              </a:rPr>
              <a:t>from</a:t>
            </a:r>
            <a:r>
              <a:rPr sz="32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413733"/>
                </a:solidFill>
                <a:latin typeface="Cambria"/>
                <a:cs typeface="Cambria"/>
              </a:rPr>
              <a:t>text</a:t>
            </a:r>
            <a:r>
              <a:rPr sz="32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data.</a:t>
            </a:r>
            <a:endParaRPr sz="3200">
              <a:latin typeface="Cambria"/>
              <a:cs typeface="Cambria"/>
            </a:endParaRPr>
          </a:p>
          <a:p>
            <a:pPr marL="12700" marR="5080" indent="1939925">
              <a:lnSpc>
                <a:spcPct val="115199"/>
              </a:lnSpc>
            </a:pPr>
            <a:r>
              <a:rPr sz="3200" spc="90" dirty="0">
                <a:solidFill>
                  <a:srgbClr val="413733"/>
                </a:solidFill>
                <a:latin typeface="Cambria"/>
                <a:cs typeface="Cambria"/>
              </a:rPr>
              <a:t>It</a:t>
            </a:r>
            <a:r>
              <a:rPr sz="32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4" dirty="0">
                <a:solidFill>
                  <a:srgbClr val="413733"/>
                </a:solidFill>
                <a:latin typeface="Cambria"/>
                <a:cs typeface="Cambria"/>
              </a:rPr>
              <a:t>classifies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413733"/>
                </a:solidFill>
                <a:latin typeface="Cambria"/>
                <a:cs typeface="Cambria"/>
              </a:rPr>
              <a:t>text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0" dirty="0">
                <a:solidFill>
                  <a:srgbClr val="413733"/>
                </a:solidFill>
                <a:latin typeface="Cambria"/>
                <a:cs typeface="Cambria"/>
              </a:rPr>
              <a:t>as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95" dirty="0">
                <a:solidFill>
                  <a:srgbClr val="413733"/>
                </a:solidFill>
                <a:latin typeface="Cambria"/>
                <a:cs typeface="Cambria"/>
              </a:rPr>
              <a:t>positive,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0" dirty="0">
                <a:solidFill>
                  <a:srgbClr val="413733"/>
                </a:solidFill>
                <a:latin typeface="Cambria"/>
                <a:cs typeface="Cambria"/>
              </a:rPr>
              <a:t>negative,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413733"/>
                </a:solidFill>
                <a:latin typeface="Cambria"/>
                <a:cs typeface="Cambria"/>
              </a:rPr>
              <a:t>or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413733"/>
                </a:solidFill>
                <a:latin typeface="Cambria"/>
                <a:cs typeface="Cambria"/>
              </a:rPr>
              <a:t>neutral </a:t>
            </a: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based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30" dirty="0">
                <a:solidFill>
                  <a:srgbClr val="413733"/>
                </a:solidFill>
                <a:latin typeface="Cambria"/>
                <a:cs typeface="Cambria"/>
              </a:rPr>
              <a:t>content</a:t>
            </a:r>
            <a:endParaRPr sz="3200">
              <a:latin typeface="Cambria"/>
              <a:cs typeface="Cambria"/>
            </a:endParaRPr>
          </a:p>
          <a:p>
            <a:pPr marL="1860550" marR="4357370" indent="-1156335">
              <a:lnSpc>
                <a:spcPct val="115199"/>
              </a:lnSpc>
              <a:spcBef>
                <a:spcPts val="2080"/>
              </a:spcBef>
            </a:pPr>
            <a:r>
              <a:rPr sz="3200" spc="95" dirty="0">
                <a:solidFill>
                  <a:srgbClr val="413733"/>
                </a:solidFill>
                <a:latin typeface="Cambria"/>
                <a:cs typeface="Cambria"/>
              </a:rPr>
              <a:t>Applications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0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5" dirty="0">
                <a:solidFill>
                  <a:srgbClr val="413733"/>
                </a:solidFill>
                <a:latin typeface="Cambria"/>
                <a:cs typeface="Cambria"/>
              </a:rPr>
              <a:t>Sentiment</a:t>
            </a:r>
            <a:r>
              <a:rPr sz="32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85" dirty="0">
                <a:solidFill>
                  <a:srgbClr val="413733"/>
                </a:solidFill>
                <a:latin typeface="Cambria"/>
                <a:cs typeface="Cambria"/>
              </a:rPr>
              <a:t>Analysis </a:t>
            </a: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Customer</a:t>
            </a:r>
            <a:r>
              <a:rPr sz="32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65" dirty="0">
                <a:solidFill>
                  <a:srgbClr val="413733"/>
                </a:solidFill>
                <a:latin typeface="Cambria"/>
                <a:cs typeface="Cambria"/>
              </a:rPr>
              <a:t>reviews</a:t>
            </a:r>
            <a:endParaRPr sz="3200">
              <a:latin typeface="Cambria"/>
              <a:cs typeface="Cambria"/>
            </a:endParaRPr>
          </a:p>
          <a:p>
            <a:pPr marL="1952625" marR="5038725">
              <a:lnSpc>
                <a:spcPct val="115199"/>
              </a:lnSpc>
            </a:pPr>
            <a:r>
              <a:rPr sz="3200" spc="110" dirty="0">
                <a:solidFill>
                  <a:srgbClr val="413733"/>
                </a:solidFill>
                <a:latin typeface="Cambria"/>
                <a:cs typeface="Cambria"/>
              </a:rPr>
              <a:t>Social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media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413733"/>
                </a:solidFill>
                <a:latin typeface="Cambria"/>
                <a:cs typeface="Cambria"/>
              </a:rPr>
              <a:t>monitoring </a:t>
            </a:r>
            <a:r>
              <a:rPr sz="3200" spc="120" dirty="0">
                <a:solidFill>
                  <a:srgbClr val="413733"/>
                </a:solidFill>
                <a:latin typeface="Cambria"/>
                <a:cs typeface="Cambria"/>
              </a:rPr>
              <a:t>Market</a:t>
            </a:r>
            <a:r>
              <a:rPr sz="32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analysis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880" y="3887754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7230" y="3594524"/>
            <a:ext cx="11626850" cy="17113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680"/>
              </a:spcBef>
            </a:pPr>
            <a:r>
              <a:rPr sz="3200" spc="85" dirty="0">
                <a:solidFill>
                  <a:srgbClr val="413733"/>
                </a:solidFill>
                <a:latin typeface="Cambria"/>
                <a:cs typeface="Cambria"/>
              </a:rPr>
              <a:t>Describe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70" dirty="0">
                <a:solidFill>
                  <a:srgbClr val="413733"/>
                </a:solidFill>
                <a:latin typeface="Cambria"/>
                <a:cs typeface="Cambria"/>
              </a:rPr>
              <a:t>goal:</a:t>
            </a:r>
            <a:endParaRPr sz="3200">
              <a:latin typeface="Cambria"/>
              <a:cs typeface="Cambria"/>
            </a:endParaRPr>
          </a:p>
          <a:p>
            <a:pPr marL="12700" marR="5080" indent="1570355">
              <a:lnSpc>
                <a:spcPct val="115199"/>
              </a:lnSpc>
              <a:spcBef>
                <a:spcPts val="5"/>
              </a:spcBef>
            </a:pPr>
            <a:r>
              <a:rPr sz="3200" dirty="0">
                <a:solidFill>
                  <a:srgbClr val="413733"/>
                </a:solidFill>
                <a:latin typeface="Cambria"/>
                <a:cs typeface="Cambria"/>
              </a:rPr>
              <a:t>"To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4" dirty="0">
                <a:solidFill>
                  <a:srgbClr val="413733"/>
                </a:solidFill>
                <a:latin typeface="Cambria"/>
                <a:cs typeface="Cambria"/>
              </a:rPr>
              <a:t>classify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35" dirty="0">
                <a:solidFill>
                  <a:srgbClr val="413733"/>
                </a:solidFill>
                <a:latin typeface="Cambria"/>
                <a:cs typeface="Cambria"/>
              </a:rPr>
              <a:t>customer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75" dirty="0">
                <a:solidFill>
                  <a:srgbClr val="413733"/>
                </a:solidFill>
                <a:latin typeface="Cambria"/>
                <a:cs typeface="Cambria"/>
              </a:rPr>
              <a:t>reviews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4" dirty="0">
                <a:solidFill>
                  <a:srgbClr val="413733"/>
                </a:solidFill>
                <a:latin typeface="Cambria"/>
                <a:cs typeface="Cambria"/>
              </a:rPr>
              <a:t>into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80" dirty="0">
                <a:solidFill>
                  <a:srgbClr val="413733"/>
                </a:solidFill>
                <a:latin typeface="Cambria"/>
                <a:cs typeface="Cambria"/>
              </a:rPr>
              <a:t>Positive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50" dirty="0">
                <a:solidFill>
                  <a:srgbClr val="413733"/>
                </a:solidFill>
                <a:latin typeface="Cambria"/>
                <a:cs typeface="Cambria"/>
              </a:rPr>
              <a:t>or </a:t>
            </a:r>
            <a:r>
              <a:rPr sz="3200" spc="95" dirty="0">
                <a:solidFill>
                  <a:srgbClr val="413733"/>
                </a:solidFill>
                <a:latin typeface="Cambria"/>
                <a:cs typeface="Cambria"/>
              </a:rPr>
              <a:t>Negative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40" dirty="0">
                <a:solidFill>
                  <a:srgbClr val="413733"/>
                </a:solidFill>
                <a:latin typeface="Cambria"/>
                <a:cs typeface="Cambria"/>
              </a:rPr>
              <a:t>sentiments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25" dirty="0">
                <a:solidFill>
                  <a:srgbClr val="413733"/>
                </a:solidFill>
                <a:latin typeface="Cambria"/>
                <a:cs typeface="Cambria"/>
              </a:rPr>
              <a:t>using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95" dirty="0">
                <a:solidFill>
                  <a:srgbClr val="413733"/>
                </a:solidFill>
                <a:latin typeface="Cambria"/>
                <a:cs typeface="Cambria"/>
              </a:rPr>
              <a:t>various</a:t>
            </a:r>
            <a:r>
              <a:rPr sz="32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55" dirty="0">
                <a:solidFill>
                  <a:srgbClr val="413733"/>
                </a:solidFill>
                <a:latin typeface="Cambria"/>
                <a:cs typeface="Cambria"/>
              </a:rPr>
              <a:t>machine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4" dirty="0">
                <a:solidFill>
                  <a:srgbClr val="413733"/>
                </a:solidFill>
                <a:latin typeface="Cambria"/>
                <a:cs typeface="Cambria"/>
              </a:rPr>
              <a:t>learning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5" dirty="0">
                <a:solidFill>
                  <a:srgbClr val="413733"/>
                </a:solidFill>
                <a:latin typeface="Cambria"/>
                <a:cs typeface="Cambria"/>
              </a:rPr>
              <a:t>models."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380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00"/>
              </a:spcBef>
            </a:pPr>
            <a:r>
              <a:rPr sz="9500" spc="160" dirty="0"/>
              <a:t>Problem</a:t>
            </a:r>
            <a:r>
              <a:rPr sz="9500" dirty="0"/>
              <a:t> </a:t>
            </a:r>
            <a:r>
              <a:rPr sz="9500" spc="190" dirty="0"/>
              <a:t>Statement</a:t>
            </a:r>
            <a:endParaRPr sz="95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880" y="6862778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89281" y="6569548"/>
            <a:ext cx="7397750" cy="17113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200" spc="75" dirty="0">
                <a:solidFill>
                  <a:srgbClr val="413733"/>
                </a:solidFill>
                <a:latin typeface="Cambria"/>
                <a:cs typeface="Cambria"/>
              </a:rPr>
              <a:t>Why</a:t>
            </a:r>
            <a:r>
              <a:rPr sz="32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413733"/>
                </a:solidFill>
                <a:latin typeface="Cambria"/>
                <a:cs typeface="Cambria"/>
              </a:rPr>
              <a:t>it’s</a:t>
            </a:r>
            <a:r>
              <a:rPr sz="32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important:</a:t>
            </a:r>
            <a:endParaRPr sz="3200">
              <a:latin typeface="Cambria"/>
              <a:cs typeface="Cambria"/>
            </a:endParaRPr>
          </a:p>
          <a:p>
            <a:pPr marL="1168400" marR="5080">
              <a:lnSpc>
                <a:spcPct val="115199"/>
              </a:lnSpc>
              <a:spcBef>
                <a:spcPts val="5"/>
              </a:spcBef>
            </a:pP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Improves</a:t>
            </a:r>
            <a:r>
              <a:rPr sz="32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35" dirty="0">
                <a:solidFill>
                  <a:srgbClr val="413733"/>
                </a:solidFill>
                <a:latin typeface="Cambria"/>
                <a:cs typeface="Cambria"/>
              </a:rPr>
              <a:t>customer</a:t>
            </a:r>
            <a:r>
              <a:rPr sz="32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00" dirty="0">
                <a:solidFill>
                  <a:srgbClr val="413733"/>
                </a:solidFill>
                <a:latin typeface="Cambria"/>
                <a:cs typeface="Cambria"/>
              </a:rPr>
              <a:t>experience. Identifies</a:t>
            </a:r>
            <a:r>
              <a:rPr sz="3200" spc="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70" dirty="0">
                <a:solidFill>
                  <a:srgbClr val="413733"/>
                </a:solidFill>
                <a:latin typeface="Cambria"/>
                <a:cs typeface="Cambria"/>
              </a:rPr>
              <a:t>product/service</a:t>
            </a:r>
            <a:r>
              <a:rPr sz="3200" spc="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413733"/>
                </a:solidFill>
                <a:latin typeface="Cambria"/>
                <a:cs typeface="Cambria"/>
              </a:rPr>
              <a:t>issues.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0224" y="4079604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0224" y="5279754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4848" y="1319547"/>
            <a:ext cx="11356340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114" dirty="0"/>
              <a:t>DATASET</a:t>
            </a:r>
            <a:r>
              <a:rPr sz="9500" spc="5" dirty="0"/>
              <a:t> </a:t>
            </a:r>
            <a:r>
              <a:rPr sz="9500" spc="-10" dirty="0"/>
              <a:t>OVERVIEW</a:t>
            </a:r>
            <a:endParaRPr sz="95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598" y="6978012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7598" y="7578086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57474" y="3153285"/>
            <a:ext cx="10325100" cy="53244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Dataset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85" dirty="0">
                <a:solidFill>
                  <a:srgbClr val="413733"/>
                </a:solidFill>
                <a:latin typeface="Cambria"/>
                <a:cs typeface="Cambria"/>
              </a:rPr>
              <a:t>Details</a:t>
            </a:r>
            <a:endParaRPr sz="3400">
              <a:latin typeface="Cambria"/>
              <a:cs typeface="Cambria"/>
            </a:endParaRPr>
          </a:p>
          <a:p>
            <a:pPr marL="748030" marR="534035">
              <a:lnSpc>
                <a:spcPct val="115799"/>
              </a:lnSpc>
              <a:spcBef>
                <a:spcPts val="5"/>
              </a:spcBef>
            </a:pPr>
            <a:r>
              <a:rPr sz="3400" spc="114" dirty="0">
                <a:solidFill>
                  <a:srgbClr val="413733"/>
                </a:solidFill>
                <a:latin typeface="Cambria"/>
                <a:cs typeface="Cambria"/>
              </a:rPr>
              <a:t>Columns: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product_name,</a:t>
            </a:r>
            <a:r>
              <a:rPr sz="34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product_price,</a:t>
            </a:r>
            <a:r>
              <a:rPr sz="34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05" dirty="0">
                <a:solidFill>
                  <a:srgbClr val="413733"/>
                </a:solidFill>
                <a:latin typeface="Cambria"/>
                <a:cs typeface="Cambria"/>
              </a:rPr>
              <a:t>Rate, </a:t>
            </a:r>
            <a:r>
              <a:rPr sz="3400" spc="65" dirty="0">
                <a:solidFill>
                  <a:srgbClr val="413733"/>
                </a:solidFill>
                <a:latin typeface="Cambria"/>
                <a:cs typeface="Cambria"/>
              </a:rPr>
              <a:t>Review,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70" dirty="0">
                <a:solidFill>
                  <a:srgbClr val="413733"/>
                </a:solidFill>
                <a:latin typeface="Cambria"/>
                <a:cs typeface="Cambria"/>
              </a:rPr>
              <a:t>Summary,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45" dirty="0">
                <a:solidFill>
                  <a:srgbClr val="413733"/>
                </a:solidFill>
                <a:latin typeface="Cambria"/>
                <a:cs typeface="Cambria"/>
              </a:rPr>
              <a:t>Sentiment</a:t>
            </a:r>
            <a:endParaRPr sz="3400">
              <a:latin typeface="Cambria"/>
              <a:cs typeface="Cambria"/>
            </a:endParaRPr>
          </a:p>
          <a:p>
            <a:pPr marL="748030" marR="1443990">
              <a:lnSpc>
                <a:spcPct val="115799"/>
              </a:lnSpc>
            </a:pPr>
            <a:r>
              <a:rPr sz="3400" spc="155" dirty="0">
                <a:solidFill>
                  <a:srgbClr val="413733"/>
                </a:solidFill>
                <a:latin typeface="Cambria"/>
                <a:cs typeface="Cambria"/>
              </a:rPr>
              <a:t>Sentiment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column: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Contains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00" dirty="0">
                <a:solidFill>
                  <a:srgbClr val="413733"/>
                </a:solidFill>
                <a:latin typeface="Cambria"/>
                <a:cs typeface="Cambria"/>
              </a:rPr>
              <a:t>labels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413733"/>
                </a:solidFill>
                <a:latin typeface="Cambria"/>
                <a:cs typeface="Cambria"/>
              </a:rPr>
              <a:t>(0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90" dirty="0">
                <a:solidFill>
                  <a:srgbClr val="413733"/>
                </a:solidFill>
                <a:latin typeface="Cambria"/>
                <a:cs typeface="Cambria"/>
              </a:rPr>
              <a:t>for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negative,</a:t>
            </a:r>
            <a:r>
              <a:rPr sz="34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-700" dirty="0">
                <a:solidFill>
                  <a:srgbClr val="413733"/>
                </a:solidFill>
                <a:latin typeface="Cambria"/>
                <a:cs typeface="Cambria"/>
              </a:rPr>
              <a:t>1</a:t>
            </a:r>
            <a:r>
              <a:rPr sz="34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4" dirty="0">
                <a:solidFill>
                  <a:srgbClr val="413733"/>
                </a:solidFill>
                <a:latin typeface="Cambria"/>
                <a:cs typeface="Cambria"/>
              </a:rPr>
              <a:t>for</a:t>
            </a:r>
            <a:r>
              <a:rPr sz="34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65" dirty="0">
                <a:solidFill>
                  <a:srgbClr val="413733"/>
                </a:solidFill>
                <a:latin typeface="Cambria"/>
                <a:cs typeface="Cambria"/>
              </a:rPr>
              <a:t>positive).</a:t>
            </a:r>
            <a:endParaRPr sz="3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400">
              <a:latin typeface="Cambria"/>
              <a:cs typeface="Cambria"/>
            </a:endParaRPr>
          </a:p>
          <a:p>
            <a:pPr marL="525145">
              <a:lnSpc>
                <a:spcPct val="100000"/>
              </a:lnSpc>
            </a:pP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Data</a:t>
            </a:r>
            <a:r>
              <a:rPr sz="3400" spc="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60" dirty="0">
                <a:solidFill>
                  <a:srgbClr val="413733"/>
                </a:solidFill>
                <a:latin typeface="Cambria"/>
                <a:cs typeface="Cambria"/>
              </a:rPr>
              <a:t>Size:</a:t>
            </a:r>
            <a:r>
              <a:rPr sz="3400" spc="7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413733"/>
                </a:solidFill>
                <a:latin typeface="Cambria"/>
                <a:cs typeface="Cambria"/>
              </a:rPr>
              <a:t>205,052</a:t>
            </a:r>
            <a:r>
              <a:rPr sz="3400" spc="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entries</a:t>
            </a:r>
            <a:endParaRPr sz="3400">
              <a:latin typeface="Cambria"/>
              <a:cs typeface="Cambria"/>
            </a:endParaRPr>
          </a:p>
          <a:p>
            <a:pPr marL="525145" marR="5080">
              <a:lnSpc>
                <a:spcPct val="115799"/>
              </a:lnSpc>
            </a:pPr>
            <a:r>
              <a:rPr sz="3400" spc="95" dirty="0">
                <a:solidFill>
                  <a:srgbClr val="413733"/>
                </a:solidFill>
                <a:latin typeface="Cambria"/>
                <a:cs typeface="Cambria"/>
              </a:rPr>
              <a:t>Preprocessing: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Cleaning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text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data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00" dirty="0">
                <a:solidFill>
                  <a:srgbClr val="413733"/>
                </a:solidFill>
                <a:latin typeface="Cambria"/>
                <a:cs typeface="Cambria"/>
              </a:rPr>
              <a:t>(e.g.,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90" dirty="0">
                <a:solidFill>
                  <a:srgbClr val="413733"/>
                </a:solidFill>
                <a:latin typeface="Cambria"/>
                <a:cs typeface="Cambria"/>
              </a:rPr>
              <a:t>lowercase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conversion,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5" dirty="0">
                <a:solidFill>
                  <a:srgbClr val="413733"/>
                </a:solidFill>
                <a:latin typeface="Cambria"/>
                <a:cs typeface="Cambria"/>
              </a:rPr>
              <a:t>removing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stop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words).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763" y="409559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3763" y="5895817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1273" y="785556"/>
            <a:ext cx="11740515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150" dirty="0"/>
              <a:t>Preprocessing</a:t>
            </a:r>
            <a:r>
              <a:rPr sz="9500" spc="-15" dirty="0"/>
              <a:t> </a:t>
            </a:r>
            <a:r>
              <a:rPr sz="9500" spc="229" dirty="0"/>
              <a:t>of</a:t>
            </a:r>
            <a:r>
              <a:rPr sz="9500" spc="-10" dirty="0"/>
              <a:t> </a:t>
            </a:r>
            <a:r>
              <a:rPr sz="9500" spc="114" dirty="0"/>
              <a:t>Data</a:t>
            </a:r>
            <a:endParaRPr sz="95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5221" y="3089209"/>
            <a:ext cx="236169" cy="2361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3763" y="8617946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5221" y="7413583"/>
            <a:ext cx="236169" cy="2361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76238" y="2293185"/>
            <a:ext cx="10633075" cy="7224395"/>
          </a:xfrm>
          <a:prstGeom prst="rect">
            <a:avLst/>
          </a:prstGeom>
        </p:spPr>
        <p:txBody>
          <a:bodyPr vert="horz" wrap="square" lIns="0" tIns="474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35"/>
              </a:spcBef>
            </a:pPr>
            <a:r>
              <a:rPr sz="5250" spc="210" dirty="0">
                <a:solidFill>
                  <a:srgbClr val="413733"/>
                </a:solidFill>
                <a:latin typeface="Cambria"/>
                <a:cs typeface="Cambria"/>
              </a:rPr>
              <a:t>Text</a:t>
            </a:r>
            <a:r>
              <a:rPr sz="5250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5250" spc="100" dirty="0">
                <a:solidFill>
                  <a:srgbClr val="413733"/>
                </a:solidFill>
                <a:latin typeface="Cambria"/>
                <a:cs typeface="Cambria"/>
              </a:rPr>
              <a:t>Vectorization:</a:t>
            </a:r>
            <a:endParaRPr sz="5250">
              <a:latin typeface="Cambria"/>
              <a:cs typeface="Cambria"/>
            </a:endParaRPr>
          </a:p>
          <a:p>
            <a:pPr marL="802640" marR="753110">
              <a:lnSpc>
                <a:spcPct val="115799"/>
              </a:lnSpc>
              <a:spcBef>
                <a:spcPts val="1685"/>
              </a:spcBef>
            </a:pPr>
            <a:r>
              <a:rPr sz="3400" dirty="0">
                <a:solidFill>
                  <a:srgbClr val="413733"/>
                </a:solidFill>
                <a:latin typeface="Cambria"/>
                <a:cs typeface="Cambria"/>
              </a:rPr>
              <a:t>TF-IDF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413733"/>
                </a:solidFill>
                <a:latin typeface="Cambria"/>
                <a:cs typeface="Cambria"/>
              </a:rPr>
              <a:t>(Term</a:t>
            </a:r>
            <a:r>
              <a:rPr sz="3400" spc="1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Frequency-</a:t>
            </a:r>
            <a:r>
              <a:rPr sz="3400" spc="105" dirty="0">
                <a:solidFill>
                  <a:srgbClr val="413733"/>
                </a:solidFill>
                <a:latin typeface="Cambria"/>
                <a:cs typeface="Cambria"/>
              </a:rPr>
              <a:t>Inverse</a:t>
            </a:r>
            <a:r>
              <a:rPr sz="3400" spc="1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Document </a:t>
            </a:r>
            <a:r>
              <a:rPr sz="3400" spc="80" dirty="0">
                <a:solidFill>
                  <a:srgbClr val="413733"/>
                </a:solidFill>
                <a:latin typeface="Cambria"/>
                <a:cs typeface="Cambria"/>
              </a:rPr>
              <a:t>Frequency)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90" dirty="0">
                <a:solidFill>
                  <a:srgbClr val="413733"/>
                </a:solidFill>
                <a:latin typeface="Cambria"/>
                <a:cs typeface="Cambria"/>
              </a:rPr>
              <a:t>was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4" dirty="0">
                <a:solidFill>
                  <a:srgbClr val="413733"/>
                </a:solidFill>
                <a:latin typeface="Cambria"/>
                <a:cs typeface="Cambria"/>
              </a:rPr>
              <a:t>used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5" dirty="0">
                <a:solidFill>
                  <a:srgbClr val="413733"/>
                </a:solidFill>
                <a:latin typeface="Cambria"/>
                <a:cs typeface="Cambria"/>
              </a:rPr>
              <a:t>convert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text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data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00" dirty="0">
                <a:solidFill>
                  <a:srgbClr val="413733"/>
                </a:solidFill>
                <a:latin typeface="Cambria"/>
                <a:cs typeface="Cambria"/>
              </a:rPr>
              <a:t>into 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numerical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features.</a:t>
            </a:r>
            <a:endParaRPr sz="3400">
              <a:latin typeface="Cambria"/>
              <a:cs typeface="Cambria"/>
            </a:endParaRPr>
          </a:p>
          <a:p>
            <a:pPr marL="802640" marR="5080">
              <a:lnSpc>
                <a:spcPct val="115799"/>
              </a:lnSpc>
            </a:pPr>
            <a:r>
              <a:rPr sz="3400" spc="65" dirty="0">
                <a:solidFill>
                  <a:srgbClr val="413733"/>
                </a:solidFill>
                <a:latin typeface="Cambria"/>
                <a:cs typeface="Cambria"/>
              </a:rPr>
              <a:t>This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45" dirty="0">
                <a:solidFill>
                  <a:srgbClr val="413733"/>
                </a:solidFill>
                <a:latin typeface="Cambria"/>
                <a:cs typeface="Cambria"/>
              </a:rPr>
              <a:t>method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captures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importance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65" dirty="0">
                <a:solidFill>
                  <a:srgbClr val="413733"/>
                </a:solidFill>
                <a:latin typeface="Cambria"/>
                <a:cs typeface="Cambria"/>
              </a:rPr>
              <a:t>words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00" dirty="0">
                <a:solidFill>
                  <a:srgbClr val="413733"/>
                </a:solidFill>
                <a:latin typeface="Cambria"/>
                <a:cs typeface="Cambria"/>
              </a:rPr>
              <a:t>in 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context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4" dirty="0">
                <a:solidFill>
                  <a:srgbClr val="413733"/>
                </a:solidFill>
                <a:latin typeface="Cambria"/>
                <a:cs typeface="Cambria"/>
              </a:rPr>
              <a:t>entire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4" dirty="0">
                <a:solidFill>
                  <a:srgbClr val="413733"/>
                </a:solidFill>
                <a:latin typeface="Cambria"/>
                <a:cs typeface="Cambria"/>
              </a:rPr>
              <a:t>corpus.</a:t>
            </a:r>
            <a:endParaRPr sz="3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5250" spc="100" dirty="0">
                <a:solidFill>
                  <a:srgbClr val="413733"/>
                </a:solidFill>
                <a:latin typeface="Cambria"/>
                <a:cs typeface="Cambria"/>
              </a:rPr>
              <a:t>Train-</a:t>
            </a:r>
            <a:r>
              <a:rPr sz="5250" spc="110" dirty="0">
                <a:solidFill>
                  <a:srgbClr val="413733"/>
                </a:solidFill>
                <a:latin typeface="Cambria"/>
                <a:cs typeface="Cambria"/>
              </a:rPr>
              <a:t>Test</a:t>
            </a:r>
            <a:r>
              <a:rPr sz="5250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5250" spc="95" dirty="0">
                <a:solidFill>
                  <a:srgbClr val="413733"/>
                </a:solidFill>
                <a:latin typeface="Cambria"/>
                <a:cs typeface="Cambria"/>
              </a:rPr>
              <a:t>Split:</a:t>
            </a:r>
            <a:endParaRPr sz="5250">
              <a:latin typeface="Cambria"/>
              <a:cs typeface="Cambria"/>
            </a:endParaRPr>
          </a:p>
          <a:p>
            <a:pPr marL="802640" marR="548640">
              <a:lnSpc>
                <a:spcPct val="115799"/>
              </a:lnSpc>
              <a:spcBef>
                <a:spcPts val="3245"/>
              </a:spcBef>
            </a:pPr>
            <a:r>
              <a:rPr sz="3400" spc="100" dirty="0">
                <a:solidFill>
                  <a:srgbClr val="413733"/>
                </a:solidFill>
                <a:latin typeface="Cambria"/>
                <a:cs typeface="Cambria"/>
              </a:rPr>
              <a:t>Split</a:t>
            </a:r>
            <a:r>
              <a:rPr sz="3400" spc="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dataset</a:t>
            </a:r>
            <a:r>
              <a:rPr sz="3400" spc="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into</a:t>
            </a:r>
            <a:r>
              <a:rPr sz="3400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-130" dirty="0">
                <a:solidFill>
                  <a:srgbClr val="413733"/>
                </a:solidFill>
                <a:latin typeface="Cambria"/>
                <a:cs typeface="Cambria"/>
              </a:rPr>
              <a:t>80%</a:t>
            </a:r>
            <a:r>
              <a:rPr sz="3400" spc="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training</a:t>
            </a:r>
            <a:r>
              <a:rPr sz="3400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400" spc="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-140" dirty="0">
                <a:solidFill>
                  <a:srgbClr val="413733"/>
                </a:solidFill>
                <a:latin typeface="Cambria"/>
                <a:cs typeface="Cambria"/>
              </a:rPr>
              <a:t>20%</a:t>
            </a:r>
            <a:r>
              <a:rPr sz="3400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5" dirty="0">
                <a:solidFill>
                  <a:srgbClr val="413733"/>
                </a:solidFill>
                <a:latin typeface="Cambria"/>
                <a:cs typeface="Cambria"/>
              </a:rPr>
              <a:t>testing </a:t>
            </a:r>
            <a:r>
              <a:rPr sz="3400" spc="130" dirty="0">
                <a:solidFill>
                  <a:srgbClr val="413733"/>
                </a:solidFill>
                <a:latin typeface="Cambria"/>
                <a:cs typeface="Cambria"/>
              </a:rPr>
              <a:t>data.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510089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5700967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8500" spc="140" dirty="0"/>
              <a:t>Machine</a:t>
            </a:r>
            <a:r>
              <a:rPr sz="8500" spc="-15" dirty="0"/>
              <a:t> </a:t>
            </a:r>
            <a:r>
              <a:rPr sz="8500" spc="145" dirty="0"/>
              <a:t>Learning</a:t>
            </a:r>
            <a:r>
              <a:rPr sz="8500" spc="-10" dirty="0"/>
              <a:t> </a:t>
            </a:r>
            <a:r>
              <a:rPr sz="8500" spc="40" dirty="0"/>
              <a:t>Models </a:t>
            </a:r>
            <a:r>
              <a:rPr sz="8500" spc="55" dirty="0"/>
              <a:t>Used</a:t>
            </a:r>
            <a:endParaRPr sz="8500"/>
          </a:p>
        </p:txBody>
      </p:sp>
      <p:sp>
        <p:nvSpPr>
          <p:cNvPr id="5" name="object 5"/>
          <p:cNvSpPr/>
          <p:nvPr/>
        </p:nvSpPr>
        <p:spPr>
          <a:xfrm>
            <a:off x="3807863" y="41884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41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7120887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7720961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170"/>
              </a:spcBef>
            </a:pPr>
            <a:r>
              <a:rPr spc="100" dirty="0"/>
              <a:t>Logistic</a:t>
            </a:r>
            <a:r>
              <a:rPr dirty="0"/>
              <a:t> </a:t>
            </a:r>
            <a:r>
              <a:rPr spc="75" dirty="0"/>
              <a:t>Regression</a:t>
            </a:r>
          </a:p>
          <a:p>
            <a:pPr marL="804545" marR="5080">
              <a:lnSpc>
                <a:spcPct val="115799"/>
              </a:lnSpc>
              <a:spcBef>
                <a:spcPts val="565"/>
              </a:spcBef>
            </a:pPr>
            <a:r>
              <a:rPr sz="3400" spc="85" dirty="0"/>
              <a:t>Linear</a:t>
            </a:r>
            <a:r>
              <a:rPr sz="3400" spc="40" dirty="0"/>
              <a:t> </a:t>
            </a:r>
            <a:r>
              <a:rPr sz="3400" spc="130" dirty="0"/>
              <a:t>classification</a:t>
            </a:r>
            <a:r>
              <a:rPr sz="3400" spc="40" dirty="0"/>
              <a:t> </a:t>
            </a:r>
            <a:r>
              <a:rPr sz="3400" spc="120" dirty="0"/>
              <a:t>model</a:t>
            </a:r>
            <a:r>
              <a:rPr sz="3400" spc="40" dirty="0"/>
              <a:t> </a:t>
            </a:r>
            <a:r>
              <a:rPr sz="3400" spc="110" dirty="0"/>
              <a:t>predicting</a:t>
            </a:r>
            <a:r>
              <a:rPr sz="3400" spc="40" dirty="0"/>
              <a:t> </a:t>
            </a:r>
            <a:r>
              <a:rPr sz="3400" spc="85" dirty="0"/>
              <a:t>probabilities. Linear</a:t>
            </a:r>
            <a:r>
              <a:rPr sz="3400" spc="25" dirty="0"/>
              <a:t> </a:t>
            </a:r>
            <a:r>
              <a:rPr sz="3400" spc="120" dirty="0"/>
              <a:t>model</a:t>
            </a:r>
            <a:r>
              <a:rPr sz="3400" spc="30" dirty="0"/>
              <a:t> </a:t>
            </a:r>
            <a:r>
              <a:rPr sz="3400" spc="114" dirty="0"/>
              <a:t>for</a:t>
            </a:r>
            <a:r>
              <a:rPr sz="3400" spc="30" dirty="0"/>
              <a:t> </a:t>
            </a:r>
            <a:r>
              <a:rPr sz="3400" spc="105" dirty="0"/>
              <a:t>binary</a:t>
            </a:r>
            <a:r>
              <a:rPr sz="3400" spc="30" dirty="0"/>
              <a:t> </a:t>
            </a:r>
            <a:r>
              <a:rPr sz="3400" spc="120" dirty="0"/>
              <a:t>classification.</a:t>
            </a:r>
            <a:endParaRPr sz="3400"/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4050" spc="105" dirty="0"/>
              <a:t>Performance</a:t>
            </a:r>
            <a:r>
              <a:rPr sz="4050" spc="30" dirty="0"/>
              <a:t> </a:t>
            </a:r>
            <a:r>
              <a:rPr sz="4050" spc="70" dirty="0"/>
              <a:t>Highlights:</a:t>
            </a:r>
            <a:endParaRPr sz="4050"/>
          </a:p>
          <a:p>
            <a:pPr marL="804545">
              <a:lnSpc>
                <a:spcPct val="100000"/>
              </a:lnSpc>
              <a:spcBef>
                <a:spcPts val="1190"/>
              </a:spcBef>
            </a:pPr>
            <a:r>
              <a:rPr sz="3400" spc="110" dirty="0"/>
              <a:t>Accuracy:</a:t>
            </a:r>
            <a:r>
              <a:rPr sz="3400" spc="45" dirty="0"/>
              <a:t> </a:t>
            </a:r>
            <a:r>
              <a:rPr sz="3400" spc="-325" dirty="0"/>
              <a:t>97%</a:t>
            </a:r>
            <a:endParaRPr sz="3400"/>
          </a:p>
          <a:p>
            <a:pPr marL="804545">
              <a:lnSpc>
                <a:spcPct val="100000"/>
              </a:lnSpc>
              <a:spcBef>
                <a:spcPts val="645"/>
              </a:spcBef>
            </a:pPr>
            <a:r>
              <a:rPr sz="3400" spc="75" dirty="0"/>
              <a:t>Works</a:t>
            </a:r>
            <a:r>
              <a:rPr sz="3400" spc="30" dirty="0"/>
              <a:t> </a:t>
            </a:r>
            <a:r>
              <a:rPr sz="3400" spc="50" dirty="0"/>
              <a:t>well</a:t>
            </a:r>
            <a:r>
              <a:rPr sz="3400" spc="35" dirty="0"/>
              <a:t> </a:t>
            </a:r>
            <a:r>
              <a:rPr sz="3400" spc="90" dirty="0"/>
              <a:t>with</a:t>
            </a:r>
            <a:r>
              <a:rPr sz="3400" spc="35" dirty="0"/>
              <a:t> </a:t>
            </a:r>
            <a:r>
              <a:rPr sz="3400" spc="105" dirty="0"/>
              <a:t>binary</a:t>
            </a:r>
            <a:r>
              <a:rPr sz="3400" spc="35" dirty="0"/>
              <a:t> </a:t>
            </a:r>
            <a:r>
              <a:rPr sz="3400" spc="130" dirty="0"/>
              <a:t>classification</a:t>
            </a:r>
            <a:r>
              <a:rPr sz="3400" spc="30" dirty="0"/>
              <a:t> </a:t>
            </a:r>
            <a:r>
              <a:rPr sz="3400" spc="135" dirty="0"/>
              <a:t>tasks.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510089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5700967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8500" spc="140" dirty="0"/>
              <a:t>Machine</a:t>
            </a:r>
            <a:r>
              <a:rPr sz="8500" spc="-15" dirty="0"/>
              <a:t> </a:t>
            </a:r>
            <a:r>
              <a:rPr sz="8500" spc="145" dirty="0"/>
              <a:t>Learning</a:t>
            </a:r>
            <a:r>
              <a:rPr sz="8500" spc="-10" dirty="0"/>
              <a:t> </a:t>
            </a:r>
            <a:r>
              <a:rPr sz="8500" spc="40" dirty="0"/>
              <a:t>Models </a:t>
            </a:r>
            <a:r>
              <a:rPr sz="8500" spc="55" dirty="0"/>
              <a:t>Used</a:t>
            </a:r>
            <a:endParaRPr sz="8500"/>
          </a:p>
        </p:txBody>
      </p:sp>
      <p:sp>
        <p:nvSpPr>
          <p:cNvPr id="5" name="object 5"/>
          <p:cNvSpPr/>
          <p:nvPr/>
        </p:nvSpPr>
        <p:spPr>
          <a:xfrm>
            <a:off x="3807863" y="41884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41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7120887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7720961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832103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57635" y="3563641"/>
            <a:ext cx="11544935" cy="4457065"/>
          </a:xfrm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170"/>
              </a:spcBef>
            </a:pPr>
            <a:r>
              <a:rPr sz="5750" spc="70" dirty="0">
                <a:solidFill>
                  <a:srgbClr val="413733"/>
                </a:solidFill>
                <a:latin typeface="Cambria"/>
                <a:cs typeface="Cambria"/>
              </a:rPr>
              <a:t>Decision</a:t>
            </a:r>
            <a:r>
              <a:rPr sz="5750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5750" spc="125" dirty="0">
                <a:solidFill>
                  <a:srgbClr val="413733"/>
                </a:solidFill>
                <a:latin typeface="Cambria"/>
                <a:cs typeface="Cambria"/>
              </a:rPr>
              <a:t>Tree</a:t>
            </a:r>
            <a:endParaRPr sz="5750">
              <a:latin typeface="Cambria"/>
              <a:cs typeface="Cambria"/>
            </a:endParaRPr>
          </a:p>
          <a:p>
            <a:pPr marL="804545" marR="5080">
              <a:lnSpc>
                <a:spcPct val="115799"/>
              </a:lnSpc>
              <a:spcBef>
                <a:spcPts val="565"/>
              </a:spcBef>
            </a:pPr>
            <a:r>
              <a:rPr sz="3400" spc="105" dirty="0">
                <a:solidFill>
                  <a:srgbClr val="413733"/>
                </a:solidFill>
                <a:latin typeface="Cambria"/>
                <a:cs typeface="Cambria"/>
              </a:rPr>
              <a:t>Splits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data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into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branches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based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413733"/>
                </a:solidFill>
                <a:latin typeface="Cambria"/>
                <a:cs typeface="Cambria"/>
              </a:rPr>
              <a:t>feature</a:t>
            </a:r>
            <a:r>
              <a:rPr sz="34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4" dirty="0">
                <a:solidFill>
                  <a:srgbClr val="413733"/>
                </a:solidFill>
                <a:latin typeface="Cambria"/>
                <a:cs typeface="Cambria"/>
              </a:rPr>
              <a:t>thresholds. </a:t>
            </a:r>
            <a:r>
              <a:rPr sz="3400" spc="80" dirty="0">
                <a:solidFill>
                  <a:srgbClr val="413733"/>
                </a:solidFill>
                <a:latin typeface="Cambria"/>
                <a:cs typeface="Cambria"/>
              </a:rPr>
              <a:t>Tree-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based</a:t>
            </a:r>
            <a:r>
              <a:rPr sz="340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5" dirty="0">
                <a:solidFill>
                  <a:srgbClr val="413733"/>
                </a:solidFill>
                <a:latin typeface="Cambria"/>
                <a:cs typeface="Cambria"/>
              </a:rPr>
              <a:t>decision-</a:t>
            </a:r>
            <a:r>
              <a:rPr sz="3400" spc="155" dirty="0">
                <a:solidFill>
                  <a:srgbClr val="413733"/>
                </a:solidFill>
                <a:latin typeface="Cambria"/>
                <a:cs typeface="Cambria"/>
              </a:rPr>
              <a:t>making</a:t>
            </a:r>
            <a:r>
              <a:rPr sz="3400" spc="6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process.</a:t>
            </a:r>
            <a:endParaRPr sz="3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4050" spc="105" dirty="0">
                <a:solidFill>
                  <a:srgbClr val="413733"/>
                </a:solidFill>
                <a:latin typeface="Cambria"/>
                <a:cs typeface="Cambria"/>
              </a:rPr>
              <a:t>Performance</a:t>
            </a:r>
            <a:r>
              <a:rPr sz="4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4050" spc="70" dirty="0">
                <a:solidFill>
                  <a:srgbClr val="413733"/>
                </a:solidFill>
                <a:latin typeface="Cambria"/>
                <a:cs typeface="Cambria"/>
              </a:rPr>
              <a:t>Highlights:</a:t>
            </a:r>
            <a:endParaRPr sz="4050">
              <a:latin typeface="Cambria"/>
              <a:cs typeface="Cambria"/>
            </a:endParaRPr>
          </a:p>
          <a:p>
            <a:pPr marL="804545">
              <a:lnSpc>
                <a:spcPct val="100000"/>
              </a:lnSpc>
              <a:spcBef>
                <a:spcPts val="1190"/>
              </a:spcBef>
            </a:pP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Accuracy:</a:t>
            </a:r>
            <a:r>
              <a:rPr sz="34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-25" dirty="0">
                <a:solidFill>
                  <a:srgbClr val="413733"/>
                </a:solidFill>
                <a:latin typeface="Cambria"/>
                <a:cs typeface="Cambria"/>
              </a:rPr>
              <a:t>96%</a:t>
            </a:r>
            <a:endParaRPr sz="3400">
              <a:latin typeface="Cambria"/>
              <a:cs typeface="Cambria"/>
            </a:endParaRPr>
          </a:p>
          <a:p>
            <a:pPr marL="804545">
              <a:lnSpc>
                <a:spcPct val="100000"/>
              </a:lnSpc>
              <a:spcBef>
                <a:spcPts val="645"/>
              </a:spcBef>
            </a:pP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Simple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4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05" dirty="0">
                <a:solidFill>
                  <a:srgbClr val="413733"/>
                </a:solidFill>
                <a:latin typeface="Cambria"/>
                <a:cs typeface="Cambria"/>
              </a:rPr>
              <a:t>interpretable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5" dirty="0">
                <a:solidFill>
                  <a:srgbClr val="413733"/>
                </a:solidFill>
                <a:latin typeface="Cambria"/>
                <a:cs typeface="Cambria"/>
              </a:rPr>
              <a:t>but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05" dirty="0">
                <a:solidFill>
                  <a:srgbClr val="413733"/>
                </a:solidFill>
                <a:latin typeface="Cambria"/>
                <a:cs typeface="Cambria"/>
              </a:rPr>
              <a:t>prone</a:t>
            </a:r>
            <a:r>
              <a:rPr sz="34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2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4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00" spc="110" dirty="0">
                <a:solidFill>
                  <a:srgbClr val="413733"/>
                </a:solidFill>
                <a:latin typeface="Cambria"/>
                <a:cs typeface="Cambria"/>
              </a:rPr>
              <a:t>overfitting.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510089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5700967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8500" spc="140" dirty="0"/>
              <a:t>Machine</a:t>
            </a:r>
            <a:r>
              <a:rPr sz="8500" spc="-15" dirty="0"/>
              <a:t> </a:t>
            </a:r>
            <a:r>
              <a:rPr sz="8500" spc="145" dirty="0"/>
              <a:t>Learning</a:t>
            </a:r>
            <a:r>
              <a:rPr sz="8500" spc="-10" dirty="0"/>
              <a:t> </a:t>
            </a:r>
            <a:r>
              <a:rPr sz="8500" spc="40" dirty="0"/>
              <a:t>Models </a:t>
            </a:r>
            <a:r>
              <a:rPr sz="8500" spc="55" dirty="0"/>
              <a:t>Used</a:t>
            </a:r>
            <a:endParaRPr sz="8500"/>
          </a:p>
        </p:txBody>
      </p:sp>
      <p:sp>
        <p:nvSpPr>
          <p:cNvPr id="5" name="object 5"/>
          <p:cNvSpPr/>
          <p:nvPr/>
        </p:nvSpPr>
        <p:spPr>
          <a:xfrm>
            <a:off x="3807863" y="418842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2"/>
                </a:lnTo>
                <a:lnTo>
                  <a:pt x="87179" y="6557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9"/>
                </a:lnTo>
                <a:lnTo>
                  <a:pt x="225482" y="43632"/>
                </a:lnTo>
                <a:lnTo>
                  <a:pt x="250617" y="87179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6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413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228" y="7120887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7228" y="7720961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170"/>
              </a:spcBef>
            </a:pPr>
            <a:r>
              <a:rPr spc="125" dirty="0"/>
              <a:t>Random</a:t>
            </a:r>
            <a:r>
              <a:rPr spc="5" dirty="0"/>
              <a:t> </a:t>
            </a:r>
            <a:r>
              <a:rPr spc="70" dirty="0"/>
              <a:t>Forest</a:t>
            </a:r>
          </a:p>
          <a:p>
            <a:pPr marL="804545">
              <a:lnSpc>
                <a:spcPct val="100000"/>
              </a:lnSpc>
              <a:spcBef>
                <a:spcPts val="1210"/>
              </a:spcBef>
            </a:pPr>
            <a:r>
              <a:rPr sz="3400" spc="120" dirty="0"/>
              <a:t>Ensemble</a:t>
            </a:r>
            <a:r>
              <a:rPr sz="3400" spc="35" dirty="0"/>
              <a:t> </a:t>
            </a:r>
            <a:r>
              <a:rPr sz="3400" spc="130" dirty="0"/>
              <a:t>of</a:t>
            </a:r>
            <a:r>
              <a:rPr sz="3400" spc="40" dirty="0"/>
              <a:t> </a:t>
            </a:r>
            <a:r>
              <a:rPr sz="3400" spc="110" dirty="0"/>
              <a:t>decision</a:t>
            </a:r>
            <a:r>
              <a:rPr sz="3400" spc="40" dirty="0"/>
              <a:t> </a:t>
            </a:r>
            <a:r>
              <a:rPr sz="3400" spc="114" dirty="0"/>
              <a:t>trees.</a:t>
            </a:r>
            <a:endParaRPr sz="3400"/>
          </a:p>
          <a:p>
            <a:pPr marL="804545">
              <a:lnSpc>
                <a:spcPct val="100000"/>
              </a:lnSpc>
              <a:spcBef>
                <a:spcPts val="645"/>
              </a:spcBef>
            </a:pPr>
            <a:r>
              <a:rPr sz="3400" spc="125" dirty="0"/>
              <a:t>Combines</a:t>
            </a:r>
            <a:r>
              <a:rPr sz="3400" spc="35" dirty="0"/>
              <a:t> </a:t>
            </a:r>
            <a:r>
              <a:rPr sz="3400" spc="114" dirty="0"/>
              <a:t>multiple</a:t>
            </a:r>
            <a:r>
              <a:rPr sz="3400" spc="35" dirty="0"/>
              <a:t> </a:t>
            </a:r>
            <a:r>
              <a:rPr sz="3400" spc="110" dirty="0"/>
              <a:t>decision</a:t>
            </a:r>
            <a:r>
              <a:rPr sz="3400" spc="35" dirty="0"/>
              <a:t> </a:t>
            </a:r>
            <a:r>
              <a:rPr sz="3400" spc="120" dirty="0"/>
              <a:t>trees</a:t>
            </a:r>
            <a:r>
              <a:rPr sz="3400" spc="35" dirty="0"/>
              <a:t> </a:t>
            </a:r>
            <a:r>
              <a:rPr sz="3400" spc="114" dirty="0"/>
              <a:t>for</a:t>
            </a:r>
            <a:r>
              <a:rPr sz="3400" spc="35" dirty="0"/>
              <a:t> </a:t>
            </a:r>
            <a:r>
              <a:rPr sz="3400" spc="110" dirty="0"/>
              <a:t>robust</a:t>
            </a:r>
            <a:r>
              <a:rPr sz="3400" spc="35" dirty="0"/>
              <a:t> </a:t>
            </a:r>
            <a:r>
              <a:rPr sz="3400" spc="105" dirty="0"/>
              <a:t>predictions.</a:t>
            </a:r>
            <a:endParaRPr sz="3400"/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4050" spc="105" dirty="0"/>
              <a:t>Performance</a:t>
            </a:r>
            <a:r>
              <a:rPr sz="4050" spc="30" dirty="0"/>
              <a:t> </a:t>
            </a:r>
            <a:r>
              <a:rPr sz="4050" spc="70" dirty="0"/>
              <a:t>Highlights:</a:t>
            </a:r>
            <a:endParaRPr sz="4050"/>
          </a:p>
          <a:p>
            <a:pPr marL="804545">
              <a:lnSpc>
                <a:spcPct val="100000"/>
              </a:lnSpc>
              <a:spcBef>
                <a:spcPts val="1190"/>
              </a:spcBef>
            </a:pPr>
            <a:r>
              <a:rPr sz="3400" spc="110" dirty="0"/>
              <a:t>Accuracy:</a:t>
            </a:r>
            <a:r>
              <a:rPr sz="3400" spc="45" dirty="0"/>
              <a:t> </a:t>
            </a:r>
            <a:r>
              <a:rPr sz="3400" spc="-25" dirty="0"/>
              <a:t>96%</a:t>
            </a:r>
            <a:endParaRPr sz="3400"/>
          </a:p>
          <a:p>
            <a:pPr marL="804545" marR="361315">
              <a:lnSpc>
                <a:spcPct val="115799"/>
              </a:lnSpc>
            </a:pPr>
            <a:r>
              <a:rPr sz="3400" spc="110" dirty="0"/>
              <a:t>Excellent</a:t>
            </a:r>
            <a:r>
              <a:rPr sz="3400" spc="35" dirty="0"/>
              <a:t> </a:t>
            </a:r>
            <a:r>
              <a:rPr sz="3400" spc="160" dirty="0"/>
              <a:t>at</a:t>
            </a:r>
            <a:r>
              <a:rPr sz="3400" spc="35" dirty="0"/>
              <a:t> </a:t>
            </a:r>
            <a:r>
              <a:rPr sz="3400" spc="120" dirty="0"/>
              <a:t>reducing</a:t>
            </a:r>
            <a:r>
              <a:rPr sz="3400" spc="40" dirty="0"/>
              <a:t> </a:t>
            </a:r>
            <a:r>
              <a:rPr sz="3400" spc="114" dirty="0"/>
              <a:t>overfitting</a:t>
            </a:r>
            <a:r>
              <a:rPr sz="3400" spc="35" dirty="0"/>
              <a:t> </a:t>
            </a:r>
            <a:r>
              <a:rPr sz="3400" spc="130" dirty="0"/>
              <a:t>compared</a:t>
            </a:r>
            <a:r>
              <a:rPr sz="3400" spc="40" dirty="0"/>
              <a:t> </a:t>
            </a:r>
            <a:r>
              <a:rPr sz="3400" spc="120" dirty="0"/>
              <a:t>to</a:t>
            </a:r>
            <a:r>
              <a:rPr sz="3400" spc="35" dirty="0"/>
              <a:t> </a:t>
            </a:r>
            <a:r>
              <a:rPr sz="3400" spc="90" dirty="0"/>
              <a:t>Decision </a:t>
            </a:r>
            <a:r>
              <a:rPr sz="3400" spc="70" dirty="0"/>
              <a:t>Trees.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631</Words>
  <Application>Microsoft Office PowerPoint</Application>
  <PresentationFormat>Custom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</vt:lpstr>
      <vt:lpstr>Georgia</vt:lpstr>
      <vt:lpstr>Office Theme</vt:lpstr>
      <vt:lpstr>SENTIMENT ANALYSIS</vt:lpstr>
      <vt:lpstr>AGENDA</vt:lpstr>
      <vt:lpstr>INTRODUCTION</vt:lpstr>
      <vt:lpstr>Problem Statement</vt:lpstr>
      <vt:lpstr>DATASET OVERVIEW</vt:lpstr>
      <vt:lpstr>Preprocessing of Data</vt:lpstr>
      <vt:lpstr>Machine Learning Models Used</vt:lpstr>
      <vt:lpstr>Machine Learning Models Used</vt:lpstr>
      <vt:lpstr>Machine Learning Models Used</vt:lpstr>
      <vt:lpstr>Machine Learning Models Used</vt:lpstr>
      <vt:lpstr>Machine Learning Models Used</vt:lpstr>
      <vt:lpstr>Machine Learning Models Used</vt:lpstr>
      <vt:lpstr>Machine Learning Models Used</vt:lpstr>
      <vt:lpstr>MODEL EVALUATION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Pink Leaves Project Presentation</dc:title>
  <dc:creator>Prerana Siddiraju</dc:creator>
  <cp:keywords>DAGX8DxmwWc,BAGCvjJnsVI</cp:keywords>
  <cp:lastModifiedBy>siddiraju prerana</cp:lastModifiedBy>
  <cp:revision>2</cp:revision>
  <dcterms:created xsi:type="dcterms:W3CDTF">2024-11-30T11:23:05Z</dcterms:created>
  <dcterms:modified xsi:type="dcterms:W3CDTF">2024-12-02T14:23:27Z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2024-11-30T00:00:00Z</vt:filetime>
  </property>
  <property fmtid="{D5CDD505-2E9C-101B-9397-08002B2CF9AE}" pid="3" name="Creator">
    <vt:lpwstr>Canva</vt:lpwstr>
  </property>
  <property fmtid="{D5CDD505-2E9C-101B-9397-08002B2CF9AE}" pid="4" name="LastSaved">
    <vt:filetime>2024-11-30T00:00:00Z</vt:filetime>
  </property>
  <property fmtid="{D5CDD505-2E9C-101B-9397-08002B2CF9AE}" pid="5" name="Producer">
    <vt:lpwstr>Canva</vt:lpwstr>
  </property>
</Properties>
</file>