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javatpoint.com/fee-report-project-in-java" TargetMode="External"/><Relationship Id="rId2" Type="http://schemas.openxmlformats.org/officeDocument/2006/relationships/hyperlink" Target="https://www.linkedin.com/" TargetMode="External"/><Relationship Id="rId3" Type="http://schemas.openxmlformats.org/officeDocument/2006/relationships/hyperlink" Target="https://www.goodfirms.co/school-management-software/" TargetMode="External"/><Relationship Id="rId4" Type="http://schemas.openxmlformats.org/officeDocument/2006/relationships/hyperlink" Target="http://services.lovelycoding.org/student-management-system/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PROBLEM STATEMENTS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Current system uses papers,file and binders which consumes a lot of time and money.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Records are managed manually which makes it vulnerable to security.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Managing manually also becomes a hectic job for the administrator.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The current system has a high risk of misplace of documents provided from different administrative and account council.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REFERENCES / BIBLIOGRAPHY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TrustRadius -Student Management System” ,2013-2019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on: https://www.trustradius.com/student-management-systems (Accessed 28 Nov 2019)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 Report-Java Project on SMS”,2011-2018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on: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https://www.javatpoint.com/fee-report-project-in-java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(Accessed 23 Nov 2019)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LinkedIn-Project Proposal Writing”, October 24, 2017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Available on: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https://www.linkedin.com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(Accessed 20 Nov 2019)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https://www.goodfirms.co/school-management-software/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http://services.lovelycoding.org/student-management-system/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017520" y="548640"/>
            <a:ext cx="4754520" cy="59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OBJECTIVES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97320" y="1097280"/>
            <a:ext cx="8777880" cy="643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facilitate the students with an interactive online website where they can access and edit their profiles.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students can also retrieve information about their account status. (e.g.: College fee, Examinations form fee, Hostel fee etc.) as well as administrative information.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SCOPE AND APPLICATIONS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Ensure data accuracy, minimize manual data entry and ensure security.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More convenient and faster method and reduces unnecessary paperwork.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Eliminates the need of more faculty members.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Perfect package of all the requirements of an ideal college system.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It can be a prototype to create student management system for schools and other colleges.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SYSTEM BLOCK DIAGRAM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74320" y="875880"/>
            <a:ext cx="9600840" cy="653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EXISTING WEBAPP ONLINE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Blackbaud Education Management System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is one of the leading webapp which has good data representation and collection and messaging system.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Hero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is another great time saver for any busy school administrator where the teachers can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 positively manage and reinforce student behavior.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Fee Report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is a good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Student Management System made with Java and MySQL where student can open their respective profiles and view about their fee report.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LIMITATIONS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Blackbaud Education Management System : C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hunky notification system, bad search tools, no communicative feature between student and department.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Hero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Issue of remembering passwords and accessing accounts,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  no good review page.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Fee Report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nly information about the fees, no information of the exam and department section, user will not be regularly updated.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005840" y="365760"/>
            <a:ext cx="8412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   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SOLUTIONS 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0" y="1463040"/>
            <a:ext cx="100796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50000"/>
              </a:lnSpc>
              <a:spcAft>
                <a:spcPts val="1199"/>
              </a:spcAft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274320" y="731520"/>
            <a:ext cx="9600840" cy="87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Blackbaud Education Management System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advanced notification system and search tool, great communicative environment between students and their respective departments.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Hero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rovides unique password, good review page to suggest improvements.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5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Fee Report :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Included exam and department section, a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WenQuanYi Zen Hei Sharp"/>
              </a:rPr>
              <a:t>dvanced blog page for interaction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EXPECTED OUTPUT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interaction between the college and the user.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Interactive blog page for each departments through online.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Regular notification for happening events as results, fee status, etc.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 saving service.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GANTT CHART</a:t>
            </a:r>
            <a:endParaRPr b="1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9784080" cy="36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2019-12-01T20:39:54Z</dcterms:created>
  <dc:creator/>
  <dc:description/>
  <dc:language>en-US</dc:language>
  <cp:lastModifiedBy/>
  <dcterms:modified xsi:type="dcterms:W3CDTF">2019-12-02T03:47:40Z</dcterms:modified>
  <cp:revision>60</cp:revision>
  <dc:subject/>
  <dc:title/>
</cp:coreProperties>
</file>