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17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77" r:id="rId13"/>
    <p:sldId id="272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7"/>
            <p14:sldId id="272"/>
          </p14:sldIdLst>
        </p14:section>
        <p14:section name="Group Member 2" id="{ED02CA79-8112-418E-8BC2-0FD9B68AECB3}">
          <p14:sldIdLst>
            <p14:sldId id="266"/>
            <p14:sldId id="267"/>
          </p14:sldIdLst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C815C-65AF-4B25-BE63-0E9F6483473E}" v="203" dt="2022-12-18T17:51:50.182"/>
    <p1510:client id="{4F72E64A-694D-4244-BCF6-91B710DC51B4}" v="432" dt="2022-12-18T16:10:07.450"/>
    <p1510:client id="{6D8A65C5-5ECF-4405-9D23-3FD748A576BF}" v="507" dt="2022-12-18T17:31:43.216"/>
    <p1510:client id="{8CD5F03E-FFE4-4E77-B376-4195D93187D7}" v="603" dt="2022-12-18T18:17:36.304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14598" y="2816087"/>
            <a:ext cx="10038838" cy="1373070"/>
          </a:xfrm>
        </p:spPr>
        <p:txBody>
          <a:bodyPr/>
          <a:lstStyle/>
          <a:p>
            <a:r>
              <a:rPr lang="en-US" b="1" dirty="0"/>
              <a:t>INTER PROCESS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052" y="4558796"/>
            <a:ext cx="10296268" cy="2023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BY : </a:t>
            </a:r>
          </a:p>
          <a:p>
            <a:pPr algn="l"/>
            <a:r>
              <a:rPr lang="en-US" b="1" dirty="0"/>
              <a:t>SACHIN DEV(2021A1R102)</a:t>
            </a:r>
          </a:p>
          <a:p>
            <a:pPr algn="l"/>
            <a:r>
              <a:rPr lang="en-US" b="1" dirty="0"/>
              <a:t>ISHAN BHAT(2021A1R103)</a:t>
            </a:r>
          </a:p>
          <a:p>
            <a:pPr algn="l"/>
            <a:r>
              <a:rPr lang="en-US" b="1" dirty="0"/>
              <a:t>PRERIT MUJOO(2021A1R098)</a:t>
            </a:r>
          </a:p>
          <a:p>
            <a:pPr algn="l"/>
            <a:r>
              <a:rPr lang="en-US" b="1" dirty="0"/>
              <a:t>GOKUL PANDEY(2021A1R096)</a:t>
            </a: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3849F4C-30E1-A105-86F2-16302795D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177" t="17647" r="12360" b="38706"/>
          <a:stretch/>
        </p:blipFill>
        <p:spPr>
          <a:xfrm>
            <a:off x="1849206" y="2192711"/>
            <a:ext cx="8499849" cy="4481294"/>
          </a:xfrm>
        </p:spPr>
      </p:pic>
    </p:spTree>
    <p:extLst>
      <p:ext uri="{BB962C8B-B14F-4D97-AF65-F5344CB8AC3E}">
        <p14:creationId xmlns:p14="http://schemas.microsoft.com/office/powerpoint/2010/main" val="3707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IPC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0321" y="2419251"/>
            <a:ext cx="10365563" cy="40112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IPC is mainly used to exchange data in between several threads within a single or multiple programs/processes.</a:t>
            </a:r>
          </a:p>
          <a:p>
            <a:r>
              <a:rPr lang="en-US" dirty="0"/>
              <a:t>IPC is one type of mechanism that allows programs to interact with each other &amp; synchronize their actions.</a:t>
            </a:r>
          </a:p>
          <a:p>
            <a:r>
              <a:rPr lang="en-US" dirty="0"/>
              <a:t>IPC is essential in the design process of microkernels &amp; nanokernels decrease different functionalities which are provided through the kernel. After that, these functionalities are attained by interacting with servers through IPC.</a:t>
            </a:r>
          </a:p>
          <a:p>
            <a:r>
              <a:rPr lang="en-US" dirty="0"/>
              <a:t>IPC is the key for an application design like a set of co-operating process handles one well-defined fraction of the whole.</a:t>
            </a: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457" y="2651331"/>
            <a:ext cx="7886702" cy="1311287"/>
          </a:xfrm>
        </p:spPr>
        <p:txBody>
          <a:bodyPr/>
          <a:lstStyle/>
          <a:p>
            <a:pPr algn="ctr"/>
            <a:r>
              <a:rPr lang="en-US" sz="6000" b="1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0" y="3030538"/>
            <a:ext cx="4697413" cy="290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965135" y="6908800"/>
            <a:ext cx="4475162" cy="692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7491413" y="3030538"/>
            <a:ext cx="4700587" cy="290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59" y="742931"/>
            <a:ext cx="10520022" cy="1163315"/>
          </a:xfrm>
        </p:spPr>
        <p:txBody>
          <a:bodyPr>
            <a:normAutofit/>
          </a:bodyPr>
          <a:lstStyle/>
          <a:p>
            <a:r>
              <a:rPr lang="en-US" sz="4000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159" y="2604603"/>
            <a:ext cx="10118428" cy="3836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Inter Process Communication</a:t>
            </a:r>
          </a:p>
          <a:p>
            <a:r>
              <a:rPr lang="en-US" dirty="0"/>
              <a:t>Methods of IPC</a:t>
            </a:r>
          </a:p>
          <a:p>
            <a:r>
              <a:rPr lang="en-US" dirty="0"/>
              <a:t>How we are using it</a:t>
            </a:r>
          </a:p>
          <a:p>
            <a:r>
              <a:rPr lang="en-US" dirty="0"/>
              <a:t>Writers Program</a:t>
            </a:r>
          </a:p>
          <a:p>
            <a:r>
              <a:rPr lang="en-US" dirty="0"/>
              <a:t>Readers Program</a:t>
            </a:r>
          </a:p>
          <a:p>
            <a:r>
              <a:rPr lang="en-US" dirty="0"/>
              <a:t>Output </a:t>
            </a:r>
          </a:p>
          <a:p>
            <a:r>
              <a:rPr lang="en-US" dirty="0"/>
              <a:t>Applications of IPC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 Process Communication(IPC)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79809" y="2460440"/>
            <a:ext cx="10166729" cy="1084430"/>
          </a:xfrm>
        </p:spPr>
        <p:txBody>
          <a:bodyPr>
            <a:normAutofit/>
          </a:bodyPr>
          <a:lstStyle/>
          <a:p>
            <a:r>
              <a:rPr lang="en-US" b="0" dirty="0">
                <a:ea typeface="+mn-lt"/>
                <a:cs typeface="+mn-lt"/>
              </a:rPr>
              <a:t>Inter Process Communication (IPC) is used for programs to communicate data to each other and to synchronize their activities.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24" y="3915575"/>
            <a:ext cx="9393920" cy="3503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IPC is a method for two or more separate programs or processes to communicate with each other. This avoids using real disk-based files and the associated I/O overhead to pass information</a:t>
            </a:r>
            <a:endParaRPr lang="en-US" sz="24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8600424" y="7454629"/>
            <a:ext cx="4474028" cy="69207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8642123" y="6994468"/>
            <a:ext cx="4700059" cy="2906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94417"/>
            <a:ext cx="9613861" cy="108093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400" dirty="0">
                <a:ea typeface="+mj-lt"/>
                <a:cs typeface="+mj-lt"/>
              </a:rPr>
              <a:t>Methods of IPC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088575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Using Pipes</a:t>
            </a:r>
          </a:p>
          <a:p>
            <a:r>
              <a:rPr lang="en-US" sz="3200" dirty="0"/>
              <a:t>Using FIFO</a:t>
            </a:r>
          </a:p>
          <a:p>
            <a:r>
              <a:rPr lang="en-US" sz="3200" dirty="0"/>
              <a:t>Using Message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are using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6576"/>
            <a:ext cx="11220237" cy="44848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are using message queue method for this.</a:t>
            </a:r>
          </a:p>
          <a:p>
            <a:pPr marL="0" indent="0">
              <a:buNone/>
            </a:pPr>
            <a:r>
              <a:rPr lang="en-US" dirty="0"/>
              <a:t>A Message queue is a linked list of messages stored within the kernel and identified by a message queue identifier.</a:t>
            </a:r>
          </a:p>
          <a:p>
            <a:pPr marL="0" indent="0">
              <a:buNone/>
            </a:pPr>
            <a:r>
              <a:rPr lang="en-US" dirty="0"/>
              <a:t>System calls used for message queues:</a:t>
            </a:r>
          </a:p>
          <a:p>
            <a:pPr marL="342900" indent="-342900"/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ftok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  <a:r>
              <a:rPr lang="en-US" dirty="0"/>
              <a:t>: is use to generate a unique key.</a:t>
            </a:r>
          </a:p>
          <a:p>
            <a:pPr marL="342900" indent="-342900"/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msgget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  <a:r>
              <a:rPr lang="en-US" dirty="0"/>
              <a:t>: either returns the message queue identifier for a newly created message queue or returns the identifiers for a queue which exists with the same key value.</a:t>
            </a:r>
          </a:p>
          <a:p>
            <a:pPr marL="342900" indent="-342900"/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msgsnd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  <a:r>
              <a:rPr lang="en-US" dirty="0"/>
              <a:t>: Data is placed on to a message queue by calling </a:t>
            </a:r>
            <a:r>
              <a:rPr lang="en-US" dirty="0" err="1"/>
              <a:t>msgsnd</a:t>
            </a:r>
            <a:r>
              <a:rPr lang="en-US" dirty="0"/>
              <a:t>().</a:t>
            </a:r>
          </a:p>
          <a:p>
            <a:pPr marL="342900" indent="-342900"/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msgrcv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  <a:r>
              <a:rPr lang="en-US" b="1" dirty="0"/>
              <a:t>:</a:t>
            </a:r>
            <a:r>
              <a:rPr lang="en-US" dirty="0"/>
              <a:t> messages are retrieved from a queue.</a:t>
            </a:r>
          </a:p>
          <a:p>
            <a:pPr marL="342900" indent="-342900"/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msgctl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  <a:r>
              <a:rPr lang="en-US" b="1" dirty="0"/>
              <a:t>:</a:t>
            </a:r>
            <a:r>
              <a:rPr lang="en-US" dirty="0"/>
              <a:t> It performs various operations on a queue.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13D3C-FC3B-8EF6-3C62-E0F6F109169E}"/>
              </a:ext>
            </a:extLst>
          </p:cNvPr>
          <p:cNvSpPr txBox="1"/>
          <p:nvPr/>
        </p:nvSpPr>
        <p:spPr>
          <a:xfrm>
            <a:off x="-90487" y="1390135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89" y="609066"/>
            <a:ext cx="9871293" cy="1410451"/>
          </a:xfrm>
        </p:spPr>
        <p:txBody>
          <a:bodyPr>
            <a:normAutofit/>
          </a:bodyPr>
          <a:lstStyle/>
          <a:p>
            <a:r>
              <a:rPr lang="en-US" sz="4000" dirty="0"/>
              <a:t>Writers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3086" y="2219060"/>
            <a:ext cx="11093338" cy="444005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stdio.h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&lt;sys/</a:t>
            </a:r>
            <a:r>
              <a:rPr lang="en-US" dirty="0" err="1">
                <a:ea typeface="+mn-lt"/>
                <a:cs typeface="+mn-lt"/>
              </a:rPr>
              <a:t>ipe.h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&lt;sys/msg h&gt;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stdlib.h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string.h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"</a:t>
            </a:r>
            <a:r>
              <a:rPr lang="en-US" dirty="0" err="1">
                <a:ea typeface="+mn-lt"/>
                <a:cs typeface="+mn-lt"/>
              </a:rPr>
              <a:t>queue.h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void </a:t>
            </a:r>
            <a:r>
              <a:rPr lang="en-US" dirty="0" err="1">
                <a:ea typeface="+mn-lt"/>
                <a:cs typeface="+mn-lt"/>
              </a:rPr>
              <a:t>report_and_exit</a:t>
            </a:r>
            <a:r>
              <a:rPr lang="en-US" dirty="0">
                <a:ea typeface="+mn-lt"/>
                <a:cs typeface="+mn-lt"/>
              </a:rPr>
              <a:t>(const char* msg) {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perror</a:t>
            </a:r>
            <a:r>
              <a:rPr lang="en-US" dirty="0">
                <a:ea typeface="+mn-lt"/>
                <a:cs typeface="+mn-lt"/>
              </a:rPr>
              <a:t>(msg);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exit(-1);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int main()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key_t</a:t>
            </a:r>
            <a:r>
              <a:rPr lang="en-US" dirty="0">
                <a:ea typeface="+mn-lt"/>
                <a:cs typeface="+mn-lt"/>
              </a:rPr>
              <a:t> key = </a:t>
            </a:r>
            <a:r>
              <a:rPr lang="en-US" dirty="0" err="1">
                <a:ea typeface="+mn-lt"/>
                <a:cs typeface="+mn-lt"/>
              </a:rPr>
              <a:t>ftok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PathName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ProjectId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if (key&lt;0) </a:t>
            </a:r>
            <a:r>
              <a:rPr lang="en-US" dirty="0" err="1">
                <a:ea typeface="+mn-lt"/>
                <a:cs typeface="+mn-lt"/>
              </a:rPr>
              <a:t>report_and_exit</a:t>
            </a:r>
            <a:r>
              <a:rPr lang="en-US" dirty="0">
                <a:ea typeface="+mn-lt"/>
                <a:cs typeface="+mn-lt"/>
              </a:rPr>
              <a:t>("couldn't get key...");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Writers Program(Contd.)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0321" y="2336873"/>
            <a:ext cx="10263802" cy="413719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int </a:t>
            </a:r>
            <a:r>
              <a:rPr lang="en-US" dirty="0" err="1">
                <a:ea typeface="+mn-lt"/>
                <a:cs typeface="+mn-lt"/>
              </a:rPr>
              <a:t>qid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msgget</a:t>
            </a:r>
            <a:r>
              <a:rPr lang="en-US" dirty="0">
                <a:ea typeface="+mn-lt"/>
                <a:cs typeface="+mn-lt"/>
              </a:rPr>
              <a:t>(key, 0666 IPC_CREAT)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if (</a:t>
            </a:r>
            <a:r>
              <a:rPr lang="en-US" dirty="0" err="1">
                <a:ea typeface="+mn-lt"/>
                <a:cs typeface="+mn-lt"/>
              </a:rPr>
              <a:t>qid</a:t>
            </a:r>
            <a:r>
              <a:rPr lang="en-US" dirty="0">
                <a:ea typeface="+mn-lt"/>
                <a:cs typeface="+mn-lt"/>
              </a:rPr>
              <a:t> &lt;0) </a:t>
            </a:r>
            <a:r>
              <a:rPr lang="en-US" dirty="0" err="1">
                <a:ea typeface="+mn-lt"/>
                <a:cs typeface="+mn-lt"/>
              </a:rPr>
              <a:t>report_and_exit</a:t>
            </a:r>
            <a:r>
              <a:rPr lang="en-US" dirty="0">
                <a:ea typeface="+mn-lt"/>
                <a:cs typeface="+mn-lt"/>
              </a:rPr>
              <a:t>("couldn't get queue id...");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char payloads[] = ["msg1", "msg2", "msg3", "msg4", "msg5", "msg6"} int types[] (1, 1, 2, 2, 3.3%) 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for 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=0;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MsgCount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queuedMessage</a:t>
            </a:r>
            <a:r>
              <a:rPr lang="en-US" dirty="0">
                <a:ea typeface="+mn-lt"/>
                <a:cs typeface="+mn-lt"/>
              </a:rPr>
              <a:t> msg.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msg.type</a:t>
            </a:r>
            <a:r>
              <a:rPr lang="en-US" dirty="0">
                <a:ea typeface="+mn-lt"/>
                <a:cs typeface="+mn-lt"/>
              </a:rPr>
              <a:t> = types[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].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strepy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msg.payload</a:t>
            </a:r>
            <a:r>
              <a:rPr lang="en-US" dirty="0">
                <a:ea typeface="+mn-lt"/>
                <a:cs typeface="+mn-lt"/>
              </a:rPr>
              <a:t>, payloads[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]):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msgsnd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qid</a:t>
            </a:r>
            <a:r>
              <a:rPr lang="en-US" dirty="0">
                <a:ea typeface="+mn-lt"/>
                <a:cs typeface="+mn-lt"/>
              </a:rPr>
              <a:t>, &amp;msg, </a:t>
            </a:r>
            <a:r>
              <a:rPr lang="en-US" dirty="0" err="1">
                <a:ea typeface="+mn-lt"/>
                <a:cs typeface="+mn-lt"/>
              </a:rPr>
              <a:t>sizeof</a:t>
            </a:r>
            <a:r>
              <a:rPr lang="en-US" dirty="0">
                <a:ea typeface="+mn-lt"/>
                <a:cs typeface="+mn-lt"/>
              </a:rPr>
              <a:t>(msg), IPC_NOWAIT)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printf</a:t>
            </a:r>
            <a:r>
              <a:rPr lang="en-US" dirty="0">
                <a:ea typeface="+mn-lt"/>
                <a:cs typeface="+mn-lt"/>
              </a:rPr>
              <a:t>("%s sent as type "in", msg payload, (int) </a:t>
            </a:r>
            <a:r>
              <a:rPr lang="en-US" dirty="0" err="1">
                <a:ea typeface="+mn-lt"/>
                <a:cs typeface="+mn-lt"/>
              </a:rPr>
              <a:t>msg.type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return 0;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79622" y="7269205"/>
            <a:ext cx="4471988" cy="693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4294967295"/>
          </p:nvPr>
        </p:nvSpPr>
        <p:spPr>
          <a:xfrm>
            <a:off x="308919" y="7174470"/>
            <a:ext cx="8143875" cy="111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417054" y="7176530"/>
            <a:ext cx="4475162" cy="692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103350"/>
          </a:xfrm>
        </p:spPr>
        <p:txBody>
          <a:bodyPr/>
          <a:lstStyle/>
          <a:p>
            <a:r>
              <a:rPr lang="en-US" dirty="0"/>
              <a:t>Readers Program</a:t>
            </a:r>
          </a:p>
        </p:txBody>
      </p:sp>
      <p:sp>
        <p:nvSpPr>
          <p:cNvPr id="95" name="Content Placeholder 94">
            <a:extLst>
              <a:ext uri="{FF2B5EF4-FFF2-40B4-BE49-F238E27FC236}">
                <a16:creationId xmlns:a16="http://schemas.microsoft.com/office/drawing/2014/main" id="{0BBD8A23-59F8-D812-2634-DD0DF7CA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10" y="2419251"/>
            <a:ext cx="10409478" cy="420443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stdio.h</a:t>
            </a:r>
            <a:r>
              <a:rPr lang="en-US" dirty="0">
                <a:ea typeface="+mn-lt"/>
                <a:cs typeface="+mn-lt"/>
              </a:rPr>
              <a:t>&gt;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&lt;sys/</a:t>
            </a:r>
            <a:r>
              <a:rPr lang="en-US" dirty="0" err="1">
                <a:ea typeface="+mn-lt"/>
                <a:cs typeface="+mn-lt"/>
              </a:rPr>
              <a:t>ipc.h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&lt;sys/</a:t>
            </a:r>
            <a:r>
              <a:rPr lang="en-US" dirty="0" err="1">
                <a:ea typeface="+mn-lt"/>
                <a:cs typeface="+mn-lt"/>
              </a:rPr>
              <a:t>msg.h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stdlib.h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#include "</a:t>
            </a:r>
            <a:r>
              <a:rPr lang="en-US" dirty="0" err="1">
                <a:ea typeface="+mn-lt"/>
                <a:cs typeface="+mn-lt"/>
              </a:rPr>
              <a:t>queue.h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void </a:t>
            </a:r>
            <a:r>
              <a:rPr lang="en-US" dirty="0" err="1">
                <a:ea typeface="+mn-lt"/>
                <a:cs typeface="+mn-lt"/>
              </a:rPr>
              <a:t>report_and_exit</a:t>
            </a:r>
            <a:r>
              <a:rPr lang="en-US" dirty="0">
                <a:ea typeface="+mn-lt"/>
                <a:cs typeface="+mn-lt"/>
              </a:rPr>
              <a:t>(const char* msg) {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perror</a:t>
            </a:r>
            <a:r>
              <a:rPr lang="en-US" dirty="0">
                <a:ea typeface="+mn-lt"/>
                <a:cs typeface="+mn-lt"/>
              </a:rPr>
              <a:t>(msg).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exit(-1)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int main()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key_t</a:t>
            </a:r>
            <a:r>
              <a:rPr lang="en-US" dirty="0">
                <a:ea typeface="+mn-lt"/>
                <a:cs typeface="+mn-lt"/>
              </a:rPr>
              <a:t> key=</a:t>
            </a:r>
            <a:r>
              <a:rPr lang="en-US" dirty="0" err="1">
                <a:ea typeface="+mn-lt"/>
                <a:cs typeface="+mn-lt"/>
              </a:rPr>
              <a:t>ftok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PathName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ProjectId</a:t>
            </a:r>
            <a:r>
              <a:rPr lang="en-US" dirty="0">
                <a:ea typeface="+mn-lt"/>
                <a:cs typeface="+mn-lt"/>
              </a:rPr>
              <a:t>); 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if (key&lt;0) </a:t>
            </a:r>
            <a:r>
              <a:rPr lang="en-US" dirty="0" err="1">
                <a:ea typeface="+mn-lt"/>
                <a:cs typeface="+mn-lt"/>
              </a:rPr>
              <a:t>report_and_exit</a:t>
            </a:r>
            <a:r>
              <a:rPr lang="en-US" dirty="0">
                <a:ea typeface="+mn-lt"/>
                <a:cs typeface="+mn-lt"/>
              </a:rPr>
              <a:t>("key not gotten..."); int </a:t>
            </a:r>
            <a:r>
              <a:rPr lang="en-US" dirty="0" err="1">
                <a:ea typeface="+mn-lt"/>
                <a:cs typeface="+mn-lt"/>
              </a:rPr>
              <a:t>qid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msgget</a:t>
            </a:r>
            <a:r>
              <a:rPr lang="en-US" dirty="0">
                <a:ea typeface="+mn-lt"/>
                <a:cs typeface="+mn-lt"/>
              </a:rPr>
              <a:t>(key, 0666 IPC_CREAT); 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if (</a:t>
            </a:r>
            <a:r>
              <a:rPr lang="en-US" dirty="0" err="1">
                <a:ea typeface="+mn-lt"/>
                <a:cs typeface="+mn-lt"/>
              </a:rPr>
              <a:t>qid</a:t>
            </a:r>
            <a:r>
              <a:rPr lang="en-US" dirty="0">
                <a:ea typeface="+mn-lt"/>
                <a:cs typeface="+mn-lt"/>
              </a:rPr>
              <a:t> &lt;0) </a:t>
            </a:r>
            <a:r>
              <a:rPr lang="en-US" dirty="0" err="1">
                <a:ea typeface="+mn-lt"/>
                <a:cs typeface="+mn-lt"/>
              </a:rPr>
              <a:t>report_and_exit</a:t>
            </a:r>
            <a:r>
              <a:rPr lang="en-US" dirty="0">
                <a:ea typeface="+mn-lt"/>
                <a:cs typeface="+mn-lt"/>
              </a:rPr>
              <a:t>("no access to queue_").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F923-8D13-4D02-AAF5-160D81DB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9569-F270-C650-D025-405FE7BA3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4305"/>
            <a:ext cx="9613861" cy="359931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int types[]=(3,1,2, 1, 3.2), 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for 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=0;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MsgCount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</a:t>
            </a:r>
            <a:r>
              <a:rPr lang="en-US" dirty="0" err="1">
                <a:ea typeface="+mn-lt"/>
                <a:cs typeface="+mn-lt"/>
              </a:rPr>
              <a:t>queuedMessage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msg.defined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queue.h</a:t>
            </a:r>
            <a:endParaRPr lang="en-US" dirty="0" err="1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if (</a:t>
            </a:r>
            <a:r>
              <a:rPr lang="en-US" dirty="0" err="1">
                <a:ea typeface="+mn-lt"/>
                <a:cs typeface="+mn-lt"/>
              </a:rPr>
              <a:t>msgrev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qid</a:t>
            </a:r>
            <a:r>
              <a:rPr lang="en-US" dirty="0">
                <a:ea typeface="+mn-lt"/>
                <a:cs typeface="+mn-lt"/>
              </a:rPr>
              <a:t>, &amp;msg, </a:t>
            </a:r>
            <a:r>
              <a:rPr lang="en-US" dirty="0" err="1">
                <a:ea typeface="+mn-lt"/>
                <a:cs typeface="+mn-lt"/>
              </a:rPr>
              <a:t>sizeof</a:t>
            </a:r>
            <a:r>
              <a:rPr lang="en-US" dirty="0">
                <a:ea typeface="+mn-lt"/>
                <a:cs typeface="+mn-lt"/>
              </a:rPr>
              <a:t>(msg), types[1], MSG_NOERROR IPC_NOWAIT)&lt;0) puts("</a:t>
            </a:r>
            <a:r>
              <a:rPr lang="en-US" dirty="0" err="1">
                <a:ea typeface="+mn-lt"/>
                <a:cs typeface="+mn-lt"/>
              </a:rPr>
              <a:t>msgrev</a:t>
            </a:r>
            <a:r>
              <a:rPr lang="en-US" dirty="0">
                <a:ea typeface="+mn-lt"/>
                <a:cs typeface="+mn-lt"/>
              </a:rPr>
              <a:t> trouble..."). </a:t>
            </a:r>
            <a:r>
              <a:rPr lang="en-US" dirty="0" err="1">
                <a:ea typeface="+mn-lt"/>
                <a:cs typeface="+mn-lt"/>
              </a:rPr>
              <a:t>printf</a:t>
            </a:r>
            <a:r>
              <a:rPr lang="en-US" dirty="0">
                <a:ea typeface="+mn-lt"/>
                <a:cs typeface="+mn-lt"/>
              </a:rPr>
              <a:t>("%s received as type "in" msg payload, (int) msg type),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remove the queue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if (</a:t>
            </a:r>
            <a:r>
              <a:rPr lang="en-US" dirty="0" err="1">
                <a:ea typeface="+mn-lt"/>
                <a:cs typeface="+mn-lt"/>
              </a:rPr>
              <a:t>msget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qid</a:t>
            </a:r>
            <a:r>
              <a:rPr lang="en-US" dirty="0">
                <a:ea typeface="+mn-lt"/>
                <a:cs typeface="+mn-lt"/>
              </a:rPr>
              <a:t> IPC_RMID, NULL)&lt;0) / NULL - 'no flags" */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report_and_exit</a:t>
            </a:r>
            <a:r>
              <a:rPr lang="en-US" dirty="0">
                <a:ea typeface="+mn-lt"/>
                <a:cs typeface="+mn-lt"/>
              </a:rPr>
              <a:t>("trouble removing queue").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return 0;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240</Words>
  <Application>Microsoft Office PowerPoint</Application>
  <PresentationFormat>Widescreen</PresentationFormat>
  <Paragraphs>129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Berlin</vt:lpstr>
      <vt:lpstr>1_Berlin</vt:lpstr>
      <vt:lpstr>2_Berlin</vt:lpstr>
      <vt:lpstr>3_Berlin</vt:lpstr>
      <vt:lpstr>INTER PROCESS COMMUNICATION</vt:lpstr>
      <vt:lpstr>Table of Contents</vt:lpstr>
      <vt:lpstr>What is Inter Process Communication(IPC)</vt:lpstr>
      <vt:lpstr>Methods of IPC</vt:lpstr>
      <vt:lpstr>How we are using it</vt:lpstr>
      <vt:lpstr>Writers Program</vt:lpstr>
      <vt:lpstr>Writers Program(Contd.)</vt:lpstr>
      <vt:lpstr>Readers Program</vt:lpstr>
      <vt:lpstr>Readers Program</vt:lpstr>
      <vt:lpstr>Output</vt:lpstr>
      <vt:lpstr>Applications of IPC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 </cp:lastModifiedBy>
  <cp:revision>413</cp:revision>
  <dcterms:created xsi:type="dcterms:W3CDTF">2014-04-17T23:07:25Z</dcterms:created>
  <dcterms:modified xsi:type="dcterms:W3CDTF">2022-12-18T18:18:50Z</dcterms:modified>
</cp:coreProperties>
</file>