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49" y="515155"/>
            <a:ext cx="10981951" cy="4133045"/>
          </a:xfrm>
        </p:spPr>
        <p:txBody>
          <a:bodyPr/>
          <a:lstStyle/>
          <a:p>
            <a:r>
              <a:rPr lang="en-IN" dirty="0" err="1"/>
              <a:t>Instagram</a:t>
            </a:r>
            <a:r>
              <a:rPr lang="en-IN" dirty="0"/>
              <a:t> User Analytics</a:t>
            </a:r>
          </a:p>
        </p:txBody>
      </p:sp>
      <p:grpSp>
        <p:nvGrpSpPr>
          <p:cNvPr id="24" name="Group 1"/>
          <p:cNvGrpSpPr>
            <a:grpSpLocks/>
          </p:cNvGrpSpPr>
          <p:nvPr/>
        </p:nvGrpSpPr>
        <p:grpSpPr bwMode="auto">
          <a:xfrm>
            <a:off x="533400" y="171450"/>
            <a:ext cx="4705350" cy="3108325"/>
            <a:chOff x="18344" y="-1546"/>
            <a:chExt cx="9062" cy="9076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4" y="-1546"/>
              <a:ext cx="9062" cy="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1" y="-890"/>
              <a:ext cx="7763" cy="7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373" y="515155"/>
            <a:ext cx="3077004" cy="2962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3760943"/>
            <a:ext cx="2932334" cy="28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58" y="622300"/>
            <a:ext cx="7890041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0" y="736600"/>
            <a:ext cx="78157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95300"/>
            <a:ext cx="75692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93700"/>
            <a:ext cx="7962900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0"/>
            <a:ext cx="10873998" cy="17907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2750" y="222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749401" y="-1186656"/>
            <a:ext cx="5092700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6700" y="2222500"/>
            <a:ext cx="10924798" cy="3098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66700" y="2679700"/>
            <a:ext cx="8719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this project, we are supposed to provide a</a:t>
            </a:r>
            <a:r>
              <a:rPr lang="en-US" sz="4000" spc="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detailed report for the </a:t>
            </a: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Marketing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Investor</a:t>
            </a:r>
            <a:r>
              <a:rPr lang="en-US" sz="4000" spc="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metric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department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analysi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wil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hel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4000" spc="17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 make</a:t>
            </a:r>
            <a:r>
              <a:rPr lang="en-US" sz="4000" spc="-21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sz="4000" spc="-21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decision</a:t>
            </a:r>
            <a:r>
              <a:rPr lang="en-US" sz="4000" spc="-21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en-US" sz="4000" spc="-21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</a:t>
            </a:r>
            <a:r>
              <a:rPr lang="en-US" sz="4000" spc="-21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different</a:t>
            </a:r>
            <a:r>
              <a:rPr lang="en-US" sz="4000" spc="-21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metrics</a:t>
            </a:r>
            <a:r>
              <a:rPr lang="en-US" sz="4000" spc="-21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</a:t>
            </a:r>
            <a:r>
              <a:rPr lang="en-US" sz="4000" spc="-960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spc="-5" dirty="0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17" y="558800"/>
            <a:ext cx="7901729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00" y="419100"/>
            <a:ext cx="7368416" cy="61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75" y="584200"/>
            <a:ext cx="8772471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47" y="939800"/>
            <a:ext cx="8989921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6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24459"/>
            <a:ext cx="7581899" cy="61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00" y="596900"/>
            <a:ext cx="764264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20700"/>
            <a:ext cx="7645399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36</TotalTime>
  <Words>38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Verdana</vt:lpstr>
      <vt:lpstr>Wingdings 2</vt:lpstr>
      <vt:lpstr>Quotable</vt:lpstr>
      <vt:lpstr>Instagram User Analytics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PRERNA</dc:creator>
  <cp:lastModifiedBy>PRERNA</cp:lastModifiedBy>
  <cp:revision>4</cp:revision>
  <dcterms:created xsi:type="dcterms:W3CDTF">2023-04-06T16:49:46Z</dcterms:created>
  <dcterms:modified xsi:type="dcterms:W3CDTF">2023-04-06T17:26:40Z</dcterms:modified>
</cp:coreProperties>
</file>