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D50DD-19D7-47E6-8CAA-E8CEC736174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48E0-FDEE-42D2-9E44-661F751E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219" y="1696492"/>
            <a:ext cx="9710211" cy="222786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EXPERIMENT</a:t>
            </a:r>
            <a:r>
              <a:rPr lang="en-US" sz="4400" dirty="0" smtClean="0">
                <a:solidFill>
                  <a:srgbClr val="C00000"/>
                </a:solidFill>
              </a:rPr>
              <a:t/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C00000"/>
                </a:solidFill>
              </a:rPr>
              <a:t>Interfacing switch and button with Intel Galileo Gen 2 and ring the buzzer when switch is pressed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722" y="4640366"/>
            <a:ext cx="9144000" cy="1407778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Zeenat </a:t>
            </a:r>
            <a:r>
              <a:rPr lang="en-US" b="1" dirty="0" err="1" smtClean="0"/>
              <a:t>Shareef</a:t>
            </a:r>
            <a:r>
              <a:rPr lang="en-US" b="1" dirty="0" smtClean="0"/>
              <a:t>, PhD Scholar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Department of Computer Science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IGDTUW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45735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44680" y="4366742"/>
            <a:ext cx="11457061" cy="8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114" y="68366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INTRODUCTION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1114" y="3765284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REQUIREMENTS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9447" y="1076079"/>
            <a:ext cx="1031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this experiment, we will send ring the sensor when switch is pressed.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445" y="4140277"/>
            <a:ext cx="3699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HARDWARE:</a:t>
            </a:r>
          </a:p>
          <a:p>
            <a:r>
              <a:rPr lang="en-US" dirty="0" smtClean="0"/>
              <a:t>Intel Galileo Gen 2</a:t>
            </a:r>
          </a:p>
          <a:p>
            <a:r>
              <a:rPr lang="en-US" dirty="0" smtClean="0"/>
              <a:t>Power Cable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Base shield of grove kit</a:t>
            </a:r>
          </a:p>
          <a:p>
            <a:r>
              <a:rPr lang="en-US" dirty="0" smtClean="0"/>
              <a:t>Switch of grove kit</a:t>
            </a:r>
          </a:p>
          <a:p>
            <a:r>
              <a:rPr lang="en-US" dirty="0" smtClean="0"/>
              <a:t> buzzer of grove kit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28530" y="41974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SOFTWARE:</a:t>
            </a:r>
          </a:p>
          <a:p>
            <a:r>
              <a:rPr lang="en-US" dirty="0"/>
              <a:t>Arduino1.5.3-Intel.1.0.4</a:t>
            </a:r>
          </a:p>
          <a:p>
            <a:r>
              <a:rPr lang="en-US" dirty="0"/>
              <a:t>Intel Galileo driver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05" y="1767936"/>
            <a:ext cx="1647825" cy="12477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6" y="1679241"/>
            <a:ext cx="1206347" cy="12224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55273" y="3113584"/>
            <a:ext cx="27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GROVE SWITCH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50524" y="2997563"/>
            <a:ext cx="27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GROVE 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30965" y="953130"/>
            <a:ext cx="338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INTERFACING DIAGRAM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82" y="1878166"/>
            <a:ext cx="5981700" cy="3362325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>
            <a:off x="2532573" y="1924486"/>
            <a:ext cx="3772255" cy="989864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2769564" y="1786237"/>
            <a:ext cx="3772255" cy="989864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806928" y="1936665"/>
            <a:ext cx="3772255" cy="989864"/>
          </a:xfrm>
          <a:prstGeom prst="bentConnector3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391549" y="2010725"/>
            <a:ext cx="3772255" cy="989864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948797" y="3007372"/>
            <a:ext cx="3222740" cy="343521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966519" y="2860059"/>
            <a:ext cx="3556093" cy="281059"/>
          </a:xfrm>
          <a:prstGeom prst="bentConnector3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6948796" y="2805101"/>
            <a:ext cx="2720756" cy="1112703"/>
          </a:xfrm>
          <a:prstGeom prst="bentConnector3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6930043" y="2721877"/>
            <a:ext cx="2825502" cy="1216459"/>
          </a:xfrm>
          <a:prstGeom prst="bentConnector3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68625" y="3426080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SWITCH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52260" y="4663473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BUZZER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67837" y="4112287"/>
            <a:ext cx="1983179" cy="4962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 BASE SHIELD-GROVE KIT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36768" y="1256875"/>
            <a:ext cx="86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GND</a:t>
            </a:r>
          </a:p>
          <a:p>
            <a:r>
              <a:rPr lang="en-US" sz="1000" b="1" dirty="0" smtClean="0"/>
              <a:t>VCC</a:t>
            </a:r>
          </a:p>
          <a:p>
            <a:r>
              <a:rPr lang="en-US" sz="1000" b="1" dirty="0" smtClean="0"/>
              <a:t>NC</a:t>
            </a:r>
          </a:p>
          <a:p>
            <a:r>
              <a:rPr lang="en-US" sz="1000" b="1" dirty="0" smtClean="0"/>
              <a:t>OUTPUT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07269" y="2057877"/>
            <a:ext cx="86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GND</a:t>
            </a:r>
          </a:p>
          <a:p>
            <a:r>
              <a:rPr lang="en-US" sz="1000" b="1" dirty="0" smtClean="0"/>
              <a:t>VCC</a:t>
            </a:r>
          </a:p>
          <a:p>
            <a:r>
              <a:rPr lang="en-US" sz="1000" b="1" dirty="0" smtClean="0"/>
              <a:t>NC</a:t>
            </a:r>
          </a:p>
          <a:p>
            <a:r>
              <a:rPr lang="en-US" sz="1000" b="1" dirty="0" smtClean="0"/>
              <a:t>OUTPUT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9" y="1341672"/>
            <a:ext cx="1647825" cy="12477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828" y="2999921"/>
            <a:ext cx="1206347" cy="12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76674" y="6507624"/>
            <a:ext cx="404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WORKSHOP ON INTEL IOT / 19.03.2016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5962" y="448156"/>
            <a:ext cx="292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CODE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4938" y="785172"/>
            <a:ext cx="100940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buz</a:t>
            </a:r>
            <a:r>
              <a:rPr lang="en-US" sz="1400" dirty="0"/>
              <a:t> = 3;                      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but=4;              </a:t>
            </a:r>
          </a:p>
          <a:p>
            <a:endParaRPr lang="en-US" sz="1400" dirty="0"/>
          </a:p>
          <a:p>
            <a:r>
              <a:rPr lang="en-US" sz="1400" dirty="0"/>
              <a:t>void setup()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</a:t>
            </a:r>
            <a:r>
              <a:rPr lang="en-US" sz="1400" dirty="0" err="1"/>
              <a:t>buz</a:t>
            </a:r>
            <a:r>
              <a:rPr lang="en-US" sz="1400" dirty="0"/>
              <a:t>, OUTPUT);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pinMode</a:t>
            </a:r>
            <a:r>
              <a:rPr lang="en-US" sz="1400" dirty="0"/>
              <a:t>(but, INPUT);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void loop()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sensorValue</a:t>
            </a:r>
            <a:r>
              <a:rPr lang="en-US" sz="1400" dirty="0"/>
              <a:t> = </a:t>
            </a:r>
            <a:r>
              <a:rPr lang="en-US" sz="1400" dirty="0" err="1"/>
              <a:t>digitalRead</a:t>
            </a:r>
            <a:r>
              <a:rPr lang="en-US" sz="1400" dirty="0"/>
              <a:t>(4); </a:t>
            </a:r>
          </a:p>
          <a:p>
            <a:r>
              <a:rPr lang="en-US" sz="1400" dirty="0"/>
              <a:t>  if(</a:t>
            </a:r>
            <a:r>
              <a:rPr lang="en-US" sz="1400" dirty="0" err="1"/>
              <a:t>sensorValue</a:t>
            </a:r>
            <a:r>
              <a:rPr lang="en-US" sz="1400" dirty="0"/>
              <a:t> == 1)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</a:t>
            </a:r>
            <a:r>
              <a:rPr lang="en-US" sz="1400" dirty="0" err="1"/>
              <a:t>buz,HIGH</a:t>
            </a:r>
            <a:r>
              <a:rPr lang="en-US" sz="1400" dirty="0"/>
              <a:t>);</a:t>
            </a:r>
          </a:p>
          <a:p>
            <a:r>
              <a:rPr lang="en-US" sz="1400" dirty="0"/>
              <a:t>  else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digitalWrite</a:t>
            </a:r>
            <a:r>
              <a:rPr lang="en-US" sz="1400" dirty="0"/>
              <a:t>(</a:t>
            </a:r>
            <a:r>
              <a:rPr lang="en-US" sz="1400" dirty="0" err="1"/>
              <a:t>buz,LOW</a:t>
            </a:r>
            <a:r>
              <a:rPr lang="en-US" sz="1400" dirty="0"/>
              <a:t>); 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7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824531" y="0"/>
            <a:ext cx="3674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12266" y="962827"/>
            <a:ext cx="367469" cy="11457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912265" y="-5544795"/>
            <a:ext cx="367469" cy="1145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856" y="611622"/>
            <a:ext cx="3693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/>
              <a:t>OUTPUT and SCREENSHOTS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70545" y="5264727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DEPLOYMENT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27" y="1160574"/>
            <a:ext cx="7178080" cy="403767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445784" y="1550329"/>
            <a:ext cx="158865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34731" y="1594230"/>
            <a:ext cx="1662899" cy="493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140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EXPERIMENT Interfacing switch and button with Intel Galileo Gen 2 and ring the buzzer when switch is pressed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experiment</dc:title>
  <dc:creator>zeenat</dc:creator>
  <cp:lastModifiedBy>zeenat</cp:lastModifiedBy>
  <cp:revision>31</cp:revision>
  <dcterms:created xsi:type="dcterms:W3CDTF">2016-03-18T07:10:01Z</dcterms:created>
  <dcterms:modified xsi:type="dcterms:W3CDTF">2016-06-22T14:05:39Z</dcterms:modified>
</cp:coreProperties>
</file>