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3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3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7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1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7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8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8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2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7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1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219" y="1696492"/>
            <a:ext cx="9710211" cy="222786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EXPERIMENT</a:t>
            </a:r>
            <a:r>
              <a:rPr lang="en-US" sz="4400" dirty="0" smtClean="0">
                <a:solidFill>
                  <a:srgbClr val="C00000"/>
                </a:solidFill>
              </a:rPr>
              <a:t/>
            </a:r>
            <a:br>
              <a:rPr lang="en-US" sz="4400" dirty="0" smtClean="0">
                <a:solidFill>
                  <a:srgbClr val="C00000"/>
                </a:solidFill>
              </a:rPr>
            </a:br>
            <a:r>
              <a:rPr lang="en-US" sz="4400" dirty="0" smtClean="0">
                <a:solidFill>
                  <a:srgbClr val="C00000"/>
                </a:solidFill>
              </a:rPr>
              <a:t>Displaying sensor value on LCD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722" y="4640366"/>
            <a:ext cx="9144000" cy="1407778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Zeenat </a:t>
            </a:r>
            <a:r>
              <a:rPr lang="en-US" b="1" dirty="0" err="1" smtClean="0"/>
              <a:t>Shareef</a:t>
            </a:r>
            <a:r>
              <a:rPr lang="en-US" b="1" dirty="0" smtClean="0"/>
              <a:t>, PhD Scholar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Department of Computer Science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IGDTUW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45735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44680" y="4366742"/>
            <a:ext cx="11457061" cy="85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62827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1114" y="683664"/>
            <a:ext cx="2922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INTRODUCTION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1114" y="3765284"/>
            <a:ext cx="2922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REQUIREMENTS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9447" y="1076079"/>
            <a:ext cx="1031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 this experiment, we will display sensor value on grove LCD.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8445" y="4140277"/>
            <a:ext cx="3699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HARDWARE:</a:t>
            </a:r>
          </a:p>
          <a:p>
            <a:r>
              <a:rPr lang="en-US" dirty="0" smtClean="0"/>
              <a:t>Intel Galileo Gen 2</a:t>
            </a:r>
          </a:p>
          <a:p>
            <a:r>
              <a:rPr lang="en-US" dirty="0" smtClean="0"/>
              <a:t>Power Cable</a:t>
            </a:r>
          </a:p>
          <a:p>
            <a:r>
              <a:rPr lang="en-US" dirty="0" smtClean="0"/>
              <a:t>USB cable</a:t>
            </a:r>
          </a:p>
          <a:p>
            <a:r>
              <a:rPr lang="en-US" dirty="0" smtClean="0"/>
              <a:t>Base shield of grove kit</a:t>
            </a:r>
          </a:p>
          <a:p>
            <a:r>
              <a:rPr lang="en-US" dirty="0" smtClean="0"/>
              <a:t>sensor of grove kit</a:t>
            </a:r>
          </a:p>
          <a:p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LCD of grove kit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28530" y="41974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SOFTWARE:</a:t>
            </a:r>
          </a:p>
          <a:p>
            <a:r>
              <a:rPr lang="en-US" dirty="0"/>
              <a:t>Arduino1.5.3-Intel.1.0.4</a:t>
            </a:r>
          </a:p>
          <a:p>
            <a:r>
              <a:rPr lang="en-US" dirty="0"/>
              <a:t>Intel Galileo driver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05" y="1767936"/>
            <a:ext cx="1647825" cy="12477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46" y="1679241"/>
            <a:ext cx="1206347" cy="122243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55273" y="3113584"/>
            <a:ext cx="27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GROVE SWITCH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50524" y="2997563"/>
            <a:ext cx="27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GROVE BUZZER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62827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0965" y="953130"/>
            <a:ext cx="3385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INTERFACING DIAGRAM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182" y="1878166"/>
            <a:ext cx="5981700" cy="3362325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>
            <a:off x="2312684" y="2594327"/>
            <a:ext cx="3772255" cy="989864"/>
          </a:xfrm>
          <a:prstGeom prst="bent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2323744" y="2415357"/>
            <a:ext cx="3772255" cy="989864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2428182" y="2525960"/>
            <a:ext cx="3772255" cy="989864"/>
          </a:xfrm>
          <a:prstGeom prst="bentConnector3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2230550" y="2703181"/>
            <a:ext cx="3772255" cy="989864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6711760" y="3432395"/>
            <a:ext cx="3222740" cy="343521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6754912" y="3321786"/>
            <a:ext cx="3556093" cy="281059"/>
          </a:xfrm>
          <a:prstGeom prst="bent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6758033" y="3546114"/>
            <a:ext cx="2720756" cy="1112703"/>
          </a:xfrm>
          <a:prstGeom prst="bentConnector3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6794507" y="3442358"/>
            <a:ext cx="2825502" cy="1216459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100876" y="3801899"/>
            <a:ext cx="1983179" cy="496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SENSOR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652260" y="4663473"/>
            <a:ext cx="1983179" cy="496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LCD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67837" y="4112287"/>
            <a:ext cx="1983179" cy="496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BASE SHIELD-GROVE KIT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35439" y="1773020"/>
            <a:ext cx="863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GND</a:t>
            </a:r>
          </a:p>
          <a:p>
            <a:r>
              <a:rPr lang="en-US" sz="1000" b="1" dirty="0" smtClean="0"/>
              <a:t>VCC</a:t>
            </a:r>
          </a:p>
          <a:p>
            <a:r>
              <a:rPr lang="en-US" sz="1000" b="1" dirty="0" smtClean="0"/>
              <a:t>NC</a:t>
            </a:r>
          </a:p>
          <a:p>
            <a:r>
              <a:rPr lang="en-US" sz="1000" b="1" dirty="0" smtClean="0"/>
              <a:t>OUTPUT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707269" y="2057877"/>
            <a:ext cx="863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GND</a:t>
            </a:r>
          </a:p>
          <a:p>
            <a:r>
              <a:rPr lang="en-US" sz="1000" b="1" dirty="0" smtClean="0"/>
              <a:t>VCC</a:t>
            </a:r>
          </a:p>
          <a:p>
            <a:r>
              <a:rPr lang="en-US" sz="1000" b="1" dirty="0" smtClean="0"/>
              <a:t>SDA</a:t>
            </a:r>
          </a:p>
          <a:p>
            <a:r>
              <a:rPr lang="en-US" sz="1000" b="1" dirty="0" smtClean="0"/>
              <a:t>SCL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05" y="2905864"/>
            <a:ext cx="2106233" cy="10729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34" y="1753183"/>
            <a:ext cx="1864840" cy="160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62827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5962" y="448156"/>
            <a:ext cx="2922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CODE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34938" y="785172"/>
            <a:ext cx="10094026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100" dirty="0"/>
              <a:t>#include &lt;</a:t>
            </a:r>
            <a:r>
              <a:rPr lang="en-US" sz="1100" dirty="0" err="1"/>
              <a:t>math.h</a:t>
            </a:r>
            <a:r>
              <a:rPr lang="en-US" sz="1100" dirty="0"/>
              <a:t>&gt;</a:t>
            </a:r>
          </a:p>
          <a:p>
            <a:r>
              <a:rPr lang="en-US" sz="1100" dirty="0"/>
              <a:t>#include &lt;</a:t>
            </a:r>
            <a:r>
              <a:rPr lang="en-US" sz="1100" dirty="0" err="1"/>
              <a:t>Wire.h</a:t>
            </a:r>
            <a:r>
              <a:rPr lang="en-US" sz="1100" dirty="0"/>
              <a:t>&gt;</a:t>
            </a:r>
          </a:p>
          <a:p>
            <a:r>
              <a:rPr lang="en-US" sz="1100" dirty="0"/>
              <a:t>#include "</a:t>
            </a:r>
            <a:r>
              <a:rPr lang="en-US" sz="1100" dirty="0" err="1"/>
              <a:t>rgb_lcd.h</a:t>
            </a:r>
            <a:r>
              <a:rPr lang="en-US" sz="1100" dirty="0"/>
              <a:t>"</a:t>
            </a:r>
          </a:p>
          <a:p>
            <a:endParaRPr lang="en-US" sz="1100" dirty="0"/>
          </a:p>
          <a:p>
            <a:r>
              <a:rPr lang="en-US" sz="1100" dirty="0" err="1"/>
              <a:t>rgb_lcd</a:t>
            </a:r>
            <a:r>
              <a:rPr lang="en-US" sz="1100" dirty="0"/>
              <a:t> </a:t>
            </a:r>
            <a:r>
              <a:rPr lang="en-US" sz="1100" dirty="0" err="1"/>
              <a:t>lcd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dirty="0" err="1"/>
              <a:t>const</a:t>
            </a:r>
            <a:r>
              <a:rPr lang="en-US" sz="1100" dirty="0"/>
              <a:t> 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colorR</a:t>
            </a:r>
            <a:r>
              <a:rPr lang="en-US" sz="1100" dirty="0"/>
              <a:t> = 255;</a:t>
            </a:r>
          </a:p>
          <a:p>
            <a:r>
              <a:rPr lang="en-US" sz="1100" dirty="0" err="1"/>
              <a:t>const</a:t>
            </a:r>
            <a:r>
              <a:rPr lang="en-US" sz="1100" dirty="0"/>
              <a:t> 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colorG</a:t>
            </a:r>
            <a:r>
              <a:rPr lang="en-US" sz="1100" dirty="0"/>
              <a:t> = 0;</a:t>
            </a:r>
          </a:p>
          <a:p>
            <a:r>
              <a:rPr lang="en-US" sz="1100" dirty="0" err="1"/>
              <a:t>const</a:t>
            </a:r>
            <a:r>
              <a:rPr lang="en-US" sz="1100" dirty="0"/>
              <a:t> 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colorB</a:t>
            </a:r>
            <a:r>
              <a:rPr lang="en-US" sz="1100" dirty="0"/>
              <a:t> = 0; </a:t>
            </a:r>
          </a:p>
          <a:p>
            <a:r>
              <a:rPr lang="en-US" sz="1100" dirty="0"/>
              <a:t>float </a:t>
            </a:r>
            <a:r>
              <a:rPr lang="en-US" sz="1100" dirty="0" err="1"/>
              <a:t>Rsensor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dirty="0"/>
              <a:t>void setup() 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// set up the LCD's number of columns and rows: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    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lcd.setRGB</a:t>
            </a:r>
            <a:r>
              <a:rPr lang="en-US" sz="1100" dirty="0"/>
              <a:t>(</a:t>
            </a:r>
            <a:r>
              <a:rPr lang="en-US" sz="1100" dirty="0" err="1"/>
              <a:t>colorR</a:t>
            </a:r>
            <a:r>
              <a:rPr lang="en-US" sz="1100" dirty="0"/>
              <a:t>, </a:t>
            </a:r>
            <a:r>
              <a:rPr lang="en-US" sz="1100" dirty="0" err="1"/>
              <a:t>colorG</a:t>
            </a:r>
            <a:r>
              <a:rPr lang="en-US" sz="1100" dirty="0"/>
              <a:t>, </a:t>
            </a:r>
            <a:r>
              <a:rPr lang="en-US" sz="1100" dirty="0" err="1"/>
              <a:t>colorB</a:t>
            </a:r>
            <a:r>
              <a:rPr lang="en-US" sz="1100" dirty="0"/>
              <a:t>);</a:t>
            </a:r>
          </a:p>
          <a:p>
            <a:r>
              <a:rPr lang="en-US" sz="1100" dirty="0"/>
              <a:t>       </a:t>
            </a:r>
            <a:r>
              <a:rPr lang="en-US" sz="1100" dirty="0" err="1"/>
              <a:t>lcd.begin</a:t>
            </a:r>
            <a:r>
              <a:rPr lang="en-US" sz="1100" dirty="0"/>
              <a:t>(16, 2);</a:t>
            </a:r>
          </a:p>
          <a:p>
            <a:endParaRPr lang="en-US" sz="1100" dirty="0"/>
          </a:p>
          <a:p>
            <a:r>
              <a:rPr lang="en-US" sz="1100" dirty="0"/>
              <a:t>    delay(1000);</a:t>
            </a:r>
          </a:p>
          <a:p>
            <a:r>
              <a:rPr lang="en-US" sz="1100" dirty="0"/>
              <a:t>}</a:t>
            </a:r>
          </a:p>
          <a:p>
            <a:endParaRPr lang="en-US" sz="1100" dirty="0"/>
          </a:p>
          <a:p>
            <a:r>
              <a:rPr lang="en-US" sz="1100" dirty="0"/>
              <a:t>void loop() </a:t>
            </a:r>
          </a:p>
          <a:p>
            <a:r>
              <a:rPr lang="en-US" sz="1100" dirty="0"/>
              <a:t>{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sensorValue</a:t>
            </a:r>
            <a:r>
              <a:rPr lang="en-US" sz="1100" dirty="0"/>
              <a:t> = </a:t>
            </a:r>
            <a:r>
              <a:rPr lang="en-US" sz="1100" dirty="0" err="1"/>
              <a:t>analogRead</a:t>
            </a:r>
            <a:r>
              <a:rPr lang="en-US" sz="1100" dirty="0"/>
              <a:t>(0); </a:t>
            </a:r>
          </a:p>
          <a:p>
            <a:r>
              <a:rPr lang="en-US" sz="1100" dirty="0" err="1"/>
              <a:t>Rsensor</a:t>
            </a:r>
            <a:r>
              <a:rPr lang="en-US" sz="1100" dirty="0"/>
              <a:t>=(float)(1023-sensorValue)*10/</a:t>
            </a:r>
            <a:r>
              <a:rPr lang="en-US" sz="1100" dirty="0" err="1"/>
              <a:t>sensorValue</a:t>
            </a:r>
            <a:r>
              <a:rPr lang="en-US" sz="1100" dirty="0"/>
              <a:t>; 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lcd.setCursor</a:t>
            </a:r>
            <a:r>
              <a:rPr lang="en-US" sz="1100" dirty="0"/>
              <a:t>(0, 1);</a:t>
            </a:r>
          </a:p>
          <a:p>
            <a:endParaRPr lang="en-US" sz="1100" dirty="0"/>
          </a:p>
          <a:p>
            <a:r>
              <a:rPr lang="en-US" sz="1100" dirty="0" err="1"/>
              <a:t>lcd.print</a:t>
            </a:r>
            <a:r>
              <a:rPr lang="en-US" sz="1100" dirty="0"/>
              <a:t>(</a:t>
            </a:r>
            <a:r>
              <a:rPr lang="en-US" sz="1100" dirty="0" err="1"/>
              <a:t>Rsensor</a:t>
            </a:r>
            <a:r>
              <a:rPr lang="en-US" sz="1100" dirty="0"/>
              <a:t>);</a:t>
            </a:r>
          </a:p>
          <a:p>
            <a:endParaRPr lang="en-US" sz="1100" dirty="0"/>
          </a:p>
          <a:p>
            <a:r>
              <a:rPr lang="en-US" sz="1100" dirty="0"/>
              <a:t>   </a:t>
            </a:r>
          </a:p>
          <a:p>
            <a:endParaRPr lang="en-US" sz="1100" dirty="0"/>
          </a:p>
          <a:p>
            <a:r>
              <a:rPr lang="en-US" sz="1100" dirty="0"/>
              <a:t>    delay(100);</a:t>
            </a:r>
          </a:p>
          <a:p>
            <a:r>
              <a:rPr lang="en-US" sz="1100" dirty="0"/>
              <a:t>}</a:t>
            </a:r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207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62827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856" y="611622"/>
            <a:ext cx="369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OUTPUT and SCREENSHOTS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93600" y="5418844"/>
            <a:ext cx="346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DEPLOYMENT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740436" y="2663675"/>
            <a:ext cx="158865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456422" y="1929104"/>
            <a:ext cx="1662899" cy="49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0042" y="2190114"/>
            <a:ext cx="2248793" cy="3997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6689">
            <a:off x="7180989" y="1539751"/>
            <a:ext cx="2192072" cy="389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187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EXPERIMENT Displaying sensor value on LCD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experiment</dc:title>
  <dc:creator>zeenat</dc:creator>
  <cp:lastModifiedBy>zeenat</cp:lastModifiedBy>
  <cp:revision>36</cp:revision>
  <dcterms:created xsi:type="dcterms:W3CDTF">2016-03-18T07:10:01Z</dcterms:created>
  <dcterms:modified xsi:type="dcterms:W3CDTF">2016-06-22T14:06:33Z</dcterms:modified>
</cp:coreProperties>
</file>