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6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D50DD-19D7-47E6-8CAA-E8CEC7361741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D48E0-FDEE-42D2-9E44-661F751E7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130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D50DD-19D7-47E6-8CAA-E8CEC7361741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D48E0-FDEE-42D2-9E44-661F751E7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018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D50DD-19D7-47E6-8CAA-E8CEC7361741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D48E0-FDEE-42D2-9E44-661F751E7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431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D50DD-19D7-47E6-8CAA-E8CEC7361741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D48E0-FDEE-42D2-9E44-661F751E7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375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D50DD-19D7-47E6-8CAA-E8CEC7361741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D48E0-FDEE-42D2-9E44-661F751E7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211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D50DD-19D7-47E6-8CAA-E8CEC7361741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D48E0-FDEE-42D2-9E44-661F751E7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279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D50DD-19D7-47E6-8CAA-E8CEC7361741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D48E0-FDEE-42D2-9E44-661F751E7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989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D50DD-19D7-47E6-8CAA-E8CEC7361741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D48E0-FDEE-42D2-9E44-661F751E7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982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D50DD-19D7-47E6-8CAA-E8CEC7361741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D48E0-FDEE-42D2-9E44-661F751E7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821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D50DD-19D7-47E6-8CAA-E8CEC7361741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D48E0-FDEE-42D2-9E44-661F751E7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333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D50DD-19D7-47E6-8CAA-E8CEC7361741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D48E0-FDEE-42D2-9E44-661F751E7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379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7D50DD-19D7-47E6-8CAA-E8CEC7361741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DD48E0-FDEE-42D2-9E44-661F751E7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213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8219" y="1696492"/>
            <a:ext cx="9710211" cy="2227861"/>
          </a:xfrm>
        </p:spPr>
        <p:txBody>
          <a:bodyPr>
            <a:normAutofit fontScale="90000"/>
          </a:bodyPr>
          <a:lstStyle/>
          <a:p>
            <a:r>
              <a:rPr lang="en-US" sz="2400" b="1" dirty="0"/>
              <a:t>EXPERIMENT</a:t>
            </a:r>
            <a:br>
              <a:rPr lang="en-US" sz="4400" dirty="0">
                <a:solidFill>
                  <a:srgbClr val="C00000"/>
                </a:solidFill>
              </a:rPr>
            </a:br>
            <a:r>
              <a:rPr lang="en-US" sz="4400" dirty="0">
                <a:solidFill>
                  <a:srgbClr val="C00000"/>
                </a:solidFill>
              </a:rPr>
              <a:t>Interfacing temperature sensor with Intel Galileo Gen 2 and displaying data on serial monitor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8722" y="4640366"/>
            <a:ext cx="9144000" cy="1407778"/>
          </a:xfrm>
        </p:spPr>
        <p:txBody>
          <a:bodyPr>
            <a:normAutofit fontScale="85000" lnSpcReduction="20000"/>
          </a:bodyPr>
          <a:lstStyle/>
          <a:p>
            <a:endParaRPr lang="en-US" dirty="0"/>
          </a:p>
          <a:p>
            <a:r>
              <a:rPr lang="en-US" b="1" dirty="0"/>
              <a:t>Zeenat </a:t>
            </a:r>
            <a:r>
              <a:rPr lang="en-US" b="1" dirty="0" err="1"/>
              <a:t>Shareef</a:t>
            </a:r>
            <a:r>
              <a:rPr lang="en-US" b="1" dirty="0"/>
              <a:t>, PhD Scholar</a:t>
            </a:r>
          </a:p>
          <a:p>
            <a:r>
              <a:rPr lang="en-US" b="1" dirty="0">
                <a:solidFill>
                  <a:srgbClr val="C00000"/>
                </a:solidFill>
              </a:rPr>
              <a:t>Department of Computer Science</a:t>
            </a:r>
          </a:p>
          <a:p>
            <a:r>
              <a:rPr lang="en-US" b="1" dirty="0">
                <a:solidFill>
                  <a:srgbClr val="C00000"/>
                </a:solidFill>
              </a:rPr>
              <a:t>IGDTUW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36746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1824531" y="0"/>
            <a:ext cx="36746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5400000">
            <a:off x="5912266" y="945735"/>
            <a:ext cx="367469" cy="114570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5400000">
            <a:off x="5912265" y="-5544795"/>
            <a:ext cx="367469" cy="114570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344680" y="4366742"/>
            <a:ext cx="11457061" cy="854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15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36746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1824531" y="0"/>
            <a:ext cx="36746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5400000">
            <a:off x="5912266" y="962827"/>
            <a:ext cx="367469" cy="114570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5400000">
            <a:off x="5912265" y="-5544795"/>
            <a:ext cx="367469" cy="114570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81114" y="683664"/>
            <a:ext cx="29226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/>
              <a:t>INTRODUCTION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1114" y="3765284"/>
            <a:ext cx="29226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/>
              <a:t>REQUIREMENTS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99447" y="1076079"/>
            <a:ext cx="103161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In this experiment, we will send temperature sensor data from Intel Galileo Gen 2 to SPP manager through Bluetooth HC - 05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28445" y="4140277"/>
            <a:ext cx="36994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HARDWARE:</a:t>
            </a:r>
          </a:p>
          <a:p>
            <a:r>
              <a:rPr lang="en-US" dirty="0"/>
              <a:t>Intel Galileo Gen 2</a:t>
            </a:r>
          </a:p>
          <a:p>
            <a:r>
              <a:rPr lang="en-US" dirty="0"/>
              <a:t>Power Cable</a:t>
            </a:r>
          </a:p>
          <a:p>
            <a:r>
              <a:rPr lang="en-US" dirty="0"/>
              <a:t>USB cable</a:t>
            </a:r>
          </a:p>
          <a:p>
            <a:r>
              <a:rPr lang="en-US" dirty="0"/>
              <a:t>Base shield of grove kit</a:t>
            </a:r>
          </a:p>
          <a:p>
            <a:r>
              <a:rPr lang="en-US" dirty="0"/>
              <a:t>Temperature sensor of grove kit</a:t>
            </a:r>
          </a:p>
          <a:p>
            <a:r>
              <a:rPr lang="en-US" dirty="0"/>
              <a:t>Bluetooth HC 05</a:t>
            </a:r>
          </a:p>
          <a:p>
            <a:r>
              <a:rPr lang="en-US" dirty="0"/>
              <a:t>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728530" y="419743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SOFTWARE:</a:t>
            </a:r>
          </a:p>
          <a:p>
            <a:r>
              <a:rPr lang="en-US" dirty="0"/>
              <a:t>Arduino1.5.3-Intel.1.0.4</a:t>
            </a:r>
          </a:p>
          <a:p>
            <a:r>
              <a:rPr lang="en-US" dirty="0"/>
              <a:t>Intel Galileo driver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2546" y="1960173"/>
            <a:ext cx="1283911" cy="138573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004790" y="1987895"/>
            <a:ext cx="2505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TEMPERATURE </a:t>
            </a:r>
            <a:r>
              <a:rPr lang="en-US" dirty="0"/>
              <a:t>SENSOR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048001" y="2355269"/>
            <a:ext cx="867294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The Grove temperature sensor uses a thermistor to determine the ambient temperature. The detection range of this sensor is between -40 to 125 degrees Celsius with an accuracy of ±1.5℃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839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36746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1824531" y="0"/>
            <a:ext cx="36746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5400000">
            <a:off x="5912266" y="962827"/>
            <a:ext cx="367469" cy="114570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5400000">
            <a:off x="5912265" y="-5544795"/>
            <a:ext cx="367469" cy="114570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30965" y="953130"/>
            <a:ext cx="33855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/>
              <a:t>INTERFACING DIAGRAM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1182" y="1878166"/>
            <a:ext cx="5981700" cy="3362325"/>
          </a:xfrm>
          <a:prstGeom prst="rect">
            <a:avLst/>
          </a:prstGeom>
        </p:spPr>
      </p:pic>
      <p:cxnSp>
        <p:nvCxnSpPr>
          <p:cNvPr id="20" name="Elbow Connector 19"/>
          <p:cNvCxnSpPr/>
          <p:nvPr/>
        </p:nvCxnSpPr>
        <p:spPr>
          <a:xfrm>
            <a:off x="2363645" y="2568420"/>
            <a:ext cx="3772255" cy="989864"/>
          </a:xfrm>
          <a:prstGeom prst="bentConnector3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>
            <a:off x="2335483" y="2646341"/>
            <a:ext cx="3772255" cy="989864"/>
          </a:xfrm>
          <a:prstGeom prst="bentConnector3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/>
          <p:nvPr/>
        </p:nvCxnSpPr>
        <p:spPr>
          <a:xfrm>
            <a:off x="2295582" y="2722370"/>
            <a:ext cx="3772255" cy="989864"/>
          </a:xfrm>
          <a:prstGeom prst="bentConnector3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/>
          <p:nvPr/>
        </p:nvCxnSpPr>
        <p:spPr>
          <a:xfrm>
            <a:off x="2283571" y="2784975"/>
            <a:ext cx="3772255" cy="989864"/>
          </a:xfrm>
          <a:prstGeom prst="bentConnector3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068625" y="3426080"/>
            <a:ext cx="1983179" cy="49628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TEMPERATURE SENSOR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067837" y="4112287"/>
            <a:ext cx="1983179" cy="49628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 BASE SHIELD-GROVE KIT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316680" y="5374767"/>
            <a:ext cx="890649" cy="45892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A1 Input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 flipH="1">
            <a:off x="4762005" y="3698810"/>
            <a:ext cx="1293821" cy="16177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422385" y="1881675"/>
            <a:ext cx="8636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GND</a:t>
            </a:r>
          </a:p>
          <a:p>
            <a:r>
              <a:rPr lang="en-US" sz="1000" b="1" dirty="0"/>
              <a:t>VCC</a:t>
            </a:r>
          </a:p>
          <a:p>
            <a:r>
              <a:rPr lang="en-US" sz="1000" b="1" dirty="0"/>
              <a:t>NC</a:t>
            </a:r>
          </a:p>
          <a:p>
            <a:r>
              <a:rPr lang="en-US" sz="1000" b="1" dirty="0"/>
              <a:t>OUTPUT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860" y="2183114"/>
            <a:ext cx="1303784" cy="1141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540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36746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1824531" y="0"/>
            <a:ext cx="36746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5400000">
            <a:off x="5912266" y="962827"/>
            <a:ext cx="367469" cy="114570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5400000">
            <a:off x="5912265" y="-5544795"/>
            <a:ext cx="367469" cy="114570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35962" y="448156"/>
            <a:ext cx="29226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/>
              <a:t>CODE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34938" y="785172"/>
            <a:ext cx="1009402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int</a:t>
            </a:r>
            <a:r>
              <a:rPr lang="en-US" sz="1400" dirty="0"/>
              <a:t> a;</a:t>
            </a:r>
          </a:p>
          <a:p>
            <a:r>
              <a:rPr lang="en-US" sz="1400" dirty="0" err="1"/>
              <a:t>int</a:t>
            </a:r>
            <a:r>
              <a:rPr lang="en-US" sz="1400" dirty="0"/>
              <a:t> del=1000;                // duration between temperature readings</a:t>
            </a:r>
          </a:p>
          <a:p>
            <a:r>
              <a:rPr lang="en-US" sz="1400" dirty="0"/>
              <a:t>float temperature;</a:t>
            </a:r>
          </a:p>
          <a:p>
            <a:r>
              <a:rPr lang="en-US" sz="1400" dirty="0" err="1"/>
              <a:t>int</a:t>
            </a:r>
            <a:r>
              <a:rPr lang="en-US" sz="1400" dirty="0"/>
              <a:t> B=3975;                  //B value of the thermistor</a:t>
            </a:r>
          </a:p>
          <a:p>
            <a:r>
              <a:rPr lang="en-US" sz="1400" dirty="0"/>
              <a:t>float resistance;</a:t>
            </a:r>
          </a:p>
          <a:p>
            <a:endParaRPr lang="en-US" sz="1400" dirty="0"/>
          </a:p>
          <a:p>
            <a:r>
              <a:rPr lang="en-US" sz="1400" dirty="0"/>
              <a:t>void setup()</a:t>
            </a:r>
          </a:p>
          <a:p>
            <a:r>
              <a:rPr lang="en-US" sz="1400" dirty="0"/>
              <a:t>{</a:t>
            </a:r>
          </a:p>
          <a:p>
            <a:r>
              <a:rPr lang="en-US" sz="1400" dirty="0"/>
              <a:t>  </a:t>
            </a:r>
            <a:r>
              <a:rPr lang="en-US" sz="1400" dirty="0" err="1"/>
              <a:t>Serial.begin</a:t>
            </a:r>
            <a:r>
              <a:rPr lang="en-US" sz="1400" dirty="0"/>
              <a:t>(9600);  </a:t>
            </a:r>
          </a:p>
          <a:p>
            <a:r>
              <a:rPr lang="en-US" sz="1400" dirty="0"/>
              <a:t>  </a:t>
            </a:r>
          </a:p>
          <a:p>
            <a:r>
              <a:rPr lang="en-US" sz="1400" dirty="0"/>
              <a:t>}</a:t>
            </a:r>
          </a:p>
          <a:p>
            <a:endParaRPr lang="en-US" sz="1400" dirty="0"/>
          </a:p>
          <a:p>
            <a:r>
              <a:rPr lang="en-US" sz="1400" dirty="0"/>
              <a:t>void loop()</a:t>
            </a:r>
          </a:p>
          <a:p>
            <a:r>
              <a:rPr lang="en-US" sz="1400" dirty="0"/>
              <a:t>{</a:t>
            </a:r>
          </a:p>
          <a:p>
            <a:r>
              <a:rPr lang="en-US" sz="1400" dirty="0"/>
              <a:t>  a=</a:t>
            </a:r>
            <a:r>
              <a:rPr lang="en-US" sz="1400" dirty="0" err="1"/>
              <a:t>analogRead</a:t>
            </a:r>
            <a:r>
              <a:rPr lang="en-US" sz="1400" dirty="0"/>
              <a:t>(1);</a:t>
            </a:r>
          </a:p>
          <a:p>
            <a:r>
              <a:rPr lang="en-US" sz="1400" dirty="0"/>
              <a:t>  resistance=(float)(1023-a)*10000/a; </a:t>
            </a:r>
          </a:p>
          <a:p>
            <a:r>
              <a:rPr lang="en-US" sz="1400" dirty="0"/>
              <a:t>  temperature=1/(log(resistance/10000)/B+1/298.15)-273.15;</a:t>
            </a:r>
          </a:p>
          <a:p>
            <a:r>
              <a:rPr lang="en-US" sz="1400" dirty="0"/>
              <a:t>  delay(del);</a:t>
            </a:r>
          </a:p>
          <a:p>
            <a:r>
              <a:rPr lang="en-US" sz="1400" dirty="0"/>
              <a:t>  </a:t>
            </a:r>
            <a:r>
              <a:rPr lang="en-US" sz="1400" dirty="0" err="1"/>
              <a:t>Serial.println</a:t>
            </a:r>
            <a:r>
              <a:rPr lang="en-US" sz="1400" dirty="0"/>
              <a:t>(" The temperature reading is "); </a:t>
            </a:r>
          </a:p>
          <a:p>
            <a:r>
              <a:rPr lang="en-US" sz="1400" dirty="0"/>
              <a:t>  </a:t>
            </a:r>
            <a:r>
              <a:rPr lang="en-US" sz="1400" dirty="0" err="1"/>
              <a:t>Serial.println</a:t>
            </a:r>
            <a:r>
              <a:rPr lang="en-US" sz="1400" dirty="0"/>
              <a:t>(temperature);</a:t>
            </a:r>
          </a:p>
          <a:p>
            <a:endParaRPr lang="en-US" sz="1400" dirty="0"/>
          </a:p>
          <a:p>
            <a:r>
              <a:rPr lang="en-US" sz="1400" dirty="0"/>
              <a:t>  delay(1000);</a:t>
            </a:r>
          </a:p>
          <a:p>
            <a:endParaRPr lang="en-US" sz="1400" dirty="0"/>
          </a:p>
          <a:p>
            <a:r>
              <a:rPr lang="en-US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20769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36746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1824531" y="0"/>
            <a:ext cx="36746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5400000">
            <a:off x="5912266" y="962827"/>
            <a:ext cx="367469" cy="114570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5400000">
            <a:off x="5912265" y="-5544795"/>
            <a:ext cx="367469" cy="114570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87856" y="611622"/>
            <a:ext cx="36932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/>
              <a:t>OUTPUT and SCREENSHOTS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854" y="1420543"/>
            <a:ext cx="6026213" cy="3389745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2170545" y="5264727"/>
            <a:ext cx="3463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ACTUAL DEPLOYMENT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793673" y="1893455"/>
            <a:ext cx="1588654" cy="29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BLUETOOTH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139167" y="3561576"/>
            <a:ext cx="1662899" cy="493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TEMPERATURE SENSOR</a:t>
            </a:r>
          </a:p>
        </p:txBody>
      </p:sp>
    </p:spTree>
    <p:extLst>
      <p:ext uri="{BB962C8B-B14F-4D97-AF65-F5344CB8AC3E}">
        <p14:creationId xmlns:p14="http://schemas.microsoft.com/office/powerpoint/2010/main" val="3633127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237</Words>
  <Application>Microsoft Office PowerPoint</Application>
  <PresentationFormat>Widescreen</PresentationFormat>
  <Paragraphs>58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Microsoft Yahei</vt:lpstr>
      <vt:lpstr>Arial</vt:lpstr>
      <vt:lpstr>Calibri</vt:lpstr>
      <vt:lpstr>Calibri Light</vt:lpstr>
      <vt:lpstr>Wingdings</vt:lpstr>
      <vt:lpstr>Office Theme</vt:lpstr>
      <vt:lpstr>EXPERIMENT Interfacing temperature sensor with Intel Galileo Gen 2 and displaying data on serial monitor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experiment</dc:title>
  <dc:creator>zeenat</dc:creator>
  <cp:lastModifiedBy>Dr. Shareef</cp:lastModifiedBy>
  <cp:revision>28</cp:revision>
  <dcterms:created xsi:type="dcterms:W3CDTF">2016-03-18T07:10:01Z</dcterms:created>
  <dcterms:modified xsi:type="dcterms:W3CDTF">2017-06-29T09:55:15Z</dcterms:modified>
</cp:coreProperties>
</file>