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9" r:id="rId4"/>
    <p:sldId id="261" r:id="rId5"/>
    <p:sldId id="262" r:id="rId6"/>
    <p:sldId id="264" r:id="rId7"/>
    <p:sldId id="265" r:id="rId8"/>
    <p:sldId id="266" r:id="rId9"/>
    <p:sldId id="267" r:id="rId10"/>
    <p:sldId id="284" r:id="rId11"/>
    <p:sldId id="270" r:id="rId12"/>
    <p:sldId id="285" r:id="rId13"/>
    <p:sldId id="275" r:id="rId14"/>
    <p:sldId id="286" r:id="rId15"/>
    <p:sldId id="277" r:id="rId16"/>
    <p:sldId id="279" r:id="rId17"/>
    <p:sldId id="280" r:id="rId18"/>
  </p:sldIdLst>
  <p:sldSz cx="9144000" cy="5143500" type="screen16x9"/>
  <p:notesSz cx="6858000" cy="9144000"/>
  <p:embeddedFontLst>
    <p:embeddedFont>
      <p:font typeface="Perpetua Titling MT" panose="02020502060505020804" pitchFamily="18" charset="0"/>
      <p:regular r:id="rId20"/>
      <p:bold r:id="rId21"/>
    </p:embeddedFont>
    <p:embeddedFont>
      <p:font typeface="Lato Light" panose="020B0604020202020204" charset="0"/>
      <p:regular r:id="rId22"/>
      <p:bold r:id="rId23"/>
      <p:italic r:id="rId24"/>
      <p:boldItalic r:id="rId25"/>
    </p:embeddedFont>
    <p:embeddedFont>
      <p:font typeface="Roboto Slab Light"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DC7"/>
    <a:srgbClr val="1BB5E5"/>
    <a:srgbClr val="F063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6DB3EB4-A53E-4763-8163-B5F7405FE6DB}">
  <a:tblStyle styleId="{C6DB3EB4-A53E-4763-8163-B5F7405FE6D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varScale="1">
        <p:scale>
          <a:sx n="97" d="100"/>
          <a:sy n="97" d="100"/>
        </p:scale>
        <p:origin x="58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8" name="Shape 5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p:nvPr/>
        </p:nvSpPr>
        <p:spPr>
          <a:xfrm>
            <a:off x="2630450" y="630150"/>
            <a:ext cx="3883200" cy="38832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5430350" y="228600"/>
            <a:ext cx="1388100" cy="13881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908250" y="4660825"/>
            <a:ext cx="605400" cy="6054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706650" y="3872628"/>
            <a:ext cx="1097700" cy="10977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2081693" y="771271"/>
            <a:ext cx="774600" cy="7746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6513651" y="161669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2420475" y="3612044"/>
            <a:ext cx="336900" cy="336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2362484" y="1670132"/>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818460" y="1338692"/>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6163989" y="4374525"/>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2300611" y="99018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0" name="Shape 20"/>
          <p:cNvGrpSpPr/>
          <p:nvPr/>
        </p:nvGrpSpPr>
        <p:grpSpPr>
          <a:xfrm>
            <a:off x="3001074" y="4182123"/>
            <a:ext cx="508850" cy="478710"/>
            <a:chOff x="5972700" y="2330200"/>
            <a:chExt cx="411625" cy="387275"/>
          </a:xfrm>
        </p:grpSpPr>
        <p:sp>
          <p:nvSpPr>
            <p:cNvPr id="21" name="Shape 2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23"/>
          <p:cNvGrpSpPr/>
          <p:nvPr/>
        </p:nvGrpSpPr>
        <p:grpSpPr>
          <a:xfrm>
            <a:off x="5861767" y="506559"/>
            <a:ext cx="524974" cy="832144"/>
            <a:chOff x="6718575" y="2318625"/>
            <a:chExt cx="256950" cy="407375"/>
          </a:xfrm>
        </p:grpSpPr>
        <p:sp>
          <p:nvSpPr>
            <p:cNvPr id="24" name="Shape 2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5" name="Shape 2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6" name="Shape 2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7" name="Shape 2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8" name="Shape 2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9" name="Shape 2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30" name="Shape 3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31" name="Shape 3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sp>
        <p:nvSpPr>
          <p:cNvPr id="32" name="Shape 32"/>
          <p:cNvSpPr txBox="1">
            <a:spLocks noGrp="1"/>
          </p:cNvSpPr>
          <p:nvPr>
            <p:ph type="ctrTitle"/>
          </p:nvPr>
        </p:nvSpPr>
        <p:spPr>
          <a:xfrm>
            <a:off x="2757250" y="961350"/>
            <a:ext cx="3629400" cy="3220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33" name="Shape 33"/>
          <p:cNvSpPr/>
          <p:nvPr/>
        </p:nvSpPr>
        <p:spPr>
          <a:xfrm>
            <a:off x="2757246" y="861969"/>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3509928" y="4757334"/>
            <a:ext cx="213000" cy="2130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5494851" y="4374526"/>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Yellow">
    <p:spTree>
      <p:nvGrpSpPr>
        <p:cNvPr id="1" name="Shape 319"/>
        <p:cNvGrpSpPr/>
        <p:nvPr/>
      </p:nvGrpSpPr>
      <p:grpSpPr>
        <a:xfrm>
          <a:off x="0" y="0"/>
          <a:ext cx="0" cy="0"/>
          <a:chOff x="0" y="0"/>
          <a:chExt cx="0" cy="0"/>
        </a:xfrm>
      </p:grpSpPr>
      <p:sp>
        <p:nvSpPr>
          <p:cNvPr id="320" name="Shape 320"/>
          <p:cNvSpPr/>
          <p:nvPr/>
        </p:nvSpPr>
        <p:spPr>
          <a:xfrm>
            <a:off x="407150" y="407075"/>
            <a:ext cx="8329800" cy="4329300"/>
          </a:xfrm>
          <a:prstGeom prst="rect">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117275" y="847256"/>
            <a:ext cx="605400" cy="605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217850" y="171250"/>
            <a:ext cx="1054200" cy="10542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397225" y="337513"/>
            <a:ext cx="136800" cy="1368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8128" y="1334484"/>
            <a:ext cx="213000"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26" name="Shape 326"/>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7" name="Shape 327"/>
          <p:cNvSpPr/>
          <p:nvPr/>
        </p:nvSpPr>
        <p:spPr>
          <a:xfrm>
            <a:off x="8507493" y="2981146"/>
            <a:ext cx="774600" cy="7746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34" name="Shape 334"/>
          <p:cNvGrpSpPr/>
          <p:nvPr/>
        </p:nvGrpSpPr>
        <p:grpSpPr>
          <a:xfrm>
            <a:off x="8142374" y="4477573"/>
            <a:ext cx="508850" cy="478710"/>
            <a:chOff x="5972700" y="2330200"/>
            <a:chExt cx="411625" cy="387275"/>
          </a:xfrm>
        </p:grpSpPr>
        <p:sp>
          <p:nvSpPr>
            <p:cNvPr id="335" name="Shape 33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37" name="Shape 337"/>
          <p:cNvGrpSpPr/>
          <p:nvPr/>
        </p:nvGrpSpPr>
        <p:grpSpPr>
          <a:xfrm>
            <a:off x="545621" y="382389"/>
            <a:ext cx="398657" cy="631920"/>
            <a:chOff x="6718575" y="2318625"/>
            <a:chExt cx="256950" cy="407375"/>
          </a:xfrm>
        </p:grpSpPr>
        <p:sp>
          <p:nvSpPr>
            <p:cNvPr id="338" name="Shape 33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6"/>
        <p:cNvGrpSpPr/>
        <p:nvPr/>
      </p:nvGrpSpPr>
      <p:grpSpPr>
        <a:xfrm>
          <a:off x="0" y="0"/>
          <a:ext cx="0" cy="0"/>
          <a:chOff x="0" y="0"/>
          <a:chExt cx="0" cy="0"/>
        </a:xfrm>
      </p:grpSpPr>
      <p:sp>
        <p:nvSpPr>
          <p:cNvPr id="37" name="Shape 37"/>
          <p:cNvSpPr/>
          <p:nvPr/>
        </p:nvSpPr>
        <p:spPr>
          <a:xfrm>
            <a:off x="407150" y="407075"/>
            <a:ext cx="8329800" cy="4329300"/>
          </a:xfrm>
          <a:prstGeom prst="rect">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2630450" y="630150"/>
            <a:ext cx="3883200" cy="38832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5430350" y="228600"/>
            <a:ext cx="1388100" cy="13881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5908250" y="4660825"/>
            <a:ext cx="605400" cy="6054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2706650" y="3872628"/>
            <a:ext cx="1097700" cy="10977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2081693" y="771271"/>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6513651" y="1616690"/>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2420475" y="3612044"/>
            <a:ext cx="336900" cy="336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2362484" y="1670132"/>
            <a:ext cx="213000" cy="2130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6818460" y="1338692"/>
            <a:ext cx="93900" cy="939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6163989" y="4374525"/>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2300611" y="99018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9" name="Shape 49"/>
          <p:cNvGrpSpPr/>
          <p:nvPr/>
        </p:nvGrpSpPr>
        <p:grpSpPr>
          <a:xfrm>
            <a:off x="3001074" y="4182123"/>
            <a:ext cx="508850" cy="478710"/>
            <a:chOff x="5972700" y="2330200"/>
            <a:chExt cx="411625" cy="387275"/>
          </a:xfrm>
        </p:grpSpPr>
        <p:sp>
          <p:nvSpPr>
            <p:cNvPr id="50" name="Shape 5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 name="Shape 52"/>
          <p:cNvGrpSpPr/>
          <p:nvPr/>
        </p:nvGrpSpPr>
        <p:grpSpPr>
          <a:xfrm>
            <a:off x="5861767" y="506559"/>
            <a:ext cx="524974" cy="832144"/>
            <a:chOff x="6718575" y="2318625"/>
            <a:chExt cx="256950" cy="407375"/>
          </a:xfrm>
        </p:grpSpPr>
        <p:sp>
          <p:nvSpPr>
            <p:cNvPr id="53" name="Shape 5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4" name="Shape 5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5" name="Shape 5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6" name="Shape 5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7" name="Shape 5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8" name="Shape 5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9" name="Shape 5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60" name="Shape 6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grpSp>
      <p:sp>
        <p:nvSpPr>
          <p:cNvPr id="61" name="Shape 61"/>
          <p:cNvSpPr/>
          <p:nvPr/>
        </p:nvSpPr>
        <p:spPr>
          <a:xfrm>
            <a:off x="2757246" y="861969"/>
            <a:ext cx="300900" cy="3009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3509928" y="4757334"/>
            <a:ext cx="213000" cy="2130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5494851" y="4374526"/>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64" name="Shape 64"/>
          <p:cNvSpPr txBox="1">
            <a:spLocks noGrp="1"/>
          </p:cNvSpPr>
          <p:nvPr>
            <p:ph type="ctrTitle"/>
          </p:nvPr>
        </p:nvSpPr>
        <p:spPr>
          <a:xfrm>
            <a:off x="2886100" y="1888150"/>
            <a:ext cx="3371700" cy="1159800"/>
          </a:xfrm>
          <a:prstGeom prst="rect">
            <a:avLst/>
          </a:prstGeom>
        </p:spPr>
        <p:txBody>
          <a:bodyPr lIns="91425" tIns="91425" rIns="91425" bIns="91425" anchor="b" anchorCtr="0"/>
          <a:lstStyle>
            <a:lvl1pPr lvl="0" algn="ctr" rtl="0">
              <a:spcBef>
                <a:spcPts val="0"/>
              </a:spcBef>
              <a:buClr>
                <a:srgbClr val="02BDC7"/>
              </a:buClr>
              <a:buSzPct val="100000"/>
              <a:defRPr sz="3000">
                <a:solidFill>
                  <a:srgbClr val="02BDC7"/>
                </a:solidFill>
              </a:defRPr>
            </a:lvl1pPr>
            <a:lvl2pPr lvl="1" algn="ctr" rtl="0">
              <a:spcBef>
                <a:spcPts val="0"/>
              </a:spcBef>
              <a:buClr>
                <a:srgbClr val="02BDC7"/>
              </a:buClr>
              <a:buSzPct val="100000"/>
              <a:defRPr sz="3000">
                <a:solidFill>
                  <a:srgbClr val="02BDC7"/>
                </a:solidFill>
              </a:defRPr>
            </a:lvl2pPr>
            <a:lvl3pPr lvl="2" algn="ctr" rtl="0">
              <a:spcBef>
                <a:spcPts val="0"/>
              </a:spcBef>
              <a:buClr>
                <a:srgbClr val="02BDC7"/>
              </a:buClr>
              <a:buSzPct val="100000"/>
              <a:defRPr sz="3000">
                <a:solidFill>
                  <a:srgbClr val="02BDC7"/>
                </a:solidFill>
              </a:defRPr>
            </a:lvl3pPr>
            <a:lvl4pPr lvl="3" algn="ctr" rtl="0">
              <a:spcBef>
                <a:spcPts val="0"/>
              </a:spcBef>
              <a:buClr>
                <a:srgbClr val="02BDC7"/>
              </a:buClr>
              <a:buSzPct val="100000"/>
              <a:defRPr sz="3000">
                <a:solidFill>
                  <a:srgbClr val="02BDC7"/>
                </a:solidFill>
              </a:defRPr>
            </a:lvl4pPr>
            <a:lvl5pPr lvl="4" algn="ctr" rtl="0">
              <a:spcBef>
                <a:spcPts val="0"/>
              </a:spcBef>
              <a:buClr>
                <a:srgbClr val="02BDC7"/>
              </a:buClr>
              <a:buSzPct val="100000"/>
              <a:defRPr sz="3000">
                <a:solidFill>
                  <a:srgbClr val="02BDC7"/>
                </a:solidFill>
              </a:defRPr>
            </a:lvl5pPr>
            <a:lvl6pPr lvl="5" algn="ctr" rtl="0">
              <a:spcBef>
                <a:spcPts val="0"/>
              </a:spcBef>
              <a:buClr>
                <a:srgbClr val="02BDC7"/>
              </a:buClr>
              <a:buSzPct val="100000"/>
              <a:defRPr sz="3000">
                <a:solidFill>
                  <a:srgbClr val="02BDC7"/>
                </a:solidFill>
              </a:defRPr>
            </a:lvl6pPr>
            <a:lvl7pPr lvl="6" algn="ctr" rtl="0">
              <a:spcBef>
                <a:spcPts val="0"/>
              </a:spcBef>
              <a:buClr>
                <a:srgbClr val="02BDC7"/>
              </a:buClr>
              <a:buSzPct val="100000"/>
              <a:defRPr sz="3000">
                <a:solidFill>
                  <a:srgbClr val="02BDC7"/>
                </a:solidFill>
              </a:defRPr>
            </a:lvl7pPr>
            <a:lvl8pPr lvl="7" algn="ctr" rtl="0">
              <a:spcBef>
                <a:spcPts val="0"/>
              </a:spcBef>
              <a:buClr>
                <a:srgbClr val="02BDC7"/>
              </a:buClr>
              <a:buSzPct val="100000"/>
              <a:defRPr sz="3000">
                <a:solidFill>
                  <a:srgbClr val="02BDC7"/>
                </a:solidFill>
              </a:defRPr>
            </a:lvl8pPr>
            <a:lvl9pPr lvl="8" algn="ctr" rtl="0">
              <a:spcBef>
                <a:spcPts val="0"/>
              </a:spcBef>
              <a:buClr>
                <a:srgbClr val="02BDC7"/>
              </a:buClr>
              <a:buSzPct val="100000"/>
              <a:defRPr sz="3000">
                <a:solidFill>
                  <a:srgbClr val="02BDC7"/>
                </a:solidFill>
              </a:defRPr>
            </a:lvl9pPr>
          </a:lstStyle>
          <a:p>
            <a:endParaRPr/>
          </a:p>
        </p:txBody>
      </p:sp>
      <p:sp>
        <p:nvSpPr>
          <p:cNvPr id="65" name="Shape 65"/>
          <p:cNvSpPr txBox="1">
            <a:spLocks noGrp="1"/>
          </p:cNvSpPr>
          <p:nvPr>
            <p:ph type="subTitle" idx="1"/>
          </p:nvPr>
        </p:nvSpPr>
        <p:spPr>
          <a:xfrm>
            <a:off x="2886100" y="2916251"/>
            <a:ext cx="3371700" cy="784800"/>
          </a:xfrm>
          <a:prstGeom prst="rect">
            <a:avLst/>
          </a:prstGeom>
        </p:spPr>
        <p:txBody>
          <a:bodyPr lIns="91425" tIns="91425" rIns="91425" bIns="91425" anchor="t" anchorCtr="0"/>
          <a:lstStyle>
            <a:lvl1pPr lvl="0" algn="ctr" rtl="0">
              <a:spcBef>
                <a:spcPts val="0"/>
              </a:spcBef>
              <a:buClr>
                <a:srgbClr val="FFB600"/>
              </a:buClr>
              <a:buNone/>
              <a:defRPr>
                <a:solidFill>
                  <a:srgbClr val="FFB600"/>
                </a:solidFill>
              </a:defRPr>
            </a:lvl1pPr>
            <a:lvl2pPr lvl="1" algn="ctr" rtl="0">
              <a:spcBef>
                <a:spcPts val="0"/>
              </a:spcBef>
              <a:buClr>
                <a:srgbClr val="FFB600"/>
              </a:buClr>
              <a:buSzPct val="100000"/>
              <a:buNone/>
              <a:defRPr sz="3000">
                <a:solidFill>
                  <a:srgbClr val="FFB600"/>
                </a:solidFill>
              </a:defRPr>
            </a:lvl2pPr>
            <a:lvl3pPr lvl="2" algn="ctr" rtl="0">
              <a:spcBef>
                <a:spcPts val="0"/>
              </a:spcBef>
              <a:buClr>
                <a:srgbClr val="FFB600"/>
              </a:buClr>
              <a:buSzPct val="100000"/>
              <a:buNone/>
              <a:defRPr sz="3000">
                <a:solidFill>
                  <a:srgbClr val="FFB600"/>
                </a:solidFill>
              </a:defRPr>
            </a:lvl3pPr>
            <a:lvl4pPr lvl="3" algn="ctr" rtl="0">
              <a:spcBef>
                <a:spcPts val="0"/>
              </a:spcBef>
              <a:buClr>
                <a:srgbClr val="FFB600"/>
              </a:buClr>
              <a:buSzPct val="100000"/>
              <a:buNone/>
              <a:defRPr sz="3000">
                <a:solidFill>
                  <a:srgbClr val="FFB600"/>
                </a:solidFill>
              </a:defRPr>
            </a:lvl4pPr>
            <a:lvl5pPr lvl="4" algn="ctr" rtl="0">
              <a:spcBef>
                <a:spcPts val="0"/>
              </a:spcBef>
              <a:buClr>
                <a:srgbClr val="FFB600"/>
              </a:buClr>
              <a:buSzPct val="100000"/>
              <a:buNone/>
              <a:defRPr sz="3000">
                <a:solidFill>
                  <a:srgbClr val="FFB600"/>
                </a:solidFill>
              </a:defRPr>
            </a:lvl5pPr>
            <a:lvl6pPr lvl="5" algn="ctr" rtl="0">
              <a:spcBef>
                <a:spcPts val="0"/>
              </a:spcBef>
              <a:buClr>
                <a:srgbClr val="FFB600"/>
              </a:buClr>
              <a:buSzPct val="100000"/>
              <a:buNone/>
              <a:defRPr sz="3000">
                <a:solidFill>
                  <a:srgbClr val="FFB600"/>
                </a:solidFill>
              </a:defRPr>
            </a:lvl6pPr>
            <a:lvl7pPr lvl="6" algn="ctr" rtl="0">
              <a:spcBef>
                <a:spcPts val="0"/>
              </a:spcBef>
              <a:buClr>
                <a:srgbClr val="FFB600"/>
              </a:buClr>
              <a:buSzPct val="100000"/>
              <a:buNone/>
              <a:defRPr sz="3000">
                <a:solidFill>
                  <a:srgbClr val="FFB600"/>
                </a:solidFill>
              </a:defRPr>
            </a:lvl7pPr>
            <a:lvl8pPr lvl="7" algn="ctr" rtl="0">
              <a:spcBef>
                <a:spcPts val="0"/>
              </a:spcBef>
              <a:buClr>
                <a:srgbClr val="FFB600"/>
              </a:buClr>
              <a:buSzPct val="100000"/>
              <a:buNone/>
              <a:defRPr sz="3000">
                <a:solidFill>
                  <a:srgbClr val="FFB600"/>
                </a:solidFill>
              </a:defRPr>
            </a:lvl8pPr>
            <a:lvl9pPr lvl="8" algn="ctr" rtl="0">
              <a:spcBef>
                <a:spcPts val="0"/>
              </a:spcBef>
              <a:buClr>
                <a:srgbClr val="FFB600"/>
              </a:buClr>
              <a:buSzPct val="100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95"/>
        <p:cNvGrpSpPr/>
        <p:nvPr/>
      </p:nvGrpSpPr>
      <p:grpSpPr>
        <a:xfrm>
          <a:off x="0" y="0"/>
          <a:ext cx="0" cy="0"/>
          <a:chOff x="0" y="0"/>
          <a:chExt cx="0" cy="0"/>
        </a:xfrm>
      </p:grpSpPr>
      <p:sp>
        <p:nvSpPr>
          <p:cNvPr id="96" name="Shape 96"/>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10" name="Shape 110"/>
          <p:cNvGrpSpPr/>
          <p:nvPr/>
        </p:nvGrpSpPr>
        <p:grpSpPr>
          <a:xfrm>
            <a:off x="8142374" y="4477573"/>
            <a:ext cx="508850" cy="478710"/>
            <a:chOff x="5972700" y="2330200"/>
            <a:chExt cx="411625" cy="387275"/>
          </a:xfrm>
        </p:grpSpPr>
        <p:sp>
          <p:nvSpPr>
            <p:cNvPr id="111" name="Shape 11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3" name="Shape 113"/>
          <p:cNvGrpSpPr/>
          <p:nvPr/>
        </p:nvGrpSpPr>
        <p:grpSpPr>
          <a:xfrm>
            <a:off x="2139871" y="482539"/>
            <a:ext cx="398657" cy="631920"/>
            <a:chOff x="6718575" y="2318625"/>
            <a:chExt cx="256950" cy="407375"/>
          </a:xfrm>
        </p:grpSpPr>
        <p:sp>
          <p:nvSpPr>
            <p:cNvPr id="114" name="Shape 1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2" name="Shape 122"/>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3" name="Shape 123"/>
          <p:cNvSpPr txBox="1">
            <a:spLocks noGrp="1"/>
          </p:cNvSpPr>
          <p:nvPr>
            <p:ph type="body" idx="1"/>
          </p:nvPr>
        </p:nvSpPr>
        <p:spPr>
          <a:xfrm>
            <a:off x="2901875" y="1033400"/>
            <a:ext cx="5292300" cy="3267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24"/>
        <p:cNvGrpSpPr/>
        <p:nvPr/>
      </p:nvGrpSpPr>
      <p:grpSpPr>
        <a:xfrm>
          <a:off x="0" y="0"/>
          <a:ext cx="0" cy="0"/>
          <a:chOff x="0" y="0"/>
          <a:chExt cx="0" cy="0"/>
        </a:xfrm>
      </p:grpSpPr>
      <p:sp>
        <p:nvSpPr>
          <p:cNvPr id="125" name="Shape 125"/>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39" name="Shape 139"/>
          <p:cNvGrpSpPr/>
          <p:nvPr/>
        </p:nvGrpSpPr>
        <p:grpSpPr>
          <a:xfrm>
            <a:off x="8142374" y="4477573"/>
            <a:ext cx="508850" cy="478710"/>
            <a:chOff x="5972700" y="2330200"/>
            <a:chExt cx="411625" cy="387275"/>
          </a:xfrm>
        </p:grpSpPr>
        <p:sp>
          <p:nvSpPr>
            <p:cNvPr id="140" name="Shape 14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42" name="Shape 142"/>
          <p:cNvGrpSpPr/>
          <p:nvPr/>
        </p:nvGrpSpPr>
        <p:grpSpPr>
          <a:xfrm>
            <a:off x="2139871" y="482539"/>
            <a:ext cx="398657" cy="631920"/>
            <a:chOff x="6718575" y="2318625"/>
            <a:chExt cx="256950" cy="407375"/>
          </a:xfrm>
        </p:grpSpPr>
        <p:sp>
          <p:nvSpPr>
            <p:cNvPr id="143" name="Shape 14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1" name="Shape 151"/>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2" name="Shape 152"/>
          <p:cNvSpPr txBox="1">
            <a:spLocks noGrp="1"/>
          </p:cNvSpPr>
          <p:nvPr>
            <p:ph type="body" idx="1"/>
          </p:nvPr>
        </p:nvSpPr>
        <p:spPr>
          <a:xfrm>
            <a:off x="2830925" y="1200150"/>
            <a:ext cx="2516400" cy="31203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53" name="Shape 153"/>
          <p:cNvSpPr txBox="1">
            <a:spLocks noGrp="1"/>
          </p:cNvSpPr>
          <p:nvPr>
            <p:ph type="body" idx="2"/>
          </p:nvPr>
        </p:nvSpPr>
        <p:spPr>
          <a:xfrm>
            <a:off x="5651044" y="1200150"/>
            <a:ext cx="2671500" cy="31203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54"/>
        <p:cNvGrpSpPr/>
        <p:nvPr/>
      </p:nvGrpSpPr>
      <p:grpSpPr>
        <a:xfrm>
          <a:off x="0" y="0"/>
          <a:ext cx="0" cy="0"/>
          <a:chOff x="0" y="0"/>
          <a:chExt cx="0" cy="0"/>
        </a:xfrm>
      </p:grpSpPr>
      <p:sp>
        <p:nvSpPr>
          <p:cNvPr id="155" name="Shape 155"/>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68" name="Shape 168"/>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69" name="Shape 169"/>
          <p:cNvGrpSpPr/>
          <p:nvPr/>
        </p:nvGrpSpPr>
        <p:grpSpPr>
          <a:xfrm>
            <a:off x="8142374" y="4477573"/>
            <a:ext cx="508850" cy="478710"/>
            <a:chOff x="5972700" y="2330200"/>
            <a:chExt cx="411625" cy="387275"/>
          </a:xfrm>
        </p:grpSpPr>
        <p:sp>
          <p:nvSpPr>
            <p:cNvPr id="170" name="Shape 17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72" name="Shape 172"/>
          <p:cNvGrpSpPr/>
          <p:nvPr/>
        </p:nvGrpSpPr>
        <p:grpSpPr>
          <a:xfrm>
            <a:off x="2139871" y="482539"/>
            <a:ext cx="398657" cy="631920"/>
            <a:chOff x="6718575" y="2318625"/>
            <a:chExt cx="256950" cy="407375"/>
          </a:xfrm>
        </p:grpSpPr>
        <p:sp>
          <p:nvSpPr>
            <p:cNvPr id="173" name="Shape 17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4" name="Shape 17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6" name="Shape 17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 name="Shape 17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 name="Shape 17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 name="Shape 18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81" name="Shape 181"/>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2" name="Shape 182"/>
          <p:cNvSpPr txBox="1">
            <a:spLocks noGrp="1"/>
          </p:cNvSpPr>
          <p:nvPr>
            <p:ph type="body" idx="1"/>
          </p:nvPr>
        </p:nvSpPr>
        <p:spPr>
          <a:xfrm>
            <a:off x="2683000" y="1428750"/>
            <a:ext cx="1858800" cy="2739300"/>
          </a:xfrm>
          <a:prstGeom prst="rect">
            <a:avLst/>
          </a:prstGeom>
        </p:spPr>
        <p:txBody>
          <a:bodyPr lIns="91425" tIns="91425" rIns="91425" bIns="91425" anchor="t" anchorCtr="0"/>
          <a:lstStyle>
            <a:lvl1pPr lvl="0" rtl="0">
              <a:spcBef>
                <a:spcPts val="0"/>
              </a:spcBef>
              <a:buSzPct val="100000"/>
              <a:defRPr sz="1300"/>
            </a:lvl1pPr>
            <a:lvl2pPr lvl="1" rtl="0">
              <a:spcBef>
                <a:spcPts val="0"/>
              </a:spcBef>
              <a:buSzPct val="100000"/>
              <a:defRPr sz="1300"/>
            </a:lvl2pPr>
            <a:lvl3pPr lvl="2" rtl="0">
              <a:spcBef>
                <a:spcPts val="0"/>
              </a:spcBef>
              <a:buSzPct val="100000"/>
              <a:defRPr sz="1300"/>
            </a:lvl3pPr>
            <a:lvl4pPr lvl="3" rtl="0">
              <a:spcBef>
                <a:spcPts val="0"/>
              </a:spcBef>
              <a:buSzPct val="100000"/>
              <a:defRPr sz="1300"/>
            </a:lvl4pPr>
            <a:lvl5pPr lvl="4" rtl="0">
              <a:spcBef>
                <a:spcPts val="0"/>
              </a:spcBef>
              <a:buSzPct val="100000"/>
              <a:defRPr sz="1300"/>
            </a:lvl5pPr>
            <a:lvl6pPr lvl="5" rtl="0">
              <a:spcBef>
                <a:spcPts val="0"/>
              </a:spcBef>
              <a:buSzPct val="100000"/>
              <a:defRPr sz="1300"/>
            </a:lvl6pPr>
            <a:lvl7pPr lvl="6" rtl="0">
              <a:spcBef>
                <a:spcPts val="0"/>
              </a:spcBef>
              <a:buSzPct val="100000"/>
              <a:defRPr sz="1300"/>
            </a:lvl7pPr>
            <a:lvl8pPr lvl="7" rtl="0">
              <a:spcBef>
                <a:spcPts val="0"/>
              </a:spcBef>
              <a:buSzPct val="100000"/>
              <a:defRPr sz="1300"/>
            </a:lvl8pPr>
            <a:lvl9pPr lvl="8" rtl="0">
              <a:spcBef>
                <a:spcPts val="0"/>
              </a:spcBef>
              <a:buSzPct val="100000"/>
              <a:defRPr sz="1300"/>
            </a:lvl9pPr>
          </a:lstStyle>
          <a:p>
            <a:endParaRPr/>
          </a:p>
        </p:txBody>
      </p:sp>
      <p:sp>
        <p:nvSpPr>
          <p:cNvPr id="183" name="Shape 183"/>
          <p:cNvSpPr txBox="1">
            <a:spLocks noGrp="1"/>
          </p:cNvSpPr>
          <p:nvPr>
            <p:ph type="body" idx="2"/>
          </p:nvPr>
        </p:nvSpPr>
        <p:spPr>
          <a:xfrm>
            <a:off x="4637113" y="1428750"/>
            <a:ext cx="1858800" cy="2739300"/>
          </a:xfrm>
          <a:prstGeom prst="rect">
            <a:avLst/>
          </a:prstGeom>
        </p:spPr>
        <p:txBody>
          <a:bodyPr lIns="91425" tIns="91425" rIns="91425" bIns="91425" anchor="t" anchorCtr="0"/>
          <a:lstStyle>
            <a:lvl1pPr lvl="0" rtl="0">
              <a:spcBef>
                <a:spcPts val="0"/>
              </a:spcBef>
              <a:buSzPct val="100000"/>
              <a:defRPr sz="1300"/>
            </a:lvl1pPr>
            <a:lvl2pPr lvl="1" rtl="0">
              <a:spcBef>
                <a:spcPts val="0"/>
              </a:spcBef>
              <a:buSzPct val="100000"/>
              <a:defRPr sz="1300"/>
            </a:lvl2pPr>
            <a:lvl3pPr lvl="2" rtl="0">
              <a:spcBef>
                <a:spcPts val="0"/>
              </a:spcBef>
              <a:buSzPct val="100000"/>
              <a:defRPr sz="1300"/>
            </a:lvl3pPr>
            <a:lvl4pPr lvl="3" rtl="0">
              <a:spcBef>
                <a:spcPts val="0"/>
              </a:spcBef>
              <a:buSzPct val="100000"/>
              <a:defRPr sz="1300"/>
            </a:lvl4pPr>
            <a:lvl5pPr lvl="4" rtl="0">
              <a:spcBef>
                <a:spcPts val="0"/>
              </a:spcBef>
              <a:buSzPct val="100000"/>
              <a:defRPr sz="1300"/>
            </a:lvl5pPr>
            <a:lvl6pPr lvl="5" rtl="0">
              <a:spcBef>
                <a:spcPts val="0"/>
              </a:spcBef>
              <a:buSzPct val="100000"/>
              <a:defRPr sz="1300"/>
            </a:lvl6pPr>
            <a:lvl7pPr lvl="6" rtl="0">
              <a:spcBef>
                <a:spcPts val="0"/>
              </a:spcBef>
              <a:buSzPct val="100000"/>
              <a:defRPr sz="1300"/>
            </a:lvl7pPr>
            <a:lvl8pPr lvl="7" rtl="0">
              <a:spcBef>
                <a:spcPts val="0"/>
              </a:spcBef>
              <a:buSzPct val="100000"/>
              <a:defRPr sz="1300"/>
            </a:lvl8pPr>
            <a:lvl9pPr lvl="8" rtl="0">
              <a:spcBef>
                <a:spcPts val="0"/>
              </a:spcBef>
              <a:buSzPct val="100000"/>
              <a:defRPr sz="1300"/>
            </a:lvl9pPr>
          </a:lstStyle>
          <a:p>
            <a:endParaRPr/>
          </a:p>
        </p:txBody>
      </p:sp>
      <p:sp>
        <p:nvSpPr>
          <p:cNvPr id="184" name="Shape 184"/>
          <p:cNvSpPr txBox="1">
            <a:spLocks noGrp="1"/>
          </p:cNvSpPr>
          <p:nvPr>
            <p:ph type="body" idx="3"/>
          </p:nvPr>
        </p:nvSpPr>
        <p:spPr>
          <a:xfrm>
            <a:off x="6591227" y="1428750"/>
            <a:ext cx="1858800" cy="2739300"/>
          </a:xfrm>
          <a:prstGeom prst="rect">
            <a:avLst/>
          </a:prstGeom>
        </p:spPr>
        <p:txBody>
          <a:bodyPr lIns="91425" tIns="91425" rIns="91425" bIns="91425" anchor="t" anchorCtr="0"/>
          <a:lstStyle>
            <a:lvl1pPr lvl="0" rtl="0">
              <a:spcBef>
                <a:spcPts val="0"/>
              </a:spcBef>
              <a:buSzPct val="100000"/>
              <a:defRPr sz="1300"/>
            </a:lvl1pPr>
            <a:lvl2pPr lvl="1" rtl="0">
              <a:spcBef>
                <a:spcPts val="0"/>
              </a:spcBef>
              <a:buSzPct val="100000"/>
              <a:defRPr sz="1300"/>
            </a:lvl2pPr>
            <a:lvl3pPr lvl="2" rtl="0">
              <a:spcBef>
                <a:spcPts val="0"/>
              </a:spcBef>
              <a:buSzPct val="100000"/>
              <a:defRPr sz="1300"/>
            </a:lvl3pPr>
            <a:lvl4pPr lvl="3" rtl="0">
              <a:spcBef>
                <a:spcPts val="0"/>
              </a:spcBef>
              <a:buSzPct val="100000"/>
              <a:defRPr sz="1300"/>
            </a:lvl4pPr>
            <a:lvl5pPr lvl="4" rtl="0">
              <a:spcBef>
                <a:spcPts val="0"/>
              </a:spcBef>
              <a:buSzPct val="100000"/>
              <a:defRPr sz="1300"/>
            </a:lvl5pPr>
            <a:lvl6pPr lvl="5" rtl="0">
              <a:spcBef>
                <a:spcPts val="0"/>
              </a:spcBef>
              <a:buSzPct val="100000"/>
              <a:defRPr sz="1300"/>
            </a:lvl6pPr>
            <a:lvl7pPr lvl="6" rtl="0">
              <a:spcBef>
                <a:spcPts val="0"/>
              </a:spcBef>
              <a:buSzPct val="100000"/>
              <a:defRPr sz="1300"/>
            </a:lvl7pPr>
            <a:lvl8pPr lvl="7" rtl="0">
              <a:spcBef>
                <a:spcPts val="0"/>
              </a:spcBef>
              <a:buSzPct val="100000"/>
              <a:defRPr sz="1300"/>
            </a:lvl8pPr>
            <a:lvl9pPr lvl="8" rtl="0">
              <a:spcBef>
                <a:spcPts val="0"/>
              </a:spcBef>
              <a:buSzPct val="100000"/>
              <a:defRPr sz="13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5"/>
        <p:cNvGrpSpPr/>
        <p:nvPr/>
      </p:nvGrpSpPr>
      <p:grpSpPr>
        <a:xfrm>
          <a:off x="0" y="0"/>
          <a:ext cx="0" cy="0"/>
          <a:chOff x="0" y="0"/>
          <a:chExt cx="0" cy="0"/>
        </a:xfrm>
      </p:grpSpPr>
      <p:sp>
        <p:nvSpPr>
          <p:cNvPr id="186" name="Shape 186"/>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99" name="Shape 199"/>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00" name="Shape 200"/>
          <p:cNvGrpSpPr/>
          <p:nvPr/>
        </p:nvGrpSpPr>
        <p:grpSpPr>
          <a:xfrm>
            <a:off x="8142374" y="4477573"/>
            <a:ext cx="508850" cy="478710"/>
            <a:chOff x="5972700" y="2330200"/>
            <a:chExt cx="411625" cy="387275"/>
          </a:xfrm>
        </p:grpSpPr>
        <p:sp>
          <p:nvSpPr>
            <p:cNvPr id="201" name="Shape 20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03" name="Shape 203"/>
          <p:cNvGrpSpPr/>
          <p:nvPr/>
        </p:nvGrpSpPr>
        <p:grpSpPr>
          <a:xfrm>
            <a:off x="2139871" y="482539"/>
            <a:ext cx="398657" cy="631920"/>
            <a:chOff x="6718575" y="2318625"/>
            <a:chExt cx="256950" cy="407375"/>
          </a:xfrm>
        </p:grpSpPr>
        <p:sp>
          <p:nvSpPr>
            <p:cNvPr id="204" name="Shape 20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 name="Shape 21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12" name="Shape 212"/>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38"/>
        <p:cNvGrpSpPr/>
        <p:nvPr/>
      </p:nvGrpSpPr>
      <p:grpSpPr>
        <a:xfrm>
          <a:off x="0" y="0"/>
          <a:ext cx="0" cy="0"/>
          <a:chOff x="0" y="0"/>
          <a:chExt cx="0" cy="0"/>
        </a:xfrm>
      </p:grpSpPr>
      <p:sp>
        <p:nvSpPr>
          <p:cNvPr id="239" name="Shape 239"/>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240" name="Shape 240"/>
          <p:cNvSpPr/>
          <p:nvPr/>
        </p:nvSpPr>
        <p:spPr>
          <a:xfrm>
            <a:off x="-117275" y="847256"/>
            <a:ext cx="605400" cy="605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17850" y="17125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242" name="Shape 242"/>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243" name="Shape 243"/>
          <p:cNvSpPr/>
          <p:nvPr/>
        </p:nvSpPr>
        <p:spPr>
          <a:xfrm>
            <a:off x="1397225" y="337513"/>
            <a:ext cx="136800" cy="1368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44" name="Shape 244"/>
          <p:cNvSpPr/>
          <p:nvPr/>
        </p:nvSpPr>
        <p:spPr>
          <a:xfrm>
            <a:off x="488128" y="1334484"/>
            <a:ext cx="213000"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245" name="Shape 245"/>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46" name="Shape 246"/>
          <p:cNvSpPr/>
          <p:nvPr/>
        </p:nvSpPr>
        <p:spPr>
          <a:xfrm>
            <a:off x="8507493" y="2981146"/>
            <a:ext cx="774600" cy="7746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247" name="Shape 247"/>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53" name="Shape 253"/>
          <p:cNvGrpSpPr/>
          <p:nvPr/>
        </p:nvGrpSpPr>
        <p:grpSpPr>
          <a:xfrm>
            <a:off x="8142374" y="4477573"/>
            <a:ext cx="508850" cy="478710"/>
            <a:chOff x="5972700" y="2330200"/>
            <a:chExt cx="411625" cy="387275"/>
          </a:xfrm>
        </p:grpSpPr>
        <p:sp>
          <p:nvSpPr>
            <p:cNvPr id="254" name="Shape 25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56" name="Shape 256"/>
          <p:cNvGrpSpPr/>
          <p:nvPr/>
        </p:nvGrpSpPr>
        <p:grpSpPr>
          <a:xfrm>
            <a:off x="545621" y="382389"/>
            <a:ext cx="398657" cy="631920"/>
            <a:chOff x="6718575" y="2318625"/>
            <a:chExt cx="256950" cy="407375"/>
          </a:xfrm>
        </p:grpSpPr>
        <p:sp>
          <p:nvSpPr>
            <p:cNvPr id="257" name="Shape 25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 name="Shape 25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 name="Shape 25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 name="Shape 26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 name="Shape 26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 name="Shape 26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 name="Shape 26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 name="Shape 26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265"/>
        <p:cNvGrpSpPr/>
        <p:nvPr/>
      </p:nvGrpSpPr>
      <p:grpSpPr>
        <a:xfrm>
          <a:off x="0" y="0"/>
          <a:ext cx="0" cy="0"/>
          <a:chOff x="0" y="0"/>
          <a:chExt cx="0" cy="0"/>
        </a:xfrm>
      </p:grpSpPr>
      <p:sp>
        <p:nvSpPr>
          <p:cNvPr id="266" name="Shape 266"/>
          <p:cNvSpPr/>
          <p:nvPr/>
        </p:nvSpPr>
        <p:spPr>
          <a:xfrm>
            <a:off x="0" y="0"/>
            <a:ext cx="9144000" cy="5157300"/>
          </a:xfrm>
          <a:prstGeom prst="frame">
            <a:avLst>
              <a:gd name="adj1" fmla="val 792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67" name="Shape 267"/>
          <p:cNvSpPr/>
          <p:nvPr/>
        </p:nvSpPr>
        <p:spPr>
          <a:xfrm>
            <a:off x="-117275" y="847256"/>
            <a:ext cx="605400" cy="605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217850" y="17125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1397225" y="337513"/>
            <a:ext cx="136800" cy="1368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88128" y="1334484"/>
            <a:ext cx="213000"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8507493" y="2981146"/>
            <a:ext cx="774600" cy="7746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80" name="Shape 280"/>
          <p:cNvGrpSpPr/>
          <p:nvPr/>
        </p:nvGrpSpPr>
        <p:grpSpPr>
          <a:xfrm>
            <a:off x="8142374" y="4477573"/>
            <a:ext cx="508850" cy="478710"/>
            <a:chOff x="5972700" y="2330200"/>
            <a:chExt cx="411625" cy="387275"/>
          </a:xfrm>
        </p:grpSpPr>
        <p:sp>
          <p:nvSpPr>
            <p:cNvPr id="281" name="Shape 2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83" name="Shape 283"/>
          <p:cNvGrpSpPr/>
          <p:nvPr/>
        </p:nvGrpSpPr>
        <p:grpSpPr>
          <a:xfrm>
            <a:off x="545621" y="382389"/>
            <a:ext cx="398657" cy="631920"/>
            <a:chOff x="6718575" y="2318625"/>
            <a:chExt cx="256950" cy="407375"/>
          </a:xfrm>
        </p:grpSpPr>
        <p:sp>
          <p:nvSpPr>
            <p:cNvPr id="284" name="Shape 28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 name="Shape 28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 name="Shape 29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Aqua">
    <p:spTree>
      <p:nvGrpSpPr>
        <p:cNvPr id="1" name="Shape 292"/>
        <p:cNvGrpSpPr/>
        <p:nvPr/>
      </p:nvGrpSpPr>
      <p:grpSpPr>
        <a:xfrm>
          <a:off x="0" y="0"/>
          <a:ext cx="0" cy="0"/>
          <a:chOff x="0" y="0"/>
          <a:chExt cx="0" cy="0"/>
        </a:xfrm>
      </p:grpSpPr>
      <p:sp>
        <p:nvSpPr>
          <p:cNvPr id="293" name="Shape 293"/>
          <p:cNvSpPr/>
          <p:nvPr/>
        </p:nvSpPr>
        <p:spPr>
          <a:xfrm>
            <a:off x="407150" y="407075"/>
            <a:ext cx="8329800" cy="4329300"/>
          </a:xfrm>
          <a:prstGeom prst="rect">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117275" y="847256"/>
            <a:ext cx="605400" cy="605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217850" y="171250"/>
            <a:ext cx="1054200" cy="10542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296" name="Shape 296"/>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297" name="Shape 297"/>
          <p:cNvSpPr/>
          <p:nvPr/>
        </p:nvSpPr>
        <p:spPr>
          <a:xfrm>
            <a:off x="1397225" y="337513"/>
            <a:ext cx="136800" cy="1368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488128" y="1334484"/>
            <a:ext cx="213000" cy="2130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7847950" y="4168078"/>
            <a:ext cx="1097700" cy="10977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8507493" y="2981146"/>
            <a:ext cx="774600" cy="7746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8622048" y="3872635"/>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7550021" y="4801657"/>
            <a:ext cx="213000" cy="2130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7325660" y="4674667"/>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7" name="Shape 307"/>
          <p:cNvGrpSpPr/>
          <p:nvPr/>
        </p:nvGrpSpPr>
        <p:grpSpPr>
          <a:xfrm>
            <a:off x="8142374" y="4477573"/>
            <a:ext cx="508850" cy="478710"/>
            <a:chOff x="5972700" y="2330200"/>
            <a:chExt cx="411625" cy="387275"/>
          </a:xfrm>
        </p:grpSpPr>
        <p:sp>
          <p:nvSpPr>
            <p:cNvPr id="308" name="Shape 3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0" name="Shape 310"/>
          <p:cNvGrpSpPr/>
          <p:nvPr/>
        </p:nvGrpSpPr>
        <p:grpSpPr>
          <a:xfrm>
            <a:off x="545621" y="382389"/>
            <a:ext cx="398657" cy="631920"/>
            <a:chOff x="6718575" y="2318625"/>
            <a:chExt cx="256950" cy="407375"/>
          </a:xfrm>
        </p:grpSpPr>
        <p:sp>
          <p:nvSpPr>
            <p:cNvPr id="311" name="Shape 31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 name="Shape 31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901875" y="1033400"/>
            <a:ext cx="5292300" cy="3267300"/>
          </a:xfrm>
          <a:prstGeom prst="rect">
            <a:avLst/>
          </a:prstGeom>
          <a:noFill/>
          <a:ln>
            <a:noFill/>
          </a:ln>
        </p:spPr>
        <p:txBody>
          <a:bodyPr lIns="91425" tIns="91425" rIns="91425" bIns="91425" anchor="t" anchorCtr="0"/>
          <a:lstStyle>
            <a:lvl1pPr lvl="0">
              <a:spcBef>
                <a:spcPts val="60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1pPr>
            <a:lvl2pPr lvl="1">
              <a:spcBef>
                <a:spcPts val="48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2pPr>
            <a:lvl3pPr lvl="2">
              <a:spcBef>
                <a:spcPts val="48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3pPr>
            <a:lvl4pPr lvl="3">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4pPr>
            <a:lvl5pPr lvl="4">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5pPr>
            <a:lvl6pPr lvl="5">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6pPr>
            <a:lvl7pPr lvl="6">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7pPr>
            <a:lvl8pPr lvl="7">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8pPr>
            <a:lvl9pPr lvl="8">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Shape 7"/>
          <p:cNvSpPr txBox="1">
            <a:spLocks noGrp="1"/>
          </p:cNvSpPr>
          <p:nvPr>
            <p:ph type="title"/>
          </p:nvPr>
        </p:nvSpPr>
        <p:spPr>
          <a:xfrm>
            <a:off x="144075" y="559475"/>
            <a:ext cx="2142000" cy="26304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6"/>
        <p:cNvGrpSpPr/>
        <p:nvPr/>
      </p:nvGrpSpPr>
      <p:grpSpPr>
        <a:xfrm>
          <a:off x="0" y="0"/>
          <a:ext cx="0" cy="0"/>
          <a:chOff x="0" y="0"/>
          <a:chExt cx="0" cy="0"/>
        </a:xfrm>
      </p:grpSpPr>
      <p:sp>
        <p:nvSpPr>
          <p:cNvPr id="377" name="Shape 377"/>
          <p:cNvSpPr txBox="1">
            <a:spLocks noGrp="1"/>
          </p:cNvSpPr>
          <p:nvPr>
            <p:ph type="ctrTitle"/>
          </p:nvPr>
        </p:nvSpPr>
        <p:spPr>
          <a:xfrm>
            <a:off x="2757250" y="961350"/>
            <a:ext cx="3629400" cy="3220800"/>
          </a:xfrm>
          <a:prstGeom prst="rect">
            <a:avLst/>
          </a:prstGeom>
        </p:spPr>
        <p:txBody>
          <a:bodyPr lIns="91425" tIns="91425" rIns="91425" bIns="91425" anchor="ctr" anchorCtr="0">
            <a:noAutofit/>
          </a:bodyPr>
          <a:lstStyle/>
          <a:p>
            <a:pPr lvl="0">
              <a:spcBef>
                <a:spcPts val="0"/>
              </a:spcBef>
              <a:buNone/>
            </a:pPr>
            <a:r>
              <a:rPr lang="en-US" dirty="0">
                <a:latin typeface="Perpetua Titling MT" panose="02020502060505020804" pitchFamily="18" charset="0"/>
              </a:rPr>
              <a:t>Smart Cradle</a:t>
            </a:r>
            <a:endParaRPr lang="en" dirty="0">
              <a:latin typeface="Perpetua Titling MT" panose="02020502060505020804" pitchFamily="18" charset="0"/>
            </a:endParaRPr>
          </a:p>
        </p:txBody>
      </p:sp>
      <p:pic>
        <p:nvPicPr>
          <p:cNvPr id="1026" name="Picture 2"/>
          <p:cNvPicPr>
            <a:picLocks noChangeAspect="1" noChangeArrowheads="1"/>
          </p:cNvPicPr>
          <p:nvPr/>
        </p:nvPicPr>
        <p:blipFill>
          <a:blip r:embed="rId3"/>
          <a:srcRect/>
          <a:stretch>
            <a:fillRect/>
          </a:stretch>
        </p:blipFill>
        <p:spPr bwMode="auto">
          <a:xfrm>
            <a:off x="228600" y="2613047"/>
            <a:ext cx="2057400" cy="2530453"/>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Shape 533"/>
          <p:cNvSpPr txBox="1">
            <a:spLocks noGrp="1"/>
          </p:cNvSpPr>
          <p:nvPr>
            <p:ph type="body" idx="4294967295"/>
          </p:nvPr>
        </p:nvSpPr>
        <p:spPr>
          <a:xfrm>
            <a:off x="1371600" y="0"/>
            <a:ext cx="2971800" cy="4724875"/>
          </a:xfrm>
          <a:prstGeom prst="rect">
            <a:avLst/>
          </a:prstGeom>
        </p:spPr>
        <p:txBody>
          <a:bodyPr lIns="91425" tIns="91425" rIns="91425" bIns="91425" anchor="ctr" anchorCtr="0">
            <a:noAutofit/>
          </a:bodyPr>
          <a:lstStyle/>
          <a:p>
            <a:pPr lvl="0" rtl="0">
              <a:spcBef>
                <a:spcPts val="0"/>
              </a:spcBef>
              <a:buNone/>
            </a:pPr>
            <a:r>
              <a:rPr lang="en" sz="2400" dirty="0">
                <a:solidFill>
                  <a:srgbClr val="02BDC7"/>
                </a:solidFill>
                <a:latin typeface="Roboto Slab Light"/>
                <a:ea typeface="Roboto Slab Light"/>
                <a:cs typeface="Roboto Slab Light"/>
                <a:sym typeface="Roboto Slab Light"/>
              </a:rPr>
              <a:t>Displaying result </a:t>
            </a:r>
          </a:p>
          <a:p>
            <a:pPr lvl="0" rtl="0">
              <a:spcBef>
                <a:spcPts val="0"/>
              </a:spcBef>
              <a:buNone/>
            </a:pPr>
            <a:r>
              <a:rPr lang="en" sz="1800" dirty="0"/>
              <a:t>By comparing the recorded weight and length against WHO standards, the calculated result is displayed on the LCD</a:t>
            </a:r>
          </a:p>
        </p:txBody>
      </p:sp>
      <p:sp>
        <p:nvSpPr>
          <p:cNvPr id="534" name="Shape 534"/>
          <p:cNvSpPr/>
          <p:nvPr/>
        </p:nvSpPr>
        <p:spPr>
          <a:xfrm>
            <a:off x="5257800" y="1047750"/>
            <a:ext cx="2192559" cy="3097200"/>
          </a:xfrm>
          <a:prstGeom prst="rect">
            <a:avLst/>
          </a:prstGeom>
          <a:noFill/>
          <a:ln>
            <a:noFill/>
          </a:ln>
        </p:spPr>
        <p:txBody>
          <a:bodyPr lIns="91425" tIns="91425" rIns="91425" bIns="91425" anchor="ctr" anchorCtr="0">
            <a:noAutofit/>
          </a:bodyPr>
          <a:lstStyle/>
          <a:p>
            <a:pPr algn="ctr"/>
            <a:r>
              <a:rPr lang="en" sz="1000" dirty="0">
                <a:solidFill>
                  <a:srgbClr val="A6BCC9"/>
                </a:solidFill>
                <a:latin typeface="Roboto Slab Light"/>
                <a:ea typeface="Roboto Slab Light"/>
                <a:cs typeface="Roboto Slab Light"/>
                <a:sym typeface="Roboto Slab Light"/>
              </a:rPr>
              <a:t>Child is underweight</a:t>
            </a:r>
          </a:p>
          <a:p>
            <a:pPr lvl="0" algn="ctr">
              <a:spcBef>
                <a:spcPts val="0"/>
              </a:spcBef>
              <a:buNone/>
            </a:pPr>
            <a:endParaRPr lang="en" sz="1000" dirty="0">
              <a:solidFill>
                <a:srgbClr val="A6BCC9"/>
              </a:solidFill>
              <a:latin typeface="Roboto Slab Light"/>
              <a:ea typeface="Roboto Slab Light"/>
              <a:cs typeface="Roboto Slab Light"/>
              <a:sym typeface="Roboto Slab Light"/>
            </a:endParaRPr>
          </a:p>
        </p:txBody>
      </p:sp>
      <p:sp>
        <p:nvSpPr>
          <p:cNvPr id="5" name="Shape 553"/>
          <p:cNvSpPr/>
          <p:nvPr/>
        </p:nvSpPr>
        <p:spPr>
          <a:xfrm>
            <a:off x="4419600" y="1962150"/>
            <a:ext cx="3855147" cy="1295400"/>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ctrTitle" idx="4294967295"/>
          </p:nvPr>
        </p:nvSpPr>
        <p:spPr>
          <a:xfrm>
            <a:off x="1466125" y="1583350"/>
            <a:ext cx="6211800" cy="1159800"/>
          </a:xfrm>
          <a:prstGeom prst="rect">
            <a:avLst/>
          </a:prstGeom>
        </p:spPr>
        <p:txBody>
          <a:bodyPr lIns="91425" tIns="91425" rIns="91425" bIns="91425" anchor="ctr" anchorCtr="0">
            <a:noAutofit/>
          </a:bodyPr>
          <a:lstStyle/>
          <a:p>
            <a:pPr lvl="0" algn="ctr" rtl="0">
              <a:spcBef>
                <a:spcPts val="0"/>
              </a:spcBef>
              <a:buNone/>
            </a:pPr>
            <a:r>
              <a:rPr lang="en" sz="6000" dirty="0"/>
              <a:t>Additional Features</a:t>
            </a:r>
          </a:p>
        </p:txBody>
      </p:sp>
      <p:sp>
        <p:nvSpPr>
          <p:cNvPr id="488" name="Shape 488"/>
          <p:cNvSpPr txBox="1">
            <a:spLocks noGrp="1"/>
          </p:cNvSpPr>
          <p:nvPr>
            <p:ph type="subTitle" idx="4294967295"/>
          </p:nvPr>
        </p:nvSpPr>
        <p:spPr>
          <a:xfrm>
            <a:off x="1447800" y="2952750"/>
            <a:ext cx="6211800" cy="784800"/>
          </a:xfrm>
          <a:prstGeom prst="rect">
            <a:avLst/>
          </a:prstGeom>
        </p:spPr>
        <p:txBody>
          <a:bodyPr lIns="91425" tIns="91425" rIns="91425" bIns="91425" anchor="t" anchorCtr="0">
            <a:noAutofit/>
          </a:bodyPr>
          <a:lstStyle/>
          <a:p>
            <a:pPr lvl="0" algn="ctr" rtl="0">
              <a:spcBef>
                <a:spcPts val="0"/>
              </a:spcBef>
              <a:buNone/>
            </a:pPr>
            <a:r>
              <a:rPr lang="en" dirty="0"/>
              <a:t>Discussing some additional features of our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95600" y="2114550"/>
            <a:ext cx="3371700" cy="1159800"/>
          </a:xfrm>
          <a:prstGeom prst="rect">
            <a:avLst/>
          </a:prstGeom>
        </p:spPr>
        <p:txBody>
          <a:bodyPr lIns="91425" tIns="91425" rIns="91425" bIns="91425" anchor="b" anchorCtr="0">
            <a:noAutofit/>
          </a:bodyPr>
          <a:lstStyle/>
          <a:p>
            <a:pPr lvl="0" rtl="0">
              <a:spcBef>
                <a:spcPts val="0"/>
              </a:spcBef>
              <a:buNone/>
            </a:pPr>
            <a:endParaRPr lang="en" dirty="0">
              <a:solidFill>
                <a:srgbClr val="4A5C65"/>
              </a:solidFill>
            </a:endParaRPr>
          </a:p>
          <a:p>
            <a:pPr lvl="0" rtl="0">
              <a:spcBef>
                <a:spcPts val="0"/>
              </a:spcBef>
              <a:buNone/>
            </a:pPr>
            <a:r>
              <a:rPr lang="en" dirty="0"/>
              <a:t>Baby crying alert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p:nvPr/>
        </p:nvSpPr>
        <p:spPr>
          <a:xfrm>
            <a:off x="4655525" y="650425"/>
            <a:ext cx="1915015" cy="3842645"/>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A6BCC9"/>
          </a:solidFill>
          <a:ln w="9525" cap="flat" cmpd="sng">
            <a:solidFill>
              <a:srgbClr val="DEE9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4741641" y="972683"/>
            <a:ext cx="1742700" cy="3097200"/>
          </a:xfrm>
          <a:prstGeom prst="rect">
            <a:avLst/>
          </a:prstGeom>
          <a:noFill/>
          <a:ln>
            <a:noFill/>
          </a:ln>
        </p:spPr>
        <p:txBody>
          <a:bodyPr lIns="91425" tIns="91425" rIns="91425" bIns="91425" anchor="ctr" anchorCtr="0">
            <a:noAutofit/>
          </a:bodyPr>
          <a:lstStyle/>
          <a:p>
            <a:pPr lvl="0" algn="ctr">
              <a:spcBef>
                <a:spcPts val="0"/>
              </a:spcBef>
              <a:buNone/>
            </a:pPr>
            <a:r>
              <a:rPr lang="en" sz="1000" dirty="0">
                <a:solidFill>
                  <a:srgbClr val="A6BCC9"/>
                </a:solidFill>
                <a:latin typeface="Roboto Slab Light"/>
                <a:ea typeface="Roboto Slab Light"/>
                <a:cs typeface="Roboto Slab Light"/>
                <a:sym typeface="Roboto Slab Light"/>
              </a:rPr>
              <a:t>Baby is crying.</a:t>
            </a:r>
          </a:p>
        </p:txBody>
      </p:sp>
      <p:sp>
        <p:nvSpPr>
          <p:cNvPr id="6" name="TextBox 5"/>
          <p:cNvSpPr txBox="1"/>
          <p:nvPr/>
        </p:nvSpPr>
        <p:spPr>
          <a:xfrm>
            <a:off x="1600200" y="819150"/>
            <a:ext cx="1981200" cy="3754874"/>
          </a:xfrm>
          <a:prstGeom prst="rect">
            <a:avLst/>
          </a:prstGeom>
          <a:noFill/>
        </p:spPr>
        <p:txBody>
          <a:bodyPr wrap="square" rtlCol="0">
            <a:spAutoFit/>
          </a:bodyPr>
          <a:lstStyle/>
          <a:p>
            <a:r>
              <a:rPr lang="en-US" dirty="0">
                <a:latin typeface="Lato Light" charset="0"/>
              </a:rPr>
              <a:t>If the baby starts crying in the absence of parents, a message via Bluetooth is send to the parent’s device alerting him/her that the baby is crying.</a:t>
            </a:r>
          </a:p>
          <a:p>
            <a:r>
              <a:rPr lang="en-US" dirty="0">
                <a:latin typeface="Lato Light" charset="0"/>
              </a:rPr>
              <a:t>Also the lights in baby’s room are switched on if they were off.</a:t>
            </a:r>
          </a:p>
          <a:p>
            <a:endParaRPr lang="en-US" dirty="0">
              <a:latin typeface="Lato Light" charset="0"/>
            </a:endParaRPr>
          </a:p>
          <a:p>
            <a:r>
              <a:rPr lang="en-US" dirty="0">
                <a:latin typeface="Lato Light" charset="0"/>
              </a:rPr>
              <a:t>To implement the above, we have made use of a sound sensor, an LDR sensor and an LED respectively.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95600" y="2190750"/>
            <a:ext cx="3371700" cy="1159800"/>
          </a:xfrm>
          <a:prstGeom prst="rect">
            <a:avLst/>
          </a:prstGeom>
        </p:spPr>
        <p:txBody>
          <a:bodyPr lIns="91425" tIns="91425" rIns="91425" bIns="91425" anchor="b" anchorCtr="0">
            <a:noAutofit/>
          </a:bodyPr>
          <a:lstStyle/>
          <a:p>
            <a:pPr lvl="0" rtl="0">
              <a:spcBef>
                <a:spcPts val="0"/>
              </a:spcBef>
              <a:buNone/>
            </a:pPr>
            <a:r>
              <a:rPr lang="en" dirty="0">
                <a:solidFill>
                  <a:srgbClr val="4A5C65"/>
                </a:solidFill>
              </a:rPr>
              <a:t>Baby monitoring system : Using a camera</a:t>
            </a:r>
            <a:endParaRPr lang="e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Shape 547"/>
          <p:cNvSpPr/>
          <p:nvPr/>
        </p:nvSpPr>
        <p:spPr>
          <a:xfrm>
            <a:off x="4483233" y="1052804"/>
            <a:ext cx="2279400" cy="3047700"/>
          </a:xfrm>
          <a:prstGeom prst="rect">
            <a:avLst/>
          </a:prstGeom>
          <a:noFill/>
          <a:ln>
            <a:noFill/>
          </a:ln>
        </p:spPr>
        <p:txBody>
          <a:bodyPr lIns="91425" tIns="91425" rIns="91425" bIns="91425" anchor="ctr" anchorCtr="0">
            <a:noAutofit/>
          </a:bodyPr>
          <a:lstStyle/>
          <a:p>
            <a:pPr lvl="0" algn="ctr" rtl="0">
              <a:spcBef>
                <a:spcPts val="0"/>
              </a:spcBef>
              <a:buNone/>
            </a:pPr>
            <a:endParaRPr lang="en" sz="1000" dirty="0">
              <a:solidFill>
                <a:srgbClr val="A6BCC9"/>
              </a:solidFill>
              <a:latin typeface="Roboto Slab Light"/>
              <a:ea typeface="Roboto Slab Light"/>
              <a:cs typeface="Roboto Slab Light"/>
              <a:sym typeface="Roboto Slab Light"/>
            </a:endParaRPr>
          </a:p>
        </p:txBody>
      </p:sp>
      <p:sp>
        <p:nvSpPr>
          <p:cNvPr id="548" name="Shape 548"/>
          <p:cNvSpPr txBox="1">
            <a:spLocks noGrp="1"/>
          </p:cNvSpPr>
          <p:nvPr>
            <p:ph type="body" idx="4294967295"/>
          </p:nvPr>
        </p:nvSpPr>
        <p:spPr>
          <a:xfrm>
            <a:off x="1882250" y="411175"/>
            <a:ext cx="2181900" cy="4313700"/>
          </a:xfrm>
          <a:prstGeom prst="rect">
            <a:avLst/>
          </a:prstGeom>
        </p:spPr>
        <p:txBody>
          <a:bodyPr lIns="91425" tIns="91425" rIns="91425" bIns="91425" anchor="ctr" anchorCtr="0">
            <a:noAutofit/>
          </a:bodyPr>
          <a:lstStyle/>
          <a:p>
            <a:pPr lvl="0" rtl="0">
              <a:spcBef>
                <a:spcPts val="0"/>
              </a:spcBef>
              <a:buNone/>
            </a:pPr>
            <a:r>
              <a:rPr lang="en" sz="1800" dirty="0">
                <a:solidFill>
                  <a:srgbClr val="02BDC7"/>
                </a:solidFill>
                <a:latin typeface="Roboto Slab Light"/>
                <a:ea typeface="Roboto Slab Light"/>
                <a:cs typeface="Roboto Slab Light"/>
                <a:sym typeface="Roboto Slab Light"/>
              </a:rPr>
              <a:t>Also in the near future, we are planning to install a camera on the craddle so that parents can monitor their kid anytime from anywhere. </a:t>
            </a:r>
            <a:endParaRPr lang="en" sz="1800" dirty="0"/>
          </a:p>
        </p:txBody>
      </p:sp>
      <p:pic>
        <p:nvPicPr>
          <p:cNvPr id="5" name="Picture 4" descr="iuqilbtvrhahjnctwape.png"/>
          <p:cNvPicPr>
            <a:picLocks noChangeAspect="1"/>
          </p:cNvPicPr>
          <p:nvPr/>
        </p:nvPicPr>
        <p:blipFill>
          <a:blip r:embed="rId3">
            <a:grayscl/>
            <a:lum bright="28000" contrast="-81000"/>
          </a:blip>
          <a:stretch>
            <a:fillRect/>
          </a:stretch>
        </p:blipFill>
        <p:spPr>
          <a:xfrm>
            <a:off x="5181600" y="1504950"/>
            <a:ext cx="2133600" cy="16430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ctrTitle" idx="4294967295"/>
          </p:nvPr>
        </p:nvSpPr>
        <p:spPr>
          <a:xfrm>
            <a:off x="685800" y="1507150"/>
            <a:ext cx="6593700" cy="1159800"/>
          </a:xfrm>
          <a:prstGeom prst="rect">
            <a:avLst/>
          </a:prstGeom>
        </p:spPr>
        <p:txBody>
          <a:bodyPr lIns="91425" tIns="91425" rIns="91425" bIns="91425" anchor="ctr" anchorCtr="0">
            <a:noAutofit/>
          </a:bodyPr>
          <a:lstStyle/>
          <a:p>
            <a:pPr lvl="0" rtl="0">
              <a:spcBef>
                <a:spcPts val="0"/>
              </a:spcBef>
              <a:buNone/>
            </a:pPr>
            <a:r>
              <a:rPr lang="en" sz="6000">
                <a:solidFill>
                  <a:srgbClr val="FFFFFF"/>
                </a:solidFill>
              </a:rPr>
              <a:t>Thanks!</a:t>
            </a:r>
          </a:p>
        </p:txBody>
      </p:sp>
      <p:sp>
        <p:nvSpPr>
          <p:cNvPr id="561" name="Shape 561"/>
          <p:cNvSpPr txBox="1">
            <a:spLocks noGrp="1"/>
          </p:cNvSpPr>
          <p:nvPr>
            <p:ph type="subTitle" idx="4294967295"/>
          </p:nvPr>
        </p:nvSpPr>
        <p:spPr>
          <a:xfrm>
            <a:off x="685800" y="2401969"/>
            <a:ext cx="6593700" cy="1769700"/>
          </a:xfrm>
          <a:prstGeom prst="rect">
            <a:avLst/>
          </a:prstGeom>
        </p:spPr>
        <p:txBody>
          <a:bodyPr lIns="91425" tIns="91425" rIns="91425" bIns="91425" anchor="t" anchorCtr="0">
            <a:noAutofit/>
          </a:bodyPr>
          <a:lstStyle/>
          <a:p>
            <a:pPr lvl="0" rtl="0">
              <a:spcBef>
                <a:spcPts val="0"/>
              </a:spcBef>
              <a:buClr>
                <a:schemeClr val="dk1"/>
              </a:buClr>
              <a:buSzPct val="55000"/>
              <a:buFont typeface="Arial"/>
              <a:buNone/>
            </a:pPr>
            <a:r>
              <a:rPr lang="en-US" dirty="0"/>
              <a:t>That’s all for now.</a:t>
            </a:r>
            <a:endParaRPr>
              <a:solidFill>
                <a:srgbClr val="4A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txBox="1">
            <a:spLocks noGrp="1"/>
          </p:cNvSpPr>
          <p:nvPr>
            <p:ph type="title"/>
          </p:nvPr>
        </p:nvSpPr>
        <p:spPr>
          <a:xfrm>
            <a:off x="533400" y="514350"/>
            <a:ext cx="2142000" cy="2630400"/>
          </a:xfrm>
          <a:prstGeom prst="rect">
            <a:avLst/>
          </a:prstGeom>
        </p:spPr>
        <p:txBody>
          <a:bodyPr lIns="91425" tIns="91425" rIns="91425" bIns="91425" anchor="ctr" anchorCtr="0">
            <a:noAutofit/>
          </a:bodyPr>
          <a:lstStyle/>
          <a:p>
            <a:pPr lvl="0" rtl="0">
              <a:spcBef>
                <a:spcPts val="0"/>
              </a:spcBef>
              <a:buNone/>
            </a:pPr>
            <a:r>
              <a:rPr lang="en" dirty="0"/>
              <a:t>Credits</a:t>
            </a:r>
          </a:p>
        </p:txBody>
      </p:sp>
      <p:sp>
        <p:nvSpPr>
          <p:cNvPr id="4" name="TextBox 3"/>
          <p:cNvSpPr txBox="1"/>
          <p:nvPr/>
        </p:nvSpPr>
        <p:spPr>
          <a:xfrm>
            <a:off x="3505200" y="895350"/>
            <a:ext cx="4114800" cy="2246769"/>
          </a:xfrm>
          <a:prstGeom prst="rect">
            <a:avLst/>
          </a:prstGeom>
          <a:noFill/>
        </p:spPr>
        <p:txBody>
          <a:bodyPr wrap="square" rtlCol="0">
            <a:spAutoFit/>
          </a:bodyPr>
          <a:lstStyle/>
          <a:p>
            <a:r>
              <a:rPr lang="en-US" sz="2800" u="sng" dirty="0">
                <a:solidFill>
                  <a:srgbClr val="02BDC7"/>
                </a:solidFill>
                <a:latin typeface="Roboto Slab Light" charset="0"/>
                <a:ea typeface="Roboto Slab Light" charset="0"/>
              </a:rPr>
              <a:t>Group 7</a:t>
            </a:r>
          </a:p>
          <a:p>
            <a:endParaRPr lang="en-US" sz="2800" dirty="0">
              <a:solidFill>
                <a:srgbClr val="02BDC7"/>
              </a:solidFill>
              <a:latin typeface="Roboto Slab Light" charset="0"/>
              <a:ea typeface="Roboto Slab Light" charset="0"/>
            </a:endParaRPr>
          </a:p>
          <a:p>
            <a:r>
              <a:rPr lang="en-US" sz="2800" dirty="0">
                <a:solidFill>
                  <a:srgbClr val="02BDC7"/>
                </a:solidFill>
                <a:latin typeface="Roboto Slab Light" charset="0"/>
                <a:ea typeface="Roboto Slab Light" charset="0"/>
              </a:rPr>
              <a:t>Dilsheen Kaur</a:t>
            </a:r>
          </a:p>
          <a:p>
            <a:r>
              <a:rPr lang="en-US" sz="2800" dirty="0">
                <a:solidFill>
                  <a:srgbClr val="02BDC7"/>
                </a:solidFill>
                <a:latin typeface="Roboto Slab Light" charset="0"/>
                <a:ea typeface="Roboto Slab Light" charset="0"/>
              </a:rPr>
              <a:t>Prerna Singh</a:t>
            </a:r>
          </a:p>
          <a:p>
            <a:r>
              <a:rPr lang="en-US" sz="2800" dirty="0">
                <a:solidFill>
                  <a:srgbClr val="02BDC7"/>
                </a:solidFill>
                <a:latin typeface="Roboto Slab Light" charset="0"/>
                <a:ea typeface="Roboto Slab Light" charset="0"/>
              </a:rPr>
              <a:t>Tripti Saini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0" y="514350"/>
            <a:ext cx="2142000" cy="2630400"/>
          </a:xfrm>
          <a:prstGeom prst="rect">
            <a:avLst/>
          </a:prstGeom>
        </p:spPr>
        <p:txBody>
          <a:bodyPr lIns="91425" tIns="91425" rIns="91425" bIns="91425" anchor="ctr" anchorCtr="0">
            <a:noAutofit/>
          </a:bodyPr>
          <a:lstStyle/>
          <a:p>
            <a:pPr lvl="0" algn="ctr" rtl="0">
              <a:spcBef>
                <a:spcPts val="0"/>
              </a:spcBef>
              <a:buNone/>
            </a:pPr>
            <a:r>
              <a:rPr lang="en" sz="2800" dirty="0"/>
              <a:t>Abstract</a:t>
            </a:r>
          </a:p>
        </p:txBody>
      </p:sp>
      <p:sp>
        <p:nvSpPr>
          <p:cNvPr id="383" name="Shape 383"/>
          <p:cNvSpPr txBox="1">
            <a:spLocks noGrp="1"/>
          </p:cNvSpPr>
          <p:nvPr>
            <p:ph type="body" idx="2"/>
          </p:nvPr>
        </p:nvSpPr>
        <p:spPr>
          <a:xfrm>
            <a:off x="479900" y="3905925"/>
            <a:ext cx="4943700" cy="826500"/>
          </a:xfrm>
          <a:prstGeom prst="rect">
            <a:avLst/>
          </a:prstGeom>
        </p:spPr>
        <p:txBody>
          <a:bodyPr lIns="91425" tIns="91425" rIns="91425" bIns="91425" anchor="t" anchorCtr="0">
            <a:noAutofit/>
          </a:bodyPr>
          <a:lstStyle/>
          <a:p>
            <a:pPr lvl="0" rtl="0">
              <a:spcBef>
                <a:spcPts val="0"/>
              </a:spcBef>
              <a:spcAft>
                <a:spcPts val="0"/>
              </a:spcAft>
              <a:buClr>
                <a:schemeClr val="dk1"/>
              </a:buClr>
              <a:buSzPct val="110000"/>
              <a:buFont typeface="Arial"/>
              <a:buNone/>
            </a:pPr>
            <a:endParaRPr sz="1000">
              <a:solidFill>
                <a:srgbClr val="02BDC7"/>
              </a:solidFill>
            </a:endParaRPr>
          </a:p>
          <a:p>
            <a:pPr lvl="0" rtl="0">
              <a:spcBef>
                <a:spcPts val="0"/>
              </a:spcBef>
              <a:spcAft>
                <a:spcPts val="0"/>
              </a:spcAft>
              <a:buNone/>
            </a:pPr>
            <a:endParaRPr sz="1000">
              <a:solidFill>
                <a:srgbClr val="02BDC7"/>
              </a:solidFill>
            </a:endParaRPr>
          </a:p>
        </p:txBody>
      </p:sp>
      <p:sp>
        <p:nvSpPr>
          <p:cNvPr id="384" name="Shape 384"/>
          <p:cNvSpPr txBox="1">
            <a:spLocks noGrp="1"/>
          </p:cNvSpPr>
          <p:nvPr>
            <p:ph type="body" idx="1"/>
          </p:nvPr>
        </p:nvSpPr>
        <p:spPr>
          <a:xfrm>
            <a:off x="2830925" y="1417850"/>
            <a:ext cx="5170076" cy="2677900"/>
          </a:xfrm>
          <a:prstGeom prst="rect">
            <a:avLst/>
          </a:prstGeom>
        </p:spPr>
        <p:txBody>
          <a:bodyPr lIns="91425" tIns="91425" rIns="91425" bIns="91425" anchor="t" anchorCtr="0">
            <a:noAutofit/>
          </a:bodyPr>
          <a:lstStyle/>
          <a:p>
            <a:pPr algn="just">
              <a:buNone/>
            </a:pPr>
            <a:r>
              <a:rPr lang="en-US" sz="1200" dirty="0"/>
              <a:t>Child growth and development is a continuous process that needs utmost monitoring. Growth can be retrogressive or progressive. In the modern world, infants (within age limit 24 months) face under- nourishment or poor nutrition which escapes in the regular examination by medical practitioners. This hinders the normal growth curve thus making the child prone to diseases. WHO provides certain parameters to determine a child’s growth rate (length- weight, weight- age, length-age) which helps them to record and draw a growth chart. This database is the key base to provide diagnosis and prognosis for any medical condition the child is suffering from. The other reason behind the substandard growth rate is inefficient track of vaccines given to the child. Our project aims at providing world with a method to identify the poor or anomalous growth rate of child by WHO standards and rectifying it by providing certain instructions and suggestions. The ideology behind the project is to provide a healthy and well monitored childhood</a:t>
            </a:r>
          </a:p>
          <a:p>
            <a:pPr lvl="0" rtl="0">
              <a:spcBef>
                <a:spcPts val="0"/>
              </a:spcBef>
              <a:spcAft>
                <a:spcPts val="0"/>
              </a:spcAft>
              <a:buClr>
                <a:schemeClr val="dk1"/>
              </a:buClr>
              <a:buSzPct val="91666"/>
              <a:buFont typeface="Arial"/>
              <a:buNone/>
            </a:pPr>
            <a:endParaRPr sz="1200"/>
          </a:p>
          <a:p>
            <a:pPr lvl="0" rtl="0">
              <a:spcBef>
                <a:spcPts val="0"/>
              </a:spcBef>
              <a:spcAft>
                <a:spcPts val="0"/>
              </a:spcAft>
              <a:buClr>
                <a:schemeClr val="dk1"/>
              </a:buClr>
              <a:buSzPct val="91666"/>
              <a:buFont typeface="Arial"/>
              <a:buNone/>
            </a:pPr>
            <a:endParaRPr sz="1200"/>
          </a:p>
          <a:p>
            <a:pPr lvl="0">
              <a:spcBef>
                <a:spcPts val="0"/>
              </a:spcBef>
              <a:buNone/>
            </a:pPr>
            <a:endParaRPr>
              <a:solidFill>
                <a:srgbClr val="4A5C65"/>
              </a:solidFill>
            </a:endParaRPr>
          </a:p>
        </p:txBody>
      </p:sp>
      <p:sp>
        <p:nvSpPr>
          <p:cNvPr id="385" name="Shape 385"/>
          <p:cNvSpPr txBox="1">
            <a:spLocks noGrp="1"/>
          </p:cNvSpPr>
          <p:nvPr>
            <p:ph type="body" idx="2"/>
          </p:nvPr>
        </p:nvSpPr>
        <p:spPr>
          <a:xfrm>
            <a:off x="5423600" y="1417850"/>
            <a:ext cx="3051299" cy="2369400"/>
          </a:xfrm>
          <a:prstGeom prst="rect">
            <a:avLst/>
          </a:prstGeom>
        </p:spPr>
        <p:txBody>
          <a:bodyPr lIns="91425" tIns="91425" rIns="91425" bIns="91425" anchor="t" anchorCtr="0">
            <a:noAutofit/>
          </a:bodyPr>
          <a:lstStyle/>
          <a:p>
            <a:pPr lvl="0">
              <a:buNone/>
            </a:pPr>
            <a:r>
              <a:rPr lang="en-US" sz="1200" dirty="0"/>
              <a:t>.</a:t>
            </a:r>
            <a:endParaRPr sz="1200">
              <a:solidFill>
                <a:srgbClr val="4A5C6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95600" y="2114550"/>
            <a:ext cx="3371700" cy="1159800"/>
          </a:xfrm>
          <a:prstGeom prst="rect">
            <a:avLst/>
          </a:prstGeom>
        </p:spPr>
        <p:txBody>
          <a:bodyPr lIns="91425" tIns="91425" rIns="91425" bIns="91425" anchor="b" anchorCtr="0">
            <a:noAutofit/>
          </a:bodyPr>
          <a:lstStyle/>
          <a:p>
            <a:pPr lvl="0" rtl="0">
              <a:spcBef>
                <a:spcPts val="0"/>
              </a:spcBef>
              <a:buNone/>
            </a:pPr>
            <a:endParaRPr lang="en" dirty="0">
              <a:solidFill>
                <a:srgbClr val="4A5C65"/>
              </a:solidFill>
            </a:endParaRPr>
          </a:p>
          <a:p>
            <a:pPr lvl="0" rtl="0">
              <a:spcBef>
                <a:spcPts val="0"/>
              </a:spcBef>
              <a:buNone/>
            </a:pPr>
            <a:r>
              <a:rPr lang="en" dirty="0"/>
              <a:t>Weight &amp; Length Calculation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spcBef>
                <a:spcPts val="0"/>
              </a:spcBef>
              <a:buNone/>
            </a:pPr>
            <a:r>
              <a:rPr lang="en" dirty="0"/>
              <a:t>Using sensors for measurement</a:t>
            </a:r>
          </a:p>
        </p:txBody>
      </p:sp>
      <p:sp>
        <p:nvSpPr>
          <p:cNvPr id="409" name="Shape 409"/>
          <p:cNvSpPr txBox="1">
            <a:spLocks noGrp="1"/>
          </p:cNvSpPr>
          <p:nvPr>
            <p:ph type="body" idx="1"/>
          </p:nvPr>
        </p:nvSpPr>
        <p:spPr>
          <a:xfrm>
            <a:off x="2901875" y="1033400"/>
            <a:ext cx="5292300" cy="3267300"/>
          </a:xfrm>
          <a:prstGeom prst="rect">
            <a:avLst/>
          </a:prstGeom>
        </p:spPr>
        <p:txBody>
          <a:bodyPr lIns="91425" tIns="91425" rIns="91425" bIns="91425" anchor="t" anchorCtr="0">
            <a:noAutofit/>
          </a:bodyPr>
          <a:lstStyle/>
          <a:p>
            <a:pPr lvl="0">
              <a:buNone/>
            </a:pPr>
            <a:r>
              <a:rPr lang="en" sz="1800" dirty="0"/>
              <a:t>For measuring baby’s length we are going to use an ultrasonic sensor. And for the measurement of weight, we are going for a load sensor.</a:t>
            </a:r>
          </a:p>
          <a:p>
            <a:pPr lvl="0">
              <a:buNone/>
            </a:pPr>
            <a:r>
              <a:rPr lang="en" sz="1800" dirty="0"/>
              <a:t>As per the design of our product, we are planning to incorporate both these sensors in the baby’s craddle itself.</a:t>
            </a:r>
          </a:p>
          <a:p>
            <a:pPr lvl="0">
              <a:buNone/>
            </a:pPr>
            <a:endParaRPr lang="en" sz="1800" dirty="0"/>
          </a:p>
          <a:p>
            <a:pPr lvl="0">
              <a:buNone/>
            </a:pPr>
            <a:r>
              <a:rPr lang="en" sz="1800" dirty="0"/>
              <a:t>Due to the unavailabilty of load sensor right now, we have used the value of average weight in our code for the time being.   </a:t>
            </a:r>
          </a:p>
          <a:p>
            <a:pPr marL="457200" lvl="0" indent="-228600" rtl="0">
              <a:spcBef>
                <a:spcPts val="0"/>
              </a:spcBef>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p:nvPr/>
        </p:nvSpPr>
        <p:spPr>
          <a:xfrm>
            <a:off x="3429000" y="514350"/>
            <a:ext cx="2224800" cy="2224800"/>
          </a:xfrm>
          <a:prstGeom prst="ellipse">
            <a:avLst/>
          </a:prstGeom>
          <a:blipFill>
            <a:blip r:embed="rId3"/>
            <a:stretch>
              <a:fillRect/>
            </a:stretch>
          </a:blipFill>
          <a:ln>
            <a:noFill/>
          </a:ln>
        </p:spPr>
        <p:txBody>
          <a:bodyPr lIns="91425" tIns="91425" rIns="91425" bIns="91425" anchor="ctr" anchorCtr="0">
            <a:noAutofit/>
          </a:bodyPr>
          <a:lstStyle/>
          <a:p>
            <a:pPr lvl="0">
              <a:spcBef>
                <a:spcPts val="0"/>
              </a:spcBef>
              <a:buNone/>
            </a:pPr>
            <a:endParaRPr/>
          </a:p>
        </p:txBody>
      </p:sp>
      <p:sp>
        <p:nvSpPr>
          <p:cNvPr id="415" name="Shape 415"/>
          <p:cNvSpPr txBox="1">
            <a:spLocks noGrp="1"/>
          </p:cNvSpPr>
          <p:nvPr>
            <p:ph type="ctrTitle" idx="4294967295"/>
          </p:nvPr>
        </p:nvSpPr>
        <p:spPr>
          <a:xfrm>
            <a:off x="2209800" y="3105150"/>
            <a:ext cx="4733100" cy="1159800"/>
          </a:xfrm>
          <a:prstGeom prst="rect">
            <a:avLst/>
          </a:prstGeom>
        </p:spPr>
        <p:txBody>
          <a:bodyPr lIns="91425" tIns="91425" rIns="91425" bIns="91425" anchor="ctr" anchorCtr="0">
            <a:noAutofit/>
          </a:bodyPr>
          <a:lstStyle/>
          <a:p>
            <a:pPr lvl="0" algn="ctr" rtl="0">
              <a:spcBef>
                <a:spcPts val="0"/>
              </a:spcBef>
              <a:buNone/>
            </a:pPr>
            <a:r>
              <a:rPr lang="en" sz="4400" dirty="0"/>
              <a:t>Comparing with WHO standards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0" y="514350"/>
            <a:ext cx="2142000" cy="2630400"/>
          </a:xfrm>
          <a:prstGeom prst="rect">
            <a:avLst/>
          </a:prstGeom>
        </p:spPr>
        <p:txBody>
          <a:bodyPr lIns="91425" tIns="91425" rIns="91425" bIns="91425" anchor="ctr" anchorCtr="0">
            <a:noAutofit/>
          </a:bodyPr>
          <a:lstStyle/>
          <a:p>
            <a:pPr lvl="0" algn="ctr"/>
            <a:r>
              <a:rPr lang="en-US" dirty="0"/>
              <a:t>The</a:t>
            </a:r>
            <a:br>
              <a:rPr lang="en-US" dirty="0"/>
            </a:br>
            <a:r>
              <a:rPr lang="en-US" dirty="0"/>
              <a:t>Growth </a:t>
            </a:r>
            <a:br>
              <a:rPr lang="en-US" dirty="0"/>
            </a:br>
            <a:r>
              <a:rPr lang="en-US" dirty="0"/>
              <a:t>Charts</a:t>
            </a:r>
            <a:endParaRPr lang="en" dirty="0"/>
          </a:p>
        </p:txBody>
      </p:sp>
      <p:sp>
        <p:nvSpPr>
          <p:cNvPr id="441" name="Shape 441"/>
          <p:cNvSpPr txBox="1">
            <a:spLocks noGrp="1"/>
          </p:cNvSpPr>
          <p:nvPr>
            <p:ph type="body" idx="1"/>
          </p:nvPr>
        </p:nvSpPr>
        <p:spPr>
          <a:xfrm>
            <a:off x="2683000" y="1428750"/>
            <a:ext cx="1858800" cy="2739300"/>
          </a:xfrm>
          <a:prstGeom prst="rect">
            <a:avLst/>
          </a:prstGeom>
        </p:spPr>
        <p:txBody>
          <a:bodyPr lIns="91425" tIns="91425" rIns="91425" bIns="91425" anchor="t" anchorCtr="0">
            <a:noAutofit/>
          </a:bodyPr>
          <a:lstStyle/>
          <a:p>
            <a:pPr lvl="0" rtl="0">
              <a:spcBef>
                <a:spcPts val="0"/>
              </a:spcBef>
              <a:buNone/>
            </a:pPr>
            <a:r>
              <a:rPr lang="en" b="1" dirty="0"/>
              <a:t>Length for age</a:t>
            </a:r>
          </a:p>
          <a:p>
            <a:pPr>
              <a:buNone/>
            </a:pPr>
            <a:r>
              <a:rPr lang="en-US" dirty="0"/>
              <a:t>On the length-for-age chart, the child’s age in months is along the bottom (x-axis) and the child’s length (in centimeters) is up the left side (y-axis). Children are considered to be stunted when their length-for-age falls below the -2 z-score line.</a:t>
            </a:r>
          </a:p>
          <a:p>
            <a:pPr lvl="0" rtl="0">
              <a:spcBef>
                <a:spcPts val="0"/>
              </a:spcBef>
              <a:buNone/>
            </a:pPr>
            <a:endParaRPr lang="en" b="1" dirty="0"/>
          </a:p>
        </p:txBody>
      </p:sp>
      <p:sp>
        <p:nvSpPr>
          <p:cNvPr id="442" name="Shape 442"/>
          <p:cNvSpPr txBox="1">
            <a:spLocks noGrp="1"/>
          </p:cNvSpPr>
          <p:nvPr>
            <p:ph type="body" idx="2"/>
          </p:nvPr>
        </p:nvSpPr>
        <p:spPr>
          <a:xfrm>
            <a:off x="4637113" y="1428750"/>
            <a:ext cx="1858800" cy="2739300"/>
          </a:xfrm>
          <a:prstGeom prst="rect">
            <a:avLst/>
          </a:prstGeom>
        </p:spPr>
        <p:txBody>
          <a:bodyPr lIns="91425" tIns="91425" rIns="91425" bIns="91425" anchor="t" anchorCtr="0">
            <a:noAutofit/>
          </a:bodyPr>
          <a:lstStyle/>
          <a:p>
            <a:pPr lvl="0" rtl="0">
              <a:spcBef>
                <a:spcPts val="0"/>
              </a:spcBef>
              <a:buNone/>
            </a:pPr>
            <a:r>
              <a:rPr lang="en" b="1" dirty="0"/>
              <a:t>Weight for age</a:t>
            </a:r>
          </a:p>
          <a:p>
            <a:pPr>
              <a:buNone/>
            </a:pPr>
            <a:r>
              <a:rPr lang="en-US" dirty="0"/>
              <a:t>On the weight-for-age growth chart, the child’s age in months is along the bottom (x-axis) and the child’s weight (in kilograms) is up the left side (y-axis). Children are considered underweight if their weight-for-age falls below the -2 z-score line. </a:t>
            </a:r>
          </a:p>
        </p:txBody>
      </p:sp>
      <p:sp>
        <p:nvSpPr>
          <p:cNvPr id="443" name="Shape 443"/>
          <p:cNvSpPr txBox="1">
            <a:spLocks noGrp="1"/>
          </p:cNvSpPr>
          <p:nvPr>
            <p:ph type="body" idx="3"/>
          </p:nvPr>
        </p:nvSpPr>
        <p:spPr>
          <a:xfrm>
            <a:off x="6591227" y="1428750"/>
            <a:ext cx="1858800" cy="2739300"/>
          </a:xfrm>
          <a:prstGeom prst="rect">
            <a:avLst/>
          </a:prstGeom>
        </p:spPr>
        <p:txBody>
          <a:bodyPr lIns="91425" tIns="91425" rIns="91425" bIns="91425" anchor="t" anchorCtr="0">
            <a:noAutofit/>
          </a:bodyPr>
          <a:lstStyle/>
          <a:p>
            <a:pPr lvl="0" rtl="0">
              <a:spcBef>
                <a:spcPts val="0"/>
              </a:spcBef>
              <a:buNone/>
            </a:pPr>
            <a:r>
              <a:rPr lang="en" b="1" dirty="0"/>
              <a:t>Weight for Length</a:t>
            </a:r>
          </a:p>
          <a:p>
            <a:pPr>
              <a:buNone/>
            </a:pPr>
            <a:r>
              <a:rPr lang="en-US" dirty="0"/>
              <a:t>On the weight-for-length growth chart, the child’s length (in centimeters) is along the bottom (x-axis) and the child’s weight (in kilograms) is up the left side (y-axis). Children with weight-for-length falling below the -2 z-score line are considered to be wasted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rtl="0">
              <a:spcBef>
                <a:spcPts val="0"/>
              </a:spcBef>
              <a:buNone/>
            </a:pPr>
            <a:r>
              <a:rPr lang="en" dirty="0"/>
              <a:t>We have used weight for length chart here</a:t>
            </a:r>
          </a:p>
        </p:txBody>
      </p:sp>
      <p:sp>
        <p:nvSpPr>
          <p:cNvPr id="449" name="Shape 449"/>
          <p:cNvSpPr txBox="1">
            <a:spLocks noGrp="1"/>
          </p:cNvSpPr>
          <p:nvPr>
            <p:ph type="body" idx="1"/>
          </p:nvPr>
        </p:nvSpPr>
        <p:spPr>
          <a:xfrm>
            <a:off x="2514600" y="1200150"/>
            <a:ext cx="3429000" cy="2011500"/>
          </a:xfrm>
          <a:prstGeom prst="rect">
            <a:avLst/>
          </a:prstGeom>
        </p:spPr>
        <p:txBody>
          <a:bodyPr lIns="91425" tIns="91425" rIns="91425" bIns="91425" anchor="t" anchorCtr="0">
            <a:noAutofit/>
          </a:bodyPr>
          <a:lstStyle/>
          <a:p>
            <a:pPr algn="just">
              <a:buNone/>
            </a:pPr>
            <a:r>
              <a:rPr lang="en-US" sz="1400" dirty="0"/>
              <a:t>Weight-for-length is used typically for children 0-24 months, whereas weight-for-height is used for older children who are able to stand up on their own. It can be very difficult to accurately assess weight-for-length for infants less than 55 cm long. Children with weight-for-length falling below the -2 z-score line are considered to be wasted. Wasting is a major cause of mortality in children under 5, so children assessed as being “wasted” need immediate medical attention. Children with weight-for-length above the +2 z-score line are considered overweight and may be at risk for child obesity.</a:t>
            </a:r>
          </a:p>
          <a:p>
            <a:pPr lvl="0" rtl="0">
              <a:spcBef>
                <a:spcPts val="0"/>
              </a:spcBef>
              <a:buNone/>
            </a:pPr>
            <a:endParaRPr lang="en" sz="1800" dirty="0"/>
          </a:p>
        </p:txBody>
      </p:sp>
      <p:pic>
        <p:nvPicPr>
          <p:cNvPr id="450" name="Shape 450"/>
          <p:cNvPicPr preferRelativeResize="0"/>
          <p:nvPr/>
        </p:nvPicPr>
        <p:blipFill>
          <a:blip r:embed="rId3"/>
          <a:stretch>
            <a:fillRect/>
          </a:stretch>
        </p:blipFill>
        <p:spPr>
          <a:xfrm>
            <a:off x="6019800" y="209550"/>
            <a:ext cx="2819400" cy="2536747"/>
          </a:xfrm>
          <a:prstGeom prst="ellipse">
            <a:avLst/>
          </a:prstGeom>
          <a:noFill/>
          <a:ln w="57150">
            <a:solidFill>
              <a:srgbClr val="02BDC7"/>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4"/>
        <p:cNvGrpSpPr/>
        <p:nvPr/>
      </p:nvGrpSpPr>
      <p:grpSpPr>
        <a:xfrm>
          <a:off x="0" y="0"/>
          <a:ext cx="0" cy="0"/>
          <a:chOff x="0" y="0"/>
          <a:chExt cx="0" cy="0"/>
        </a:xfrm>
      </p:grpSpPr>
      <p:pic>
        <p:nvPicPr>
          <p:cNvPr id="5" name="Picture 4" descr="cht_wfl_girls_z_0_2.jp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spcBef>
                <a:spcPts val="0"/>
              </a:spcBef>
              <a:buNone/>
            </a:pPr>
            <a:r>
              <a:rPr lang="en"/>
              <a:t>Use charts to explain your ideas</a:t>
            </a:r>
          </a:p>
        </p:txBody>
      </p:sp>
      <p:sp>
        <p:nvSpPr>
          <p:cNvPr id="461" name="Shape 461"/>
          <p:cNvSpPr/>
          <p:nvPr/>
        </p:nvSpPr>
        <p:spPr>
          <a:xfrm>
            <a:off x="3642279" y="1045150"/>
            <a:ext cx="1948800" cy="1948800"/>
          </a:xfrm>
          <a:prstGeom prst="ellipse">
            <a:avLst/>
          </a:prstGeom>
          <a:noFill/>
          <a:ln w="9525" cap="flat" cmpd="sng">
            <a:solidFill>
              <a:srgbClr val="FFB6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4A5C65"/>
                </a:solidFill>
                <a:latin typeface="Lato Light"/>
                <a:ea typeface="Lato Light"/>
                <a:cs typeface="Lato Light"/>
                <a:sym typeface="Lato Light"/>
              </a:rPr>
              <a:t>Yellow</a:t>
            </a:r>
          </a:p>
        </p:txBody>
      </p:sp>
      <p:sp>
        <p:nvSpPr>
          <p:cNvPr id="462" name="Shape 462"/>
          <p:cNvSpPr/>
          <p:nvPr/>
        </p:nvSpPr>
        <p:spPr>
          <a:xfrm>
            <a:off x="4479533" y="2450691"/>
            <a:ext cx="1948800" cy="1948800"/>
          </a:xfrm>
          <a:prstGeom prst="ellipse">
            <a:avLst/>
          </a:prstGeom>
          <a:noFill/>
          <a:ln w="9525" cap="flat" cmpd="sng">
            <a:solidFill>
              <a:srgbClr val="FC4067"/>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4A5C65"/>
                </a:solidFill>
                <a:latin typeface="Lato Light"/>
                <a:ea typeface="Lato Light"/>
                <a:cs typeface="Lato Light"/>
                <a:sym typeface="Lato Light"/>
              </a:rPr>
              <a:t>Red</a:t>
            </a:r>
          </a:p>
        </p:txBody>
      </p:sp>
      <p:sp>
        <p:nvSpPr>
          <p:cNvPr id="463" name="Shape 463"/>
          <p:cNvSpPr/>
          <p:nvPr/>
        </p:nvSpPr>
        <p:spPr>
          <a:xfrm>
            <a:off x="5307100" y="1045150"/>
            <a:ext cx="1948799" cy="1948800"/>
          </a:xfrm>
          <a:prstGeom prst="ellipse">
            <a:avLst/>
          </a:prstGeom>
          <a:noFill/>
          <a:ln w="9525" cap="flat" cmpd="sng">
            <a:solidFill>
              <a:srgbClr val="02BDC7"/>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4A5C65"/>
                </a:solidFill>
                <a:latin typeface="Lato Light"/>
                <a:ea typeface="Lato Light"/>
                <a:cs typeface="Lato Light"/>
                <a:sym typeface="Lato Light"/>
              </a:rPr>
              <a:t>Blue</a:t>
            </a:r>
          </a:p>
        </p:txBody>
      </p:sp>
      <p:pic>
        <p:nvPicPr>
          <p:cNvPr id="6" name="Picture 5" descr="cht_wfl_boys_z_0_2.jp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710</Words>
  <Application>Microsoft Office PowerPoint</Application>
  <PresentationFormat>On-screen Show (16:9)</PresentationFormat>
  <Paragraphs>48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Perpetua Titling MT</vt:lpstr>
      <vt:lpstr>Lato Light</vt:lpstr>
      <vt:lpstr>Arial</vt:lpstr>
      <vt:lpstr>Roboto Slab Light</vt:lpstr>
      <vt:lpstr>Kent template</vt:lpstr>
      <vt:lpstr>Smart Cradle</vt:lpstr>
      <vt:lpstr>Abstract</vt:lpstr>
      <vt:lpstr> Weight &amp; Length Calculation</vt:lpstr>
      <vt:lpstr>Using sensors for measurement</vt:lpstr>
      <vt:lpstr>Comparing with WHO standards</vt:lpstr>
      <vt:lpstr>The Growth  Charts</vt:lpstr>
      <vt:lpstr>We have used weight for length chart here</vt:lpstr>
      <vt:lpstr>PowerPoint Presentation</vt:lpstr>
      <vt:lpstr>Use charts to explain your ideas</vt:lpstr>
      <vt:lpstr>PowerPoint Presentation</vt:lpstr>
      <vt:lpstr>Additional Features</vt:lpstr>
      <vt:lpstr> Baby crying alert system</vt:lpstr>
      <vt:lpstr>PowerPoint Presentation</vt:lpstr>
      <vt:lpstr>Baby monitoring system : Using a camera</vt:lpstr>
      <vt:lpstr>PowerPoint Presentation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Growth Monitoring System</dc:title>
  <dc:creator>taranjeet kaur</dc:creator>
  <cp:lastModifiedBy>prerna singh</cp:lastModifiedBy>
  <cp:revision>17</cp:revision>
  <dcterms:modified xsi:type="dcterms:W3CDTF">2017-07-13T07:23:19Z</dcterms:modified>
</cp:coreProperties>
</file>