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38560"/>
            <a:ext cx="10023343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Intelligent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vRAN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Based MT/DU Resource Multiplexing for IAB Nodes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  <a:endParaRPr lang="en-IN" b="1" dirty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AN04ITER </a:t>
            </a:r>
          </a:p>
          <a:p>
            <a:pPr marL="228600" indent="-228600">
              <a:buAutoNum type="arabicPeriod"/>
            </a:pPr>
            <a:r>
              <a:rPr lang="en-IN" sz="12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ITER (SOA)</a:t>
            </a:r>
            <a:endParaRPr lang="en-IN" sz="12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lvl="1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5113" lvl="1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5113" lvl="1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5113" lvl="1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5113" lvl="1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5113" lvl="1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Physical aspects of multiplexing.</a:t>
            </a: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Fundamentals of Machine Learning</a:t>
            </a: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Supervised Learning</a:t>
            </a: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Execution of ML tools</a:t>
            </a: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Working </a:t>
            </a:r>
            <a:r>
              <a:rPr lang="en-US" sz="1600" dirty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and implementation of k-means </a:t>
            </a:r>
            <a:r>
              <a:rPr lang="en-US" sz="1600" dirty="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algorithm and KNN</a:t>
            </a:r>
            <a:endParaRPr lang="en-US" sz="1600" dirty="0" smtClean="0">
              <a:solidFill>
                <a:srgbClr val="00B05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5113" lvl="1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5113" lvl="1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5113" lvl="1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5113" lvl="1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5113" lvl="1" indent="-171450">
              <a:buFont typeface="Arial" panose="020B0604020202020204" pitchFamily="34" charset="0"/>
              <a:buChar char="•"/>
            </a:pP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dirty="0" smtClean="0">
              <a:solidFill>
                <a:srgbClr val="00B05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9875" indent="-269875" algn="ctr"/>
            <a:r>
              <a:rPr lang="en-US" dirty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Gather insights from the s</a:t>
            </a:r>
            <a:r>
              <a:rPr lang="en-US" dirty="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tudy </a:t>
            </a:r>
            <a:r>
              <a:rPr lang="en-US" dirty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and create a </a:t>
            </a:r>
            <a:r>
              <a:rPr lang="en-US" dirty="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model that </a:t>
            </a:r>
            <a:r>
              <a:rPr lang="en-US" dirty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can </a:t>
            </a:r>
            <a:r>
              <a:rPr lang="en-US" dirty="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suite the problem of </a:t>
            </a:r>
            <a:r>
              <a:rPr lang="en-US" dirty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scheduling between </a:t>
            </a:r>
            <a:r>
              <a:rPr lang="en-US" dirty="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nodes </a:t>
            </a:r>
            <a:r>
              <a:rPr lang="en-US" dirty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of IAB</a:t>
            </a:r>
            <a:endParaRPr lang="en-IN" sz="1400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5616" y="2051043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 smtClean="0">
              <a:solidFill>
                <a:srgbClr val="00B05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Learned about Physical Layer of multiplexing (TDM, FDM etc.)</a:t>
            </a:r>
            <a:r>
              <a:rPr lang="en-IN" sz="1600" dirty="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Fundamentals of </a:t>
            </a:r>
            <a:r>
              <a:rPr lang="en-IN" sz="160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machine learning.</a:t>
            </a:r>
            <a:r>
              <a:rPr lang="en-IN" sz="160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endParaRPr lang="en-IN" sz="1600" dirty="0">
              <a:solidFill>
                <a:srgbClr val="00B05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600" dirty="0">
              <a:solidFill>
                <a:srgbClr val="00B05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B05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Since it’s a new topic for us so we’re struggling to get core </a:t>
            </a:r>
            <a:r>
              <a:rPr lang="en-US" dirty="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Facing difficulties while understanding IAB scheduling</a:t>
            </a:r>
          </a:p>
          <a:p>
            <a:endParaRPr lang="en-US" dirty="0" smtClean="0">
              <a:solidFill>
                <a:srgbClr val="00B05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dirty="0">
              <a:solidFill>
                <a:srgbClr val="00B05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IN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14</a:t>
            </a:r>
            <a:r>
              <a:rPr lang="en-IN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-09-2021   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5135</TotalTime>
  <Words>126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SamsungOne 600C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Microsoft account</cp:lastModifiedBy>
  <cp:revision>72</cp:revision>
  <cp:lastPrinted>2019-06-27T12:08:24Z</cp:lastPrinted>
  <dcterms:created xsi:type="dcterms:W3CDTF">2019-04-12T08:37:01Z</dcterms:created>
  <dcterms:modified xsi:type="dcterms:W3CDTF">2021-09-14T18:04:13Z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C:\Users\parina.kolhe\Downloads\MEntor_Feedback\MSRIT\Intelligent Bixby responses using collaborative recommendations_feedback.pptx</vt:lpwstr>
  </property>
  <property fmtid="{D5CDD505-2E9C-101B-9397-08002B2CF9AE}" pid="4" name="ContentTypeId">
    <vt:lpwstr>0x010100168D5616F9BF194488B07F0627BAB481</vt:lpwstr>
  </property>
</Properties>
</file>