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01235-3881-4B0F-8639-A8A265EBFA8F}" v="8" dt="2024-09-07T15:33:1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2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astogi" userId="3db62b20d003df13" providerId="LiveId" clId="{FF201235-3881-4B0F-8639-A8A265EBFA8F}"/>
    <pc:docChg chg="modSld">
      <pc:chgData name="Aditya Rastogi" userId="3db62b20d003df13" providerId="LiveId" clId="{FF201235-3881-4B0F-8639-A8A265EBFA8F}" dt="2024-09-07T15:33:07.004" v="3"/>
      <pc:docMkLst>
        <pc:docMk/>
      </pc:docMkLst>
      <pc:sldChg chg="modSp">
        <pc:chgData name="Aditya Rastogi" userId="3db62b20d003df13" providerId="LiveId" clId="{FF201235-3881-4B0F-8639-A8A265EBFA8F}" dt="2024-09-07T15:33:07.004" v="3"/>
        <pc:sldMkLst>
          <pc:docMk/>
          <pc:sldMk cId="0" sldId="256"/>
        </pc:sldMkLst>
        <pc:picChg chg="mod">
          <ac:chgData name="Aditya Rastogi" userId="3db62b20d003df13" providerId="LiveId" clId="{FF201235-3881-4B0F-8639-A8A265EBFA8F}" dt="2024-09-07T15:33:07.004" v="3"/>
          <ac:picMkLst>
            <pc:docMk/>
            <pc:sldMk cId="0" sldId="256"/>
            <ac:picMk id="3" creationId="{A8F96AB4-C9E9-2797-5EB8-A03DE8D5F8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43298" y="1378975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PS Code: SIH1605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</a:t>
            </a:r>
            <a:r>
              <a:rPr lang="en-GB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Women Safety Analytics – Protecting Women from safety threats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Team Name: Tech Titans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Team Leader Name: Raghvendra Singh Chouhan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U-0735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Institute Name: BML MUNJAL UNIVERSITY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Times New Roman" panose="02020603050405020304" pitchFamily="18" charset="0"/>
                <a:sym typeface="Franklin Gothic"/>
              </a:rPr>
              <a:t>Theme Name: Miscellaneous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96AB4-C9E9-2797-5EB8-A03DE8D5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47" y="178858"/>
            <a:ext cx="3218084" cy="1121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64255" y="51317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61760" y="1592271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GB" dirty="0"/>
              <a:t>Mahila </a:t>
            </a:r>
            <a:r>
              <a:rPr lang="en-GB" dirty="0" err="1"/>
              <a:t>Sunaksha</a:t>
            </a:r>
            <a:r>
              <a:rPr lang="en-GB" dirty="0"/>
              <a:t> is a web application designed to enhance </a:t>
            </a:r>
            <a:r>
              <a:rPr lang="en-GB" b="1" dirty="0"/>
              <a:t>women's safety by providing real-time, data-driven route </a:t>
            </a:r>
            <a:r>
              <a:rPr lang="en-GB" dirty="0"/>
              <a:t>suggestions based on district-wise crime rates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dirty="0"/>
              <a:t>By calculating </a:t>
            </a:r>
            <a:r>
              <a:rPr lang="en-GB" b="1" dirty="0"/>
              <a:t>safety scores for each district</a:t>
            </a:r>
            <a:r>
              <a:rPr lang="en-GB" dirty="0"/>
              <a:t>, it helps women </a:t>
            </a:r>
            <a:r>
              <a:rPr lang="en-GB" b="1" dirty="0"/>
              <a:t>choose the safest routes</a:t>
            </a:r>
            <a:r>
              <a:rPr lang="en-GB" dirty="0"/>
              <a:t>, avoiding high-risk areas.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dirty="0"/>
              <a:t>The app's </a:t>
            </a:r>
            <a:r>
              <a:rPr lang="en-GB" b="1" dirty="0"/>
              <a:t>integration of live crime data</a:t>
            </a:r>
            <a:r>
              <a:rPr lang="en-GB" dirty="0"/>
              <a:t> empowers users to make informed travel decisions, offering a vital tool for preventing incidents and promoting security in communities.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6978969" y="1410039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0"/>
            <a:r>
              <a:rPr lang="en-GB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 Flowchart :</a:t>
            </a:r>
            <a:endParaRPr lang="en-GB" dirty="0"/>
          </a:p>
          <a:p>
            <a:endParaRPr lang="en-IN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458239" y="4325332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HTML,CSS,JS (Frontend)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Leaflet.js and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OpenCage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API(Interactive Maps and Geocoding Services)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MySQL, Python and Flask(Database and Backend)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Pandas and NumPy(Data Preprocessing)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03D65-C224-2206-CFD0-3EB49499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16" y="2066347"/>
            <a:ext cx="5736924" cy="2138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14848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14848" y="2659096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dirty="0"/>
              <a:t>A woman uses Mahila </a:t>
            </a:r>
            <a:r>
              <a:rPr lang="en-GB" dirty="0" err="1"/>
              <a:t>Sunaksha</a:t>
            </a:r>
            <a:r>
              <a:rPr lang="en-GB" dirty="0"/>
              <a:t> to find the </a:t>
            </a:r>
            <a:r>
              <a:rPr lang="en-GB" b="1" dirty="0"/>
              <a:t>safest route for her late-night travel</a:t>
            </a:r>
            <a:r>
              <a:rPr lang="en-GB" dirty="0"/>
              <a:t>, avoiding high-crime areas.</a:t>
            </a:r>
            <a:r>
              <a:rPr lang="en-US" dirty="0"/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dirty="0"/>
              <a:t>After completing her journey, a user </a:t>
            </a:r>
            <a:r>
              <a:rPr lang="en-GB" b="1" dirty="0"/>
              <a:t>reports an unsafe area due to incident or crimes </a:t>
            </a:r>
            <a:r>
              <a:rPr lang="en-GB" dirty="0"/>
              <a:t>that they might have witnessed, helping future </a:t>
            </a:r>
            <a:r>
              <a:rPr lang="en-GB" dirty="0" err="1"/>
              <a:t>travelers</a:t>
            </a:r>
            <a:r>
              <a:rPr lang="en-GB" dirty="0"/>
              <a:t> avoid it.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dirty="0"/>
              <a:t>A woman uses the web application daily for her commute, </a:t>
            </a:r>
            <a:r>
              <a:rPr lang="en-GB" b="1" dirty="0"/>
              <a:t>ensuring she follows the safest route to and from work.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dirty="0"/>
              <a:t>A group of women uses the application to </a:t>
            </a:r>
            <a:r>
              <a:rPr lang="en-GB" b="1" dirty="0"/>
              <a:t>plan the safest path for their outing</a:t>
            </a:r>
            <a:r>
              <a:rPr lang="en-GB" dirty="0"/>
              <a:t>, avoiding risky areas.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33652" y="2300748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JavaScript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UI designing and handling user inputs, </a:t>
            </a:r>
            <a:r>
              <a:rPr lang="en-GB" sz="1600" dirty="0">
                <a:latin typeface="Libre Franklin" pitchFamily="2" charset="0"/>
              </a:rPr>
              <a:t>Client-side scripting for user interactions</a:t>
            </a: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Leaflet.js 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: Used </a:t>
            </a:r>
            <a:r>
              <a:rPr lang="en-GB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for interactive maps, displaying routes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err="1">
                <a:latin typeface="Libre Franklin" pitchFamily="2" charset="0"/>
              </a:rPr>
              <a:t>OpenCage</a:t>
            </a:r>
            <a:r>
              <a:rPr lang="en-US" sz="1600" b="1" dirty="0">
                <a:latin typeface="Libre Franklin" pitchFamily="2" charset="0"/>
              </a:rPr>
              <a:t> API </a:t>
            </a:r>
            <a:r>
              <a:rPr lang="en-US" sz="1600" dirty="0">
                <a:latin typeface="Libre Franklin" pitchFamily="2" charset="0"/>
              </a:rPr>
              <a:t>: </a:t>
            </a:r>
            <a:r>
              <a:rPr lang="en-GB" sz="1600" dirty="0">
                <a:latin typeface="Libre Franklin" pitchFamily="2" charset="0"/>
              </a:rPr>
              <a:t>For geocoding, translating location names into geographic coordinates to be used in route calculation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b="1" dirty="0">
                <a:latin typeface="Libre Franklin" pitchFamily="2" charset="0"/>
              </a:rPr>
              <a:t>Python and Flask </a:t>
            </a:r>
            <a:r>
              <a:rPr lang="en-GB" sz="1600" dirty="0">
                <a:latin typeface="Libre Franklin" pitchFamily="2" charset="0"/>
              </a:rPr>
              <a:t>: Used for or handling HTTP requests, routing, and server-side processing.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b="1" dirty="0">
                <a:latin typeface="Libre Franklin" pitchFamily="2" charset="0"/>
              </a:rPr>
              <a:t>MySQL</a:t>
            </a:r>
            <a:r>
              <a:rPr lang="en-GB" sz="1600" dirty="0">
                <a:latin typeface="Libre Franklin" pitchFamily="2" charset="0"/>
              </a:rPr>
              <a:t>: Relational database used to store district-wise crime data and user reports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b="1" dirty="0">
                <a:latin typeface="Libre Franklin" pitchFamily="2" charset="0"/>
              </a:rPr>
              <a:t>Government Crime Dataset </a:t>
            </a:r>
            <a:r>
              <a:rPr lang="en-GB" sz="1600" dirty="0">
                <a:latin typeface="Libre Franklin" pitchFamily="2" charset="0"/>
              </a:rPr>
              <a:t>:  Used to calculate the safety scores in each district.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b="1" dirty="0">
                <a:latin typeface="Libre Franklin" pitchFamily="2" charset="0"/>
              </a:rPr>
              <a:t>Pandas and </a:t>
            </a:r>
            <a:r>
              <a:rPr lang="en-GB" sz="1600" b="1" dirty="0" err="1">
                <a:latin typeface="Libre Franklin" pitchFamily="2" charset="0"/>
              </a:rPr>
              <a:t>Numpy</a:t>
            </a:r>
            <a:r>
              <a:rPr lang="en-GB" sz="1600" b="1" dirty="0">
                <a:latin typeface="Libre Franklin" pitchFamily="2" charset="0"/>
              </a:rPr>
              <a:t> </a:t>
            </a:r>
            <a:r>
              <a:rPr lang="en-GB" sz="1600" dirty="0">
                <a:latin typeface="Libre Franklin" pitchFamily="2" charset="0"/>
              </a:rPr>
              <a:t>: For manipulating and processing the crime rate data, performing calculations to generate safety scores.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dirty="0"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dirty="0"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600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Raghvendra Singh Chouhan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):			                             Stream (CSE )			Year (IIII)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Aman Gupta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):			                             Stream (CSE):			Year (III)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Saatvik</a:t>
            </a:r>
            <a:r>
              <a:rPr lang="en-US" sz="1200" b="1" dirty="0">
                <a:solidFill>
                  <a:srgbClr val="5D7C3F"/>
                </a:solidFill>
              </a:rPr>
              <a:t> Bhola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):			                             Stream (CSE):			Year (III) </a:t>
            </a: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GB" sz="1200" b="1" dirty="0">
                <a:solidFill>
                  <a:srgbClr val="5D7C3F"/>
                </a:solidFill>
              </a:rPr>
              <a:t>Team Member 3 Name: Manav Saini</a:t>
            </a: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):			                             Stream (CSE):			Year (III)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Jitender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):			                             Stream (CSE):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Anusha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):			                             Stream (CSE):			Year (III)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613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</vt:lpstr>
      <vt:lpstr>Noto Sans Symbols</vt:lpstr>
      <vt:lpstr>Libre Franklin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Raghvendra Chouhan</cp:lastModifiedBy>
  <cp:revision>3</cp:revision>
  <dcterms:created xsi:type="dcterms:W3CDTF">2022-02-11T07:14:46Z</dcterms:created>
  <dcterms:modified xsi:type="dcterms:W3CDTF">2024-09-08T06:00:04Z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