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sBpMR03wQs42hNz6J62vF/Kg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17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10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353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92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61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12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4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9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39019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Investor Pitch for </a:t>
            </a:r>
            <a:r>
              <a:rPr lang="en-US" dirty="0" err="1"/>
              <a:t>iShade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715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/>
              <a:t>The Adaptive Sunglass Revolution</a:t>
            </a:r>
            <a:endParaRPr dirty="0"/>
          </a:p>
          <a:p>
            <a:pPr marL="0" lvl="0" indent="0" algn="ctr" rtl="0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IN" dirty="0">
                <a:solidFill>
                  <a:srgbClr val="FF0000"/>
                </a:solidFill>
              </a:rPr>
              <a:t>By Prerna kapoor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Invest in </a:t>
            </a: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iShade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139" name="Google Shape;139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Strong market opportunity and growth potential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Unique product with a competitive edge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Scalable business model with high ROI potential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 and Closing Remarks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Open floor for questions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Thank you for your time and interest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Contact information for follow-up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Welcome and introduction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Overview of </a:t>
            </a:r>
            <a:r>
              <a:rPr lang="en-US" dirty="0" err="1"/>
              <a:t>iShade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Mission: Redefining eyewear with adaptive technology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Challenges with regular sunglasses: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Discomfort in changing light conditions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Frequent switching between sunglasses and glasses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Increasing demand for smart, adaptable products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Solution: Evolens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Light-responsive lenses that adjust automatically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Key features: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UV protection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Style and comfort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Durability and versatility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Opportunity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Global eyewear market size and growth trends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Target market segments: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Outdoor enthusiasts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Fashion-forward individuals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Commuters and travelers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Revenue streams: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Direct-to-consumer sales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Retail partnerships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Licensing technology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Pricing strategy: Premium yet competitive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&amp; Growth Strategy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Branding and positioning: Luxury and practicality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Digital marketing: Social media, influencers, and ads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Expansion plans: International markets and diverse product lines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Projections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Revenue forecast for 3-5 years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Break-even analysis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Funding allocation for R&amp;D, marketing, and scaling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Founders and key team members: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Expertise in product development, marketing, and operations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Advisors and partners: Adding credibility and support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276</Words>
  <Application>Microsoft Office PowerPoint</Application>
  <PresentationFormat>On-screen Show (4:3)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Investor Pitch for iShade</vt:lpstr>
      <vt:lpstr>Introduction</vt:lpstr>
      <vt:lpstr>The Problem</vt:lpstr>
      <vt:lpstr>The Solution: Evolens</vt:lpstr>
      <vt:lpstr>Market Opportunity</vt:lpstr>
      <vt:lpstr>Business Model</vt:lpstr>
      <vt:lpstr>Marketing &amp; Growth Strategy</vt:lpstr>
      <vt:lpstr>Financial Projections</vt:lpstr>
      <vt:lpstr>The Team</vt:lpstr>
      <vt:lpstr>Why Invest in iShade?</vt:lpstr>
      <vt:lpstr>Q&amp;A and 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prerna kapoor</dc:creator>
  <cp:lastModifiedBy>prerna kapoor</cp:lastModifiedBy>
  <cp:revision>1</cp:revision>
  <dcterms:created xsi:type="dcterms:W3CDTF">2013-01-27T09:14:16Z</dcterms:created>
  <dcterms:modified xsi:type="dcterms:W3CDTF">2025-01-10T18:01:31Z</dcterms:modified>
</cp:coreProperties>
</file>