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9144000" cy="5143500" type="screen16x9"/>
  <p:notesSz cx="6858000" cy="9144000"/>
  <p:embeddedFontLst>
    <p:embeddedFont>
      <p:font typeface="Lato" panose="020F0502020204030203" pitchFamily="34" charset="0"/>
      <p:regular r:id="rId5"/>
      <p:bold r:id="rId6"/>
      <p:italic r:id="rId7"/>
      <p:boldItalic r:id="rId8"/>
    </p:embeddedFont>
    <p:embeddedFont>
      <p:font typeface="Raleway"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4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96513b7a1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96513b7a1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60" name="Google Shape;60;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1" name="Google Shape;61;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5818E"/>
        </a:solidFill>
        <a:effectLst/>
      </p:bgPr>
    </p:bg>
    <p:spTree>
      <p:nvGrpSpPr>
        <p:cNvPr id="1"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1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7" name="Google Shape;67;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6"/>
            <p:cNvSpPr/>
            <p:nvPr/>
          </p:nvSpPr>
          <p:spPr>
            <a:xfrm rot="-5400000">
              <a:off x="4836311" y="2333254"/>
              <a:ext cx="25200" cy="536700"/>
            </a:xfrm>
            <a:prstGeom prst="rect">
              <a:avLst/>
            </a:prstGeom>
            <a:solidFill>
              <a:srgbClr val="458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74" name="Google Shape;74;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75" name="Google Shape;75;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1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82" name="Google Shape;82;p1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83" name="Google Shape;83;p17"/>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84" name="Google Shape;84;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1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91" name="Google Shape;91;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9"/>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98" name="Google Shape;98;p19"/>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9" name="Google Shape;99;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2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05" name="Google Shape;105;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2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112" name="Google Shape;112;p2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13" name="Google Shape;113;p21"/>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14" name="Google Shape;114;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5"/>
        <p:cNvGrpSpPr/>
        <p:nvPr/>
      </p:nvGrpSpPr>
      <p:grpSpPr>
        <a:xfrm>
          <a:off x="0" y="0"/>
          <a:ext cx="0" cy="0"/>
          <a:chOff x="0" y="0"/>
          <a:chExt cx="0" cy="0"/>
        </a:xfrm>
      </p:grpSpPr>
      <p:sp>
        <p:nvSpPr>
          <p:cNvPr id="116" name="Google Shape;116;p22"/>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17" name="Google Shape;117;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23"/>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124" name="Google Shape;124;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2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727650" y="561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Executive Summary</a:t>
            </a:r>
            <a:endParaRPr>
              <a:solidFill>
                <a:srgbClr val="434343"/>
              </a:solidFill>
              <a:latin typeface="Arial"/>
              <a:ea typeface="Arial"/>
              <a:cs typeface="Arial"/>
              <a:sym typeface="Arial"/>
            </a:endParaRPr>
          </a:p>
        </p:txBody>
      </p:sp>
      <p:sp>
        <p:nvSpPr>
          <p:cNvPr id="132" name="Google Shape;132;p25"/>
          <p:cNvSpPr txBox="1">
            <a:spLocks noGrp="1"/>
          </p:cNvSpPr>
          <p:nvPr>
            <p:ph type="body" idx="1"/>
          </p:nvPr>
        </p:nvSpPr>
        <p:spPr>
          <a:xfrm>
            <a:off x="729450" y="1604275"/>
            <a:ext cx="7688700" cy="2948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latin typeface="Arial"/>
                <a:ea typeface="Arial"/>
                <a:cs typeface="Arial"/>
                <a:sym typeface="Arial"/>
              </a:rPr>
              <a:t>In order to reach annual growth and expansion goals, Sauce &amp; Spoon installed tabletop tablet menus at the Downtown and North locations, with the tablets going live to guests on October 15. After sourcing and installing the tablets, training the staff, and a successful test run, we launched a pilot of the tablets, and gathered customer feedback through a survey that appeared on their devices at the end of their meal. Using that information, we implemented improvements to the operations, including continued waitstaff training, tablet audits to surface faulty devices, investigating instances of food waste, and more.</a:t>
            </a:r>
            <a:endParaRPr>
              <a:latin typeface="Arial"/>
              <a:ea typeface="Arial"/>
              <a:cs typeface="Arial"/>
              <a:sym typeface="Arial"/>
            </a:endParaRPr>
          </a:p>
          <a:p>
            <a:pPr marL="0" lvl="0" indent="0" algn="l" rtl="0">
              <a:spcBef>
                <a:spcPts val="1200"/>
              </a:spcBef>
              <a:spcAft>
                <a:spcPts val="1200"/>
              </a:spcAft>
              <a:buNone/>
            </a:pPr>
            <a:r>
              <a:rPr lang="en">
                <a:latin typeface="Arial"/>
                <a:ea typeface="Arial"/>
                <a:cs typeface="Arial"/>
                <a:sym typeface="Arial"/>
              </a:rPr>
              <a:t>Now that we’ve officially launched the tablets, we’ve increased the average daily guest count by 10%, decreased wait time by 30 minutes, cut checkout time down to one minute, and decreased food waste by 50%. Sales have gone up upwards of 20% since the rollout. Customer satisfaction has also increased from 72% after the initial pilot to 86% today. This, of course, shows us that there’s still room for improvement, which we will continue to make as we explore rolling out tablets to other Sauce &amp; Spoon locations in the near future.</a:t>
            </a:r>
            <a:endParaRPr>
              <a:latin typeface="Arial"/>
              <a:ea typeface="Arial"/>
              <a:cs typeface="Arial"/>
              <a:sym typeface="Arial"/>
            </a:endParaRPr>
          </a:p>
        </p:txBody>
      </p:sp>
      <p:pic>
        <p:nvPicPr>
          <p:cNvPr id="133" name="Google Shape;133;p25"/>
          <p:cNvPicPr preferRelativeResize="0"/>
          <p:nvPr/>
        </p:nvPicPr>
        <p:blipFill>
          <a:blip r:embed="rId3">
            <a:alphaModFix/>
          </a:blip>
          <a:stretch>
            <a:fillRect/>
          </a:stretch>
        </p:blipFill>
        <p:spPr>
          <a:xfrm>
            <a:off x="8553000" y="4552500"/>
            <a:ext cx="590995" cy="59099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219</Words>
  <Application>Microsoft Office PowerPoint</Application>
  <PresentationFormat>On-screen Show (16:9)</PresentationFormat>
  <Paragraphs>3</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Raleway</vt:lpstr>
      <vt:lpstr>Arial</vt:lpstr>
      <vt:lpstr>Lato</vt:lpstr>
      <vt:lpstr>Simple Light</vt:lpstr>
      <vt:lpstr>Streamline</vt:lpstr>
      <vt:lpstr>Executive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prerna arora</dc:creator>
  <cp:lastModifiedBy>prerna arora</cp:lastModifiedBy>
  <cp:revision>1</cp:revision>
  <dcterms:modified xsi:type="dcterms:W3CDTF">2025-07-06T11:21:50Z</dcterms:modified>
</cp:coreProperties>
</file>