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tablet pilot launched at both locations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The weekend before we ran a successful test run at one location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Hard work of many team members over the course of a few months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Now, let’s take a look at how successful it was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aca0fa4b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aca0fa4b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made a list of evaluation questions around how we wanted to measure success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 included questions around tablet experience, satisfaction, visit length, if they experienced any technical issues, and more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 administered the survey by offering it on the tablet after they pay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ca0fa4ba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ca0fa4ba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Guests were generally satisfied with their experience, but there’s room for improvement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Other results included: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Guests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preferred their experience with the tablets over a traditional waiter experience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Guests found the checkout process quick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There’s still work to do on improving speed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Guest orders are still being made incorrectly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ca0fa4ba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ca0fa4ba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Notes: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Guests noted that they were still waiting the usual time for their table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Guests noted that they were spending the same amount of time at the table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One goal for the tablets was to decrease visit 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We’ll work with the GMs to speed up visit time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ca0fa4ba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ca0fa4ba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Guests noted that some of their tablets weren’t working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want to put a plan in place to check tablets at the beginning the night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We also want to put a plan in place to swap out tablets immediately if that happens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55" name="Google Shape;55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285200"/>
            <a:ext cx="8520600" cy="10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C7182"/>
                </a:solidFill>
                <a:latin typeface="Open Sans"/>
                <a:ea typeface="Open Sans"/>
                <a:cs typeface="Open Sans"/>
                <a:sym typeface="Open Sans"/>
              </a:rPr>
              <a:t>Tablet Pilot Findings</a:t>
            </a:r>
            <a:endParaRPr b="1">
              <a:solidFill>
                <a:srgbClr val="0C71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449" y="4170800"/>
            <a:ext cx="761100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1140750" y="1711150"/>
            <a:ext cx="6862500" cy="2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Open Sans"/>
                <a:ea typeface="Open Sans"/>
                <a:cs typeface="Open Sans"/>
                <a:sym typeface="Open Sans"/>
              </a:rPr>
              <a:t>Milestone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: Restaurant tablet pilot launched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latin typeface="Open Sans"/>
                <a:ea typeface="Open Sans"/>
                <a:cs typeface="Open Sans"/>
                <a:sym typeface="Open Sans"/>
              </a:rPr>
              <a:t>How we got there...</a:t>
            </a:r>
            <a:endParaRPr sz="2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5" name="Google Shape;65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449" y="4170800"/>
            <a:ext cx="761100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ctrTitle" idx="4294967295"/>
          </p:nvPr>
        </p:nvSpPr>
        <p:spPr>
          <a:xfrm>
            <a:off x="311700" y="285200"/>
            <a:ext cx="85206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C7182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  <a:endParaRPr sz="3200" b="1">
              <a:solidFill>
                <a:srgbClr val="0C71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140750" y="1317500"/>
            <a:ext cx="6862500" cy="31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Open Sans"/>
                <a:ea typeface="Open Sans"/>
                <a:cs typeface="Open Sans"/>
                <a:sym typeface="Open Sans"/>
              </a:rPr>
              <a:t>Did we achieve our goals?</a:t>
            </a:r>
            <a:endParaRPr sz="23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Open Sans"/>
                <a:ea typeface="Open Sans"/>
                <a:cs typeface="Open Sans"/>
                <a:sym typeface="Open Sans"/>
              </a:rPr>
              <a:t>Were customers satisfied?</a:t>
            </a:r>
            <a:endParaRPr sz="23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In order to evaluate the tablet launch, we asked guests to complete a survey on the tablet at the end of their visit.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75" name="Google Shape;75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449" y="4170800"/>
            <a:ext cx="761100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>
            <a:spLocks noGrp="1"/>
          </p:cNvSpPr>
          <p:nvPr>
            <p:ph type="ctrTitle" idx="4294967295"/>
          </p:nvPr>
        </p:nvSpPr>
        <p:spPr>
          <a:xfrm>
            <a:off x="311700" y="285200"/>
            <a:ext cx="85206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C7182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  <a:endParaRPr sz="3200" b="1">
              <a:solidFill>
                <a:srgbClr val="0C71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1140750" y="1693325"/>
            <a:ext cx="6862500" cy="27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latin typeface="Open Sans"/>
                <a:ea typeface="Open Sans"/>
                <a:cs typeface="Open Sans"/>
                <a:sym typeface="Open Sans"/>
              </a:rPr>
              <a:t>72%</a:t>
            </a:r>
            <a:endParaRPr sz="5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of guests rated their experience as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either a 4 or 5 (Great)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85" name="Google Shape;85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449" y="4170800"/>
            <a:ext cx="761100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>
            <a:spLocks noGrp="1"/>
          </p:cNvSpPr>
          <p:nvPr>
            <p:ph type="ctrTitle" idx="4294967295"/>
          </p:nvPr>
        </p:nvSpPr>
        <p:spPr>
          <a:xfrm>
            <a:off x="311700" y="285200"/>
            <a:ext cx="85206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C7182"/>
                </a:solidFill>
                <a:latin typeface="Open Sans"/>
                <a:ea typeface="Open Sans"/>
                <a:cs typeface="Open Sans"/>
                <a:sym typeface="Open Sans"/>
              </a:rPr>
              <a:t>Recommendation #1</a:t>
            </a:r>
            <a:endParaRPr sz="3200" b="1">
              <a:solidFill>
                <a:srgbClr val="0C71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140750" y="1317500"/>
            <a:ext cx="6862500" cy="31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Open Sans"/>
                <a:ea typeface="Open Sans"/>
                <a:cs typeface="Open Sans"/>
                <a:sym typeface="Open Sans"/>
              </a:rPr>
              <a:t>Survey Finding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: Table turn time didn’t decrease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Open Sans"/>
                <a:ea typeface="Open Sans"/>
                <a:cs typeface="Open Sans"/>
                <a:sym typeface="Open Sans"/>
              </a:rPr>
              <a:t>Recommendation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: Work with GMs on speeding up guest visits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95" name="Google Shape;95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0C71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4449" y="4170800"/>
            <a:ext cx="761100" cy="7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>
            <a:spLocks noGrp="1"/>
          </p:cNvSpPr>
          <p:nvPr>
            <p:ph type="ctrTitle" idx="4294967295"/>
          </p:nvPr>
        </p:nvSpPr>
        <p:spPr>
          <a:xfrm>
            <a:off x="311700" y="285200"/>
            <a:ext cx="8520600" cy="10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C7182"/>
                </a:solidFill>
                <a:latin typeface="Open Sans"/>
                <a:ea typeface="Open Sans"/>
                <a:cs typeface="Open Sans"/>
                <a:sym typeface="Open Sans"/>
              </a:rPr>
              <a:t>Recommendation #2</a:t>
            </a:r>
            <a:endParaRPr sz="3200" b="1">
              <a:solidFill>
                <a:srgbClr val="0C718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140750" y="1317500"/>
            <a:ext cx="6862500" cy="31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Open Sans"/>
                <a:ea typeface="Open Sans"/>
                <a:cs typeface="Open Sans"/>
                <a:sym typeface="Open Sans"/>
              </a:rPr>
              <a:t>Survey Finding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: Tablet malfunctions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latin typeface="Open Sans"/>
                <a:ea typeface="Open Sans"/>
                <a:cs typeface="Open Sans"/>
                <a:sym typeface="Open Sans"/>
              </a:rPr>
              <a:t>Recommendation</a:t>
            </a:r>
            <a:r>
              <a:rPr lang="en" sz="2300">
                <a:latin typeface="Open Sans"/>
                <a:ea typeface="Open Sans"/>
                <a:cs typeface="Open Sans"/>
                <a:sym typeface="Open Sans"/>
              </a:rPr>
              <a:t>: Implement process for checking tablets before service/changing out tablets between guests</a:t>
            </a:r>
            <a:endParaRPr sz="23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</Words>
  <Application>Microsoft Office PowerPoint</Application>
  <PresentationFormat>On-screen Show (16:9)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Open Sans</vt:lpstr>
      <vt:lpstr>Arial</vt:lpstr>
      <vt:lpstr>Simple Light</vt:lpstr>
      <vt:lpstr>Tablet Pilot Findings</vt:lpstr>
      <vt:lpstr>Evaluation</vt:lpstr>
      <vt:lpstr>Results</vt:lpstr>
      <vt:lpstr>Recommendation #1</vt:lpstr>
      <vt:lpstr>Recommendation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prerna arora</dc:creator>
  <cp:lastModifiedBy>prerna arora</cp:lastModifiedBy>
  <cp:revision>1</cp:revision>
  <dcterms:modified xsi:type="dcterms:W3CDTF">2025-07-06T10:32:03Z</dcterms:modified>
</cp:coreProperties>
</file>