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0C7182"/>
                </a:solidFill>
              </a:rPr>
              <a:t>[Title]</a:t>
            </a:r>
            <a:endParaRPr sz="4200" b="1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Findings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[Title]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prerna arora</dc:creator>
  <cp:lastModifiedBy>prerna arora</cp:lastModifiedBy>
  <cp:revision>1</cp:revision>
  <dcterms:modified xsi:type="dcterms:W3CDTF">2025-07-06T10:31:34Z</dcterms:modified>
</cp:coreProperties>
</file>