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C05D11-81C4-4C84-A7C9-929C15F2CB27}">
  <a:tblStyle styleId="{90C05D11-81C4-4C84-A7C9-929C15F2CB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4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455395c9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455395c9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d6139be6a_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d6139be6a_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230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157113" y="550375"/>
          <a:ext cx="8804550" cy="4373860"/>
        </p:xfrm>
        <a:graphic>
          <a:graphicData uri="http://schemas.openxmlformats.org/drawingml/2006/table">
            <a:tbl>
              <a:tblPr>
                <a:noFill/>
                <a:tableStyleId>{90C05D11-81C4-4C84-A7C9-929C15F2CB27}</a:tableStyleId>
              </a:tblPr>
              <a:tblGrid>
                <a:gridCol w="204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54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0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Stakeholder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Role 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Power (H/M/L)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Interest (H/M/L)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rgbClr val="666666"/>
                          </a:solidFill>
                        </a:rPr>
                        <a:t>Notes</a:t>
                      </a:r>
                      <a:endParaRPr sz="1200" b="1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 anchor="ctr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5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rgbClr val="666666"/>
                        </a:solidFill>
                      </a:endParaRPr>
                    </a:p>
                  </a:txBody>
                  <a:tcPr marL="66675" marR="66675" marT="50000" marB="50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5" name="Google Shape;55;p13"/>
          <p:cNvSpPr txBox="1"/>
          <p:nvPr/>
        </p:nvSpPr>
        <p:spPr>
          <a:xfrm>
            <a:off x="760350" y="34341"/>
            <a:ext cx="76233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5818E"/>
                </a:solidFill>
                <a:highlight>
                  <a:srgbClr val="FFFFFF"/>
                </a:highlight>
              </a:rPr>
              <a:t>Stakeholder Analysis</a:t>
            </a:r>
            <a:endParaRPr sz="1800" b="1">
              <a:solidFill>
                <a:srgbClr val="45818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24888" y="581998"/>
            <a:ext cx="2817600" cy="1868100"/>
          </a:xfrm>
          <a:prstGeom prst="rect">
            <a:avLst/>
          </a:pr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Keep satisfied (high priority)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5642483" y="581998"/>
            <a:ext cx="2817600" cy="18681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Manage closely (high effort)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824888" y="2450233"/>
            <a:ext cx="2817600" cy="18681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</a:rPr>
              <a:t>Monitor (minimum effort)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642483" y="2450233"/>
            <a:ext cx="2817600" cy="1868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666666"/>
                </a:solidFill>
              </a:rPr>
              <a:t>Show consideration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 rot="-5400000">
            <a:off x="1267475" y="2314375"/>
            <a:ext cx="16770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Power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553788" y="47864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553788" y="4084038"/>
            <a:ext cx="1220400" cy="2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 rot="10800000">
            <a:off x="2526443" y="869463"/>
            <a:ext cx="0" cy="14766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8;p14"/>
          <p:cNvCxnSpPr/>
          <p:nvPr/>
        </p:nvCxnSpPr>
        <p:spPr>
          <a:xfrm>
            <a:off x="2526443" y="2571306"/>
            <a:ext cx="0" cy="15429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Google Shape;69;p14"/>
          <p:cNvSpPr txBox="1"/>
          <p:nvPr/>
        </p:nvSpPr>
        <p:spPr>
          <a:xfrm>
            <a:off x="5164688" y="4250781"/>
            <a:ext cx="10071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7806913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high</a:t>
            </a:r>
            <a:endParaRPr>
              <a:solidFill>
                <a:srgbClr val="CCCCCC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2526438" y="4254272"/>
            <a:ext cx="9243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low</a:t>
            </a:r>
            <a:endParaRPr>
              <a:solidFill>
                <a:srgbClr val="CCCCCC"/>
              </a:solidFill>
            </a:endParaRPr>
          </a:p>
        </p:txBody>
      </p:sp>
      <p:cxnSp>
        <p:nvCxnSpPr>
          <p:cNvPr id="72" name="Google Shape;72;p14"/>
          <p:cNvCxnSpPr>
            <a:stCxn id="69" idx="3"/>
          </p:cNvCxnSpPr>
          <p:nvPr/>
        </p:nvCxnSpPr>
        <p:spPr>
          <a:xfrm>
            <a:off x="6171788" y="4422231"/>
            <a:ext cx="1840200" cy="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3" name="Google Shape;73;p14"/>
          <p:cNvCxnSpPr>
            <a:stCxn id="69" idx="1"/>
            <a:endCxn id="71" idx="3"/>
          </p:cNvCxnSpPr>
          <p:nvPr/>
        </p:nvCxnSpPr>
        <p:spPr>
          <a:xfrm flipH="1">
            <a:off x="3450788" y="4422231"/>
            <a:ext cx="1713900" cy="36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" name="Google Shape;74;p14"/>
          <p:cNvSpPr/>
          <p:nvPr/>
        </p:nvSpPr>
        <p:spPr>
          <a:xfrm>
            <a:off x="341425" y="975725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Omar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Owner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64875" y="80400"/>
            <a:ext cx="1360200" cy="7830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EFEF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Drag each stakeholder’s box to the appropriate place on the power-interest grid</a:t>
            </a:r>
            <a:endParaRPr sz="1300"/>
          </a:p>
        </p:txBody>
      </p:sp>
      <p:sp>
        <p:nvSpPr>
          <p:cNvPr id="76" name="Google Shape;76;p14"/>
          <p:cNvSpPr/>
          <p:nvPr/>
        </p:nvSpPr>
        <p:spPr>
          <a:xfrm>
            <a:off x="341425" y="1432751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Deanna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Director of Operations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341425" y="1889776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Carter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Exec. Chef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341425" y="2346802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Gilly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GM - North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341425" y="2803827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Alex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GM - Downtown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80" name="Google Shape;80;p14"/>
          <p:cNvSpPr/>
          <p:nvPr/>
        </p:nvSpPr>
        <p:spPr>
          <a:xfrm>
            <a:off x="341425" y="3260853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Zane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Kitchen Manager - North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341425" y="3717878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Larissa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Kitchen Manager - Downtown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341425" y="4174904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Seydou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Restaurant Consultant</a:t>
            </a:r>
            <a:endParaRPr sz="600" b="1">
              <a:solidFill>
                <a:srgbClr val="FFFFFF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4948738" y="4529725"/>
            <a:ext cx="1360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</a:rPr>
              <a:t>Interest</a:t>
            </a:r>
            <a:endParaRPr sz="1600">
              <a:solidFill>
                <a:srgbClr val="434343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215500" y="2247775"/>
            <a:ext cx="62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CCCC"/>
                </a:solidFill>
              </a:rPr>
              <a:t>med</a:t>
            </a:r>
            <a:endParaRPr sz="1600">
              <a:solidFill>
                <a:srgbClr val="CCCCCC"/>
              </a:solidFill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341425" y="4631931"/>
            <a:ext cx="1007100" cy="3447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FFFF"/>
                </a:solidFill>
              </a:rPr>
              <a:t>Nia</a:t>
            </a:r>
            <a:endParaRPr sz="9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FFF"/>
                </a:solidFill>
              </a:rPr>
              <a:t>General Manager - Waterfront</a:t>
            </a:r>
            <a:endParaRPr sz="6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On-screen Show (16:9)</PresentationFormat>
  <Paragraphs>37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prerna arora</dc:creator>
  <cp:lastModifiedBy>prerna arora</cp:lastModifiedBy>
  <cp:revision>1</cp:revision>
  <dcterms:modified xsi:type="dcterms:W3CDTF">2025-07-06T10:27:50Z</dcterms:modified>
</cp:coreProperties>
</file>