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4440813" y="1524887"/>
            <a:ext cx="0" cy="1079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>
            <a:off x="6311650" y="2753237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311639" y="4574460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13"/>
          <p:cNvCxnSpPr/>
          <p:nvPr/>
        </p:nvCxnSpPr>
        <p:spPr>
          <a:xfrm>
            <a:off x="6313713" y="4015886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3"/>
          <p:cNvCxnSpPr/>
          <p:nvPr/>
        </p:nvCxnSpPr>
        <p:spPr>
          <a:xfrm>
            <a:off x="6313963" y="3458210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13"/>
          <p:cNvCxnSpPr/>
          <p:nvPr/>
        </p:nvCxnSpPr>
        <p:spPr>
          <a:xfrm>
            <a:off x="3672713" y="2756112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13"/>
          <p:cNvCxnSpPr/>
          <p:nvPr/>
        </p:nvCxnSpPr>
        <p:spPr>
          <a:xfrm>
            <a:off x="3674726" y="457733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>
            <a:off x="3674776" y="4018761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>
            <a:off x="3675025" y="346108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3"/>
          <p:cNvCxnSpPr/>
          <p:nvPr/>
        </p:nvCxnSpPr>
        <p:spPr>
          <a:xfrm>
            <a:off x="999614" y="457733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3"/>
          <p:cNvCxnSpPr/>
          <p:nvPr/>
        </p:nvCxnSpPr>
        <p:spPr>
          <a:xfrm>
            <a:off x="989563" y="4018761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989813" y="346108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3"/>
          <p:cNvSpPr txBox="1"/>
          <p:nvPr/>
        </p:nvSpPr>
        <p:spPr>
          <a:xfrm>
            <a:off x="989575" y="1392200"/>
            <a:ext cx="7044900" cy="564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38761D"/>
                </a:solidFill>
              </a:rPr>
              <a:t>Project Plant Pals: Operations and Training Plan</a:t>
            </a:r>
            <a:endParaRPr sz="1700" b="1">
              <a:solidFill>
                <a:srgbClr val="38761D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558203" y="43784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Monitor employee progress &amp; improve training processes</a:t>
            </a: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>
            <a:off x="6545903" y="38185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Train employees to use the new software and equipment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6533603" y="32488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Develop training sessions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908700" y="4335675"/>
            <a:ext cx="1955400" cy="43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Determine safety protocols</a:t>
            </a:r>
            <a:endParaRPr sz="1000"/>
          </a:p>
        </p:txBody>
      </p:sp>
      <p:sp>
        <p:nvSpPr>
          <p:cNvPr id="71" name="Google Shape;71;p13"/>
          <p:cNvSpPr txBox="1"/>
          <p:nvPr/>
        </p:nvSpPr>
        <p:spPr>
          <a:xfrm>
            <a:off x="3895785" y="38213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Supervise vendor installation of fulfillment equipment </a:t>
            </a:r>
            <a:endParaRPr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3882875" y="32516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Supervise vendor setup of inventory &amp; fulfillment software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257375" y="4335700"/>
            <a:ext cx="1943700" cy="437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Calculate delivery fees</a:t>
            </a:r>
            <a:endParaRPr sz="1000"/>
          </a:p>
        </p:txBody>
      </p:sp>
      <p:sp>
        <p:nvSpPr>
          <p:cNvPr id="74" name="Google Shape;74;p13"/>
          <p:cNvSpPr txBox="1"/>
          <p:nvPr/>
        </p:nvSpPr>
        <p:spPr>
          <a:xfrm>
            <a:off x="1244532" y="38213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Hire delivery drivers</a:t>
            </a:r>
            <a:endParaRPr sz="1000"/>
          </a:p>
        </p:txBody>
      </p:sp>
      <p:sp>
        <p:nvSpPr>
          <p:cNvPr id="75" name="Google Shape;75;p13"/>
          <p:cNvSpPr txBox="1"/>
          <p:nvPr/>
        </p:nvSpPr>
        <p:spPr>
          <a:xfrm>
            <a:off x="1231700" y="32516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Source packaging materials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76" name="Google Shape;76;p13" descr="Fictional Company Logo&#10;" title="Office Green Company Logo"/>
          <p:cNvPicPr preferRelativeResize="0"/>
          <p:nvPr/>
        </p:nvPicPr>
        <p:blipFill rotWithShape="1">
          <a:blip r:embed="rId3">
            <a:alphaModFix/>
          </a:blip>
          <a:srcRect l="3910"/>
          <a:stretch/>
        </p:blipFill>
        <p:spPr>
          <a:xfrm>
            <a:off x="3722425" y="211400"/>
            <a:ext cx="1399540" cy="10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-24700" y="13175"/>
            <a:ext cx="9144000" cy="87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1011275" y="2756112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/>
          <p:nvPr/>
        </p:nvSpPr>
        <p:spPr>
          <a:xfrm rot="-5400000">
            <a:off x="4246700" y="-395450"/>
            <a:ext cx="351000" cy="54873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6311638" y="2364027"/>
            <a:ext cx="17229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Plan an employee training program</a:t>
            </a:r>
            <a:endParaRPr sz="1100" b="1">
              <a:solidFill>
                <a:srgbClr val="FFFFFF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667901" y="2364025"/>
            <a:ext cx="1722900" cy="597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Select and install supply chain software and equipment</a:t>
            </a:r>
            <a:endParaRPr sz="1100" b="1">
              <a:solidFill>
                <a:srgbClr val="FFFFFF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989563" y="2364025"/>
            <a:ext cx="15825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Establish plant delivery and logistics plan</a:t>
            </a:r>
            <a:endParaRPr sz="11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prerna arora</cp:lastModifiedBy>
  <cp:revision>1</cp:revision>
  <dcterms:modified xsi:type="dcterms:W3CDTF">2025-07-06T08:41:35Z</dcterms:modified>
</cp:coreProperties>
</file>