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c4dd7cba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c4dd7cba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4dd7cba7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4dd7cba7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4dd7cba7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4dd7cba7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4dd7cba7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4dd7cba7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4dd7cba79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4dd7cba79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4dd7cba79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4dd7cba79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2" name="Google Shape;52;p13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53" name="Google Shape;53;p13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62" name="Google Shape;62;p14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44500" y="1907125"/>
            <a:ext cx="8643300" cy="17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Plant Pals </a:t>
            </a:r>
            <a:endParaRPr sz="5200" b="1">
              <a:solidFill>
                <a:srgbClr val="6AA84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b="1">
                <a:solidFill>
                  <a:srgbClr val="6AA84F"/>
                </a:solidFill>
              </a:rPr>
              <a:t>Customer Survey Results</a:t>
            </a:r>
            <a:endParaRPr sz="5200" b="1">
              <a:solidFill>
                <a:srgbClr val="6AA84F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6974" y="236650"/>
            <a:ext cx="2090075" cy="15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020250" y="3833850"/>
            <a:ext cx="7291800" cy="9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rgbClr val="595959"/>
                </a:solidFill>
              </a:rPr>
              <a:t>[Insert survey summary here]</a:t>
            </a:r>
            <a:endParaRPr sz="1200" i="1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5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72" name="Google Shape;72;p15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331225" y="227650"/>
            <a:ext cx="855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Did your shipment arrive on time?</a:t>
            </a:r>
            <a:endParaRPr sz="1500"/>
          </a:p>
        </p:txBody>
      </p:sp>
      <p:sp>
        <p:nvSpPr>
          <p:cNvPr id="75" name="Google Shape;75;p15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10825" y="4253825"/>
            <a:ext cx="739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85" name="Google Shape;85;p16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16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88" name="Google Shape;88;p16"/>
          <p:cNvSpPr txBox="1"/>
          <p:nvPr/>
        </p:nvSpPr>
        <p:spPr>
          <a:xfrm>
            <a:off x="910825" y="4253825"/>
            <a:ext cx="729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568950" y="227675"/>
            <a:ext cx="800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your preferred time of day to receive a shipment from Plant Pals?</a:t>
            </a:r>
            <a:endParaRPr sz="1500"/>
          </a:p>
        </p:txBody>
      </p:sp>
      <p:sp>
        <p:nvSpPr>
          <p:cNvPr id="92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7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98" name="Google Shape;98;p17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7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01" name="Google Shape;101;p17"/>
          <p:cNvSpPr txBox="1"/>
          <p:nvPr/>
        </p:nvSpPr>
        <p:spPr>
          <a:xfrm>
            <a:off x="764425" y="4101425"/>
            <a:ext cx="7622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421950" y="144800"/>
            <a:ext cx="83001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On a scale of 1 to 5, with 1 being the lowest and 5 being the highest, how satisfied are you with customer support?</a:t>
            </a:r>
            <a:endParaRPr sz="1500"/>
          </a:p>
        </p:txBody>
      </p:sp>
      <p:sp>
        <p:nvSpPr>
          <p:cNvPr id="10" name="Google Shape;90;p16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92;p16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8075" y="-1"/>
            <a:ext cx="9115906" cy="5106931"/>
            <a:chOff x="78750" y="75450"/>
            <a:chExt cx="8986500" cy="4992600"/>
          </a:xfrm>
        </p:grpSpPr>
        <p:sp>
          <p:nvSpPr>
            <p:cNvPr id="110" name="Google Shape;110;p18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8"/>
          <p:cNvSpPr txBox="1"/>
          <p:nvPr/>
        </p:nvSpPr>
        <p:spPr>
          <a:xfrm>
            <a:off x="248900" y="4323075"/>
            <a:ext cx="7773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/>
          </a:p>
        </p:txBody>
      </p:sp>
      <p:sp>
        <p:nvSpPr>
          <p:cNvPr id="113" name="Google Shape;113;p18"/>
          <p:cNvSpPr txBox="1"/>
          <p:nvPr/>
        </p:nvSpPr>
        <p:spPr>
          <a:xfrm>
            <a:off x="869100" y="4253825"/>
            <a:ext cx="748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>
                <a:solidFill>
                  <a:srgbClr val="274E13"/>
                </a:solidFill>
              </a:rPr>
              <a:t>Key takeaways &amp; action items</a:t>
            </a:r>
            <a:r>
              <a:rPr lang="en" sz="1200">
                <a:solidFill>
                  <a:srgbClr val="274E13"/>
                </a:solidFill>
              </a:rPr>
              <a:t>:</a:t>
            </a:r>
            <a:r>
              <a:rPr lang="en" sz="1200">
                <a:solidFill>
                  <a:srgbClr val="38761D"/>
                </a:solidFill>
              </a:rPr>
              <a:t> </a:t>
            </a:r>
            <a:endParaRPr sz="1200">
              <a:solidFill>
                <a:srgbClr val="38761D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1175" y="4418100"/>
            <a:ext cx="719250" cy="5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/>
          <p:nvPr/>
        </p:nvSpPr>
        <p:spPr>
          <a:xfrm>
            <a:off x="1867950" y="749588"/>
            <a:ext cx="5408100" cy="3397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398625" y="2256925"/>
            <a:ext cx="2374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[Insert chart or graph here]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621200" y="182625"/>
            <a:ext cx="598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 general, how do you suggest we improve our customer support?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9"/>
          <p:cNvGrpSpPr/>
          <p:nvPr/>
        </p:nvGrpSpPr>
        <p:grpSpPr>
          <a:xfrm>
            <a:off x="78750" y="75450"/>
            <a:ext cx="8986500" cy="4992600"/>
            <a:chOff x="78750" y="75450"/>
            <a:chExt cx="8986500" cy="4992600"/>
          </a:xfrm>
        </p:grpSpPr>
        <p:sp>
          <p:nvSpPr>
            <p:cNvPr id="123" name="Google Shape;123;p19"/>
            <p:cNvSpPr/>
            <p:nvPr/>
          </p:nvSpPr>
          <p:spPr>
            <a:xfrm>
              <a:off x="78750" y="75450"/>
              <a:ext cx="8986500" cy="4992600"/>
            </a:xfrm>
            <a:prstGeom prst="rect">
              <a:avLst/>
            </a:prstGeom>
            <a:noFill/>
            <a:ln w="76200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193800" y="184950"/>
              <a:ext cx="8756400" cy="4773600"/>
            </a:xfrm>
            <a:prstGeom prst="rect">
              <a:avLst/>
            </a:prstGeom>
            <a:noFill/>
            <a:ln w="19050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2923" y="4208075"/>
            <a:ext cx="916325" cy="6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 txBox="1"/>
          <p:nvPr/>
        </p:nvSpPr>
        <p:spPr>
          <a:xfrm>
            <a:off x="683400" y="865325"/>
            <a:ext cx="7777200" cy="37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300">
              <a:solidFill>
                <a:srgbClr val="38761D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325900" y="217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6AA84F"/>
                </a:solidFill>
              </a:rPr>
              <a:t>Conclusion and next steps</a:t>
            </a:r>
            <a:endParaRPr sz="27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129</Words>
  <Application>Microsoft Office PowerPoint</Application>
  <PresentationFormat>On-screen Show (16:9)</PresentationFormat>
  <Paragraphs>16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Open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2</cp:revision>
  <dcterms:modified xsi:type="dcterms:W3CDTF">2025-07-06T09:48:28Z</dcterms:modified>
</cp:coreProperties>
</file>