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4440813" y="1524887"/>
            <a:ext cx="0" cy="10791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55;p13"/>
          <p:cNvCxnSpPr/>
          <p:nvPr/>
        </p:nvCxnSpPr>
        <p:spPr>
          <a:xfrm>
            <a:off x="6311650" y="2753237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13"/>
          <p:cNvCxnSpPr/>
          <p:nvPr/>
        </p:nvCxnSpPr>
        <p:spPr>
          <a:xfrm>
            <a:off x="6311639" y="457446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3"/>
          <p:cNvCxnSpPr/>
          <p:nvPr/>
        </p:nvCxnSpPr>
        <p:spPr>
          <a:xfrm>
            <a:off x="6313713" y="4015886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8" name="Google Shape;58;p13"/>
          <p:cNvCxnSpPr/>
          <p:nvPr/>
        </p:nvCxnSpPr>
        <p:spPr>
          <a:xfrm>
            <a:off x="6313963" y="3458210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72713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74726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74776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75025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3"/>
          <p:cNvCxnSpPr/>
          <p:nvPr/>
        </p:nvCxnSpPr>
        <p:spPr>
          <a:xfrm>
            <a:off x="999614" y="457733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64;p13"/>
          <p:cNvCxnSpPr/>
          <p:nvPr/>
        </p:nvCxnSpPr>
        <p:spPr>
          <a:xfrm>
            <a:off x="989563" y="4018761"/>
            <a:ext cx="568500" cy="9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3"/>
          <p:cNvCxnSpPr/>
          <p:nvPr/>
        </p:nvCxnSpPr>
        <p:spPr>
          <a:xfrm>
            <a:off x="989813" y="3461085"/>
            <a:ext cx="5484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3"/>
          <p:cNvSpPr txBox="1"/>
          <p:nvPr/>
        </p:nvSpPr>
        <p:spPr>
          <a:xfrm>
            <a:off x="989575" y="1392200"/>
            <a:ext cx="7044900" cy="5646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>
                <a:solidFill>
                  <a:srgbClr val="38761D"/>
                </a:solidFill>
              </a:rPr>
              <a:t>[Title]</a:t>
            </a:r>
            <a:endParaRPr sz="1700" b="1" i="0" u="none" strike="noStrike" cap="none">
              <a:solidFill>
                <a:srgbClr val="38761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58203" y="43784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6545903" y="38185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533603" y="3248800"/>
            <a:ext cx="18630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908695" y="43812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895785" y="38213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3882875" y="3251675"/>
            <a:ext cx="19554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257364" y="43812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3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1244532" y="38213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2</a:t>
            </a:r>
            <a:endParaRPr sz="10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1231700" y="3251675"/>
            <a:ext cx="1943700" cy="392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000" i="0" u="none" strike="noStrike" cap="none">
                <a:solidFill>
                  <a:schemeClr val="dk1"/>
                </a:solidFill>
              </a:rPr>
              <a:t>Task 1</a:t>
            </a:r>
            <a:endParaRPr sz="1000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76" name="Google Shape;76;p13" descr="Fictional Company Logo&#10;" title="Office Green Company Logo"/>
          <p:cNvPicPr preferRelativeResize="0"/>
          <p:nvPr/>
        </p:nvPicPr>
        <p:blipFill rotWithShape="1">
          <a:blip r:embed="rId3">
            <a:alphaModFix/>
          </a:blip>
          <a:srcRect l="3910"/>
          <a:stretch/>
        </p:blipFill>
        <p:spPr>
          <a:xfrm>
            <a:off x="3722425" y="211400"/>
            <a:ext cx="1399540" cy="10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-24700" y="13175"/>
            <a:ext cx="9144000" cy="870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" name="Google Shape;78;p13"/>
          <p:cNvCxnSpPr/>
          <p:nvPr/>
        </p:nvCxnSpPr>
        <p:spPr>
          <a:xfrm>
            <a:off x="1011275" y="2756112"/>
            <a:ext cx="2100" cy="18213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13"/>
          <p:cNvSpPr/>
          <p:nvPr/>
        </p:nvSpPr>
        <p:spPr>
          <a:xfrm rot="-5400000">
            <a:off x="4246700" y="-395450"/>
            <a:ext cx="351000" cy="54873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6311638" y="2364027"/>
            <a:ext cx="17229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</a:rPr>
              <a:t>Milestone 3</a:t>
            </a:r>
            <a:endParaRPr sz="11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81" name="Google Shape;81;p13"/>
          <p:cNvSpPr txBox="1"/>
          <p:nvPr/>
        </p:nvSpPr>
        <p:spPr>
          <a:xfrm>
            <a:off x="3667888" y="2364027"/>
            <a:ext cx="1582500" cy="597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</a:rPr>
              <a:t>Milestone 2</a:t>
            </a:r>
            <a:endParaRPr sz="1100" b="1" i="0" u="none" strike="noStrike" cap="none">
              <a:solidFill>
                <a:srgbClr val="FFFFFF"/>
              </a:solidFill>
            </a:endParaRPr>
          </a:p>
        </p:txBody>
      </p:sp>
      <p:sp>
        <p:nvSpPr>
          <p:cNvPr id="82" name="Google Shape;82;p13"/>
          <p:cNvSpPr txBox="1"/>
          <p:nvPr/>
        </p:nvSpPr>
        <p:spPr>
          <a:xfrm>
            <a:off x="989563" y="2364025"/>
            <a:ext cx="1582500" cy="5784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b="1" i="0" u="none" strike="noStrike" cap="none">
                <a:solidFill>
                  <a:srgbClr val="FFFFFF"/>
                </a:solidFill>
              </a:rPr>
              <a:t>Milestone 1</a:t>
            </a:r>
            <a:endParaRPr sz="1100" b="1" i="0" u="none" strike="noStrike" cap="none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On-screen Show (16:9)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prerna arora</cp:lastModifiedBy>
  <cp:revision>1</cp:revision>
  <dcterms:modified xsi:type="dcterms:W3CDTF">2025-07-06T08:40:20Z</dcterms:modified>
</cp:coreProperties>
</file>