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83949" autoAdjust="0"/>
  </p:normalViewPr>
  <p:slideViewPr>
    <p:cSldViewPr>
      <p:cViewPr varScale="1">
        <p:scale>
          <a:sx n="44" d="100"/>
          <a:sy n="44" d="100"/>
        </p:scale>
        <p:origin x="806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06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54400" y="-104763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Day 4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8</a:t>
            </a:r>
            <a:r>
              <a:rPr lang="en-US" sz="6000" spc="-80">
                <a:solidFill>
                  <a:schemeClr val="bg1"/>
                </a:solidFill>
                <a:latin typeface="Graphik Regular" panose="020B0503030202060203" pitchFamily="34" charset="0"/>
              </a:rPr>
              <a:t> of 6</a:t>
            </a: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0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933611" y="6388331"/>
            <a:ext cx="4988724" cy="2073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FFIC Approvals on time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590574" y="413466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Government Approvals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7DB09C-BCE4-3D44-8B36-597EDF9C439A}"/>
              </a:ext>
            </a:extLst>
          </p:cNvPr>
          <p:cNvSpPr txBox="1"/>
          <p:nvPr/>
        </p:nvSpPr>
        <p:spPr>
          <a:xfrm>
            <a:off x="10110761" y="1947377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BEF31-3AE3-1043-A05E-C04A4D8C209B}"/>
              </a:ext>
            </a:extLst>
          </p:cNvPr>
          <p:cNvSpPr txBox="1"/>
          <p:nvPr/>
        </p:nvSpPr>
        <p:spPr>
          <a:xfrm>
            <a:off x="10110761" y="2819203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Graphik Regular" panose="020B0503030202060203" pitchFamily="34" charset="77"/>
              </a:rPr>
              <a:t>Project Time</a:t>
            </a:r>
            <a:r>
              <a:rPr lang="en-US" sz="2400">
                <a:latin typeface="Graphik Regular" panose="020B0503030202060203" pitchFamily="34" charset="77"/>
              </a:rPr>
              <a:t>:</a:t>
            </a: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62F5D-8372-0D43-AF77-BE11FD9DD3E3}"/>
              </a:ext>
            </a:extLst>
          </p:cNvPr>
          <p:cNvSpPr txBox="1"/>
          <p:nvPr/>
        </p:nvSpPr>
        <p:spPr>
          <a:xfrm>
            <a:off x="10110761" y="6576683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BCCB3-8941-6449-B084-EC44CAB8D684}"/>
              </a:ext>
            </a:extLst>
          </p:cNvPr>
          <p:cNvSpPr txBox="1"/>
          <p:nvPr/>
        </p:nvSpPr>
        <p:spPr>
          <a:xfrm>
            <a:off x="10110761" y="3609000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14839-9EC9-114A-863D-8BF8CF1C24FA}"/>
              </a:ext>
            </a:extLst>
          </p:cNvPr>
          <p:cNvSpPr txBox="1"/>
          <p:nvPr/>
        </p:nvSpPr>
        <p:spPr>
          <a:xfrm>
            <a:off x="10110761" y="8724900"/>
            <a:ext cx="701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Graphik Regular" panose="020B0503030202060203" pitchFamily="34" charset="77"/>
              </a:rPr>
              <a:t>Next Steps</a:t>
            </a:r>
            <a:r>
              <a:rPr lang="en-US" sz="2400">
                <a:latin typeface="Graphik Regular" panose="020B0503030202060203" pitchFamily="34" charset="77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Graphik Regular" panose="020B05030302020602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39ED0-B093-2434-322E-3A927023732B}"/>
              </a:ext>
            </a:extLst>
          </p:cNvPr>
          <p:cNvSpPr txBox="1"/>
          <p:nvPr/>
        </p:nvSpPr>
        <p:spPr>
          <a:xfrm>
            <a:off x="12954000" y="1947377"/>
            <a:ext cx="431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Secure necessary government approvals to proceed with </a:t>
            </a:r>
            <a:r>
              <a:rPr lang="en-US" dirty="0" err="1"/>
              <a:t>SoliD's</a:t>
            </a:r>
            <a:r>
              <a:rPr lang="en-US" dirty="0"/>
              <a:t> platform and services.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B93FC-7C05-D7C6-8787-B191A6CCAAC4}"/>
              </a:ext>
            </a:extLst>
          </p:cNvPr>
          <p:cNvSpPr txBox="1"/>
          <p:nvPr/>
        </p:nvSpPr>
        <p:spPr>
          <a:xfrm>
            <a:off x="12344400" y="2779954"/>
            <a:ext cx="5715000" cy="5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Day 48 out of 60 business days. The project started on April 1 and is scheduled to finish within the next two weeks.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1DAA1-7BA8-AD93-C420-7D822700417D}"/>
              </a:ext>
            </a:extLst>
          </p:cNvPr>
          <p:cNvSpPr txBox="1"/>
          <p:nvPr/>
        </p:nvSpPr>
        <p:spPr>
          <a:xfrm>
            <a:off x="12649200" y="3737487"/>
            <a:ext cx="5268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Approvals received from FFIC and documents are now heading to the Verification Office.</a:t>
            </a:r>
          </a:p>
          <a:p>
            <a:endParaRPr lang="en-US" dirty="0"/>
          </a:p>
          <a:p>
            <a:r>
              <a:rPr lang="en-US" dirty="0"/>
              <a:t>Completed tasks: Items #220, 221, 224, 225, 226.</a:t>
            </a:r>
          </a:p>
          <a:p>
            <a:endParaRPr lang="en-US" dirty="0"/>
          </a:p>
          <a:p>
            <a:r>
              <a:rPr lang="en-US" dirty="0"/>
              <a:t>Delays: Tasks #222 and #223 are behind schedule and may not be completed by tomorrow.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3E8D2-69F6-09C6-7E74-97D9F2AD0804}"/>
              </a:ext>
            </a:extLst>
          </p:cNvPr>
          <p:cNvSpPr txBox="1"/>
          <p:nvPr/>
        </p:nvSpPr>
        <p:spPr>
          <a:xfrm>
            <a:off x="12344400" y="6532035"/>
            <a:ext cx="5268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Behind on 3 tasks this week, and next week’s milestone may be affected by staff availability (Faz will be out of town).</a:t>
            </a:r>
          </a:p>
          <a:p>
            <a:r>
              <a:rPr lang="en-US" dirty="0"/>
              <a:t>$6,200 over budget due to waiver fees and overtime from delays. Risk of further budget overruns if extensions are needed.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F7A0F-7BBF-7571-9212-9B0FF4CA06B7}"/>
              </a:ext>
            </a:extLst>
          </p:cNvPr>
          <p:cNvSpPr txBox="1"/>
          <p:nvPr/>
        </p:nvSpPr>
        <p:spPr>
          <a:xfrm>
            <a:off x="11887200" y="8390572"/>
            <a:ext cx="5421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Complete remaining tasks and file for extensions next week if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budget closely and provide regular updates.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54400" y="-100742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C8D7363-3D9D-1D44-A8AF-6A02F9D83888}"/>
              </a:ext>
            </a:extLst>
          </p:cNvPr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Iteration 4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C760E0D-BC11-0347-B905-E74FDC13E05F}"/>
              </a:ext>
            </a:extLst>
          </p:cNvPr>
          <p:cNvGrpSpPr/>
          <p:nvPr/>
        </p:nvGrpSpPr>
        <p:grpSpPr>
          <a:xfrm>
            <a:off x="1298688" y="5935136"/>
            <a:ext cx="3438614" cy="3297100"/>
            <a:chOff x="0" y="154662"/>
            <a:chExt cx="4584818" cy="4396135"/>
          </a:xfrm>
        </p:grpSpPr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AC7A74BB-B3AB-9742-B561-90F2A40FA2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0AD9D661-B01E-7A4D-9509-80AC56FB81C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6" name="Picture 15">
              <a:extLst>
                <a:ext uri="{FF2B5EF4-FFF2-40B4-BE49-F238E27FC236}">
                  <a16:creationId xmlns:a16="http://schemas.microsoft.com/office/drawing/2014/main" id="{B97BA4CF-2BF6-174E-A186-1E4B31D6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81A4BB17-8878-A740-B2AC-CA8CA689EC0E}"/>
              </a:ext>
            </a:extLst>
          </p:cNvPr>
          <p:cNvSpPr txBox="1"/>
          <p:nvPr/>
        </p:nvSpPr>
        <p:spPr>
          <a:xfrm>
            <a:off x="4866887" y="5830569"/>
            <a:ext cx="4988724" cy="3181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Next Product Release: Tomorrow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F150342-A235-1643-ACE9-0ED01CA44566}"/>
              </a:ext>
            </a:extLst>
          </p:cNvPr>
          <p:cNvSpPr txBox="1"/>
          <p:nvPr/>
        </p:nvSpPr>
        <p:spPr>
          <a:xfrm>
            <a:off x="2759088" y="498894"/>
            <a:ext cx="1532742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Project Update Dashboard – </a:t>
            </a:r>
            <a:r>
              <a:rPr lang="en-US" sz="4400" b="1" spc="-80" dirty="0">
                <a:latin typeface="Graphik Regular" panose="020B0503030202060203" pitchFamily="34" charset="0"/>
              </a:rPr>
              <a:t>Mobile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7393D-5ED4-1B4A-8221-884432F162CD}"/>
              </a:ext>
            </a:extLst>
          </p:cNvPr>
          <p:cNvSpPr txBox="1"/>
          <p:nvPr/>
        </p:nvSpPr>
        <p:spPr>
          <a:xfrm>
            <a:off x="10200291" y="1975270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Objective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04BBE-4F8E-4743-9252-3A9043176CC3}"/>
              </a:ext>
            </a:extLst>
          </p:cNvPr>
          <p:cNvSpPr txBox="1"/>
          <p:nvPr/>
        </p:nvSpPr>
        <p:spPr>
          <a:xfrm>
            <a:off x="10200291" y="2869937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Time</a:t>
            </a:r>
            <a:r>
              <a:rPr lang="en-US" sz="2400" dirty="0">
                <a:latin typeface="Graphik Regular" panose="020B0503030202060203" pitchFamily="34" charset="77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CB332-5EFB-6A4F-B77E-C73E64BC787B}"/>
              </a:ext>
            </a:extLst>
          </p:cNvPr>
          <p:cNvSpPr txBox="1"/>
          <p:nvPr/>
        </p:nvSpPr>
        <p:spPr>
          <a:xfrm>
            <a:off x="10200291" y="4136182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Updates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748A63-7F23-5E4B-88E1-17CC3FDBB89B}"/>
              </a:ext>
            </a:extLst>
          </p:cNvPr>
          <p:cNvSpPr txBox="1"/>
          <p:nvPr/>
        </p:nvSpPr>
        <p:spPr>
          <a:xfrm>
            <a:off x="10200291" y="6373276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Risks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6313-E8C8-044E-B8FB-BC75B2074A63}"/>
              </a:ext>
            </a:extLst>
          </p:cNvPr>
          <p:cNvSpPr txBox="1"/>
          <p:nvPr/>
        </p:nvSpPr>
        <p:spPr>
          <a:xfrm>
            <a:off x="10200291" y="7376831"/>
            <a:ext cx="701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raphik Regular" panose="020B0503030202060203" pitchFamily="34" charset="77"/>
              </a:rPr>
              <a:t>Project Next Steps</a:t>
            </a:r>
            <a:r>
              <a:rPr lang="en-US" sz="2400" dirty="0">
                <a:latin typeface="Graphik Regular" panose="020B0503030202060203" pitchFamily="34" charset="77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2ACDA-53BD-3681-55DE-671AB34DB3CF}"/>
              </a:ext>
            </a:extLst>
          </p:cNvPr>
          <p:cNvSpPr txBox="1"/>
          <p:nvPr/>
        </p:nvSpPr>
        <p:spPr>
          <a:xfrm>
            <a:off x="12420600" y="2869937"/>
            <a:ext cx="50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app is progressing as planned, with several features in development and some bugs being addressed. The project timeline is on track for the initial app release.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93A2-00E5-4EF7-2A66-1DEA23CC352E}"/>
              </a:ext>
            </a:extLst>
          </p:cNvPr>
          <p:cNvSpPr txBox="1"/>
          <p:nvPr/>
        </p:nvSpPr>
        <p:spPr>
          <a:xfrm>
            <a:off x="12801599" y="2019300"/>
            <a:ext cx="441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a simple, modern phone app to raise awareness for </a:t>
            </a:r>
            <a:r>
              <a:rPr lang="en-US" dirty="0" err="1"/>
              <a:t>SoliD’s</a:t>
            </a:r>
            <a:r>
              <a:rPr lang="en-US" dirty="0"/>
              <a:t> upcoming services. 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7015F-0314-DC02-8F1C-3DC23EC02F04}"/>
              </a:ext>
            </a:extLst>
          </p:cNvPr>
          <p:cNvSpPr txBox="1"/>
          <p:nvPr/>
        </p:nvSpPr>
        <p:spPr>
          <a:xfrm>
            <a:off x="12801599" y="4274572"/>
            <a:ext cx="4412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app's basic features are in place, with early feedback being integrated.</a:t>
            </a:r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A83E7E-42A2-3203-2C5E-D0438E1D99E3}"/>
              </a:ext>
            </a:extLst>
          </p:cNvPr>
          <p:cNvSpPr txBox="1"/>
          <p:nvPr/>
        </p:nvSpPr>
        <p:spPr>
          <a:xfrm>
            <a:off x="12559882" y="6438905"/>
            <a:ext cx="465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Recent issues found in the app could potentially delay the release if not addressed promptly.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BCAACD-5021-4362-37F7-1F824DF27704}"/>
              </a:ext>
            </a:extLst>
          </p:cNvPr>
          <p:cNvSpPr txBox="1"/>
          <p:nvPr/>
        </p:nvSpPr>
        <p:spPr>
          <a:xfrm>
            <a:off x="13258800" y="7376831"/>
            <a:ext cx="441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Finalize bug fixes and conduct thorough testing before the initial app release.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4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306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Graphik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prerna arora</cp:lastModifiedBy>
  <cp:revision>11</cp:revision>
  <dcterms:created xsi:type="dcterms:W3CDTF">2006-08-16T00:00:00Z</dcterms:created>
  <dcterms:modified xsi:type="dcterms:W3CDTF">2025-01-17T18:51:53Z</dcterms:modified>
  <dc:identifier>DAEhDyfaYKE</dc:identifier>
</cp:coreProperties>
</file>