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p:sp>
        <p:nvSpPr>
          <p:cNvPr id="2" name="Title 1"/>
          <p:cNvSpPr>
            <a:spLocks noGrp="1"/>
          </p:cNvSpPr>
          <p:nvPr>
            <p:ph type="title"/>
          </p:nvPr>
        </p:nvSpPr>
        <p:spPr/>
        <p:txBody>
          <a:bodyPr/>
          <a:lstStyle/>
          <a:p>
            <a:r>
              <a:rPr sz="2200" b="1">
                <a:solidFill>
                  <a:srgbClr val="FF0000"/>
                </a:solidFill>
              </a:rPr>
              <a:t>Netflix Data Analysis Project</a:t>
            </a:r>
            <a:endParaRPr sz="2200" b="1">
              <a:solidFill>
                <a:srgbClr val="FF0000"/>
              </a:solidFill>
            </a:endParaRPr>
          </a:p>
        </p:txBody>
      </p:sp>
      <p:sp>
        <p:nvSpPr>
          <p:cNvPr id="3" name="Content Placeholder 2"/>
          <p:cNvSpPr>
            <a:spLocks noGrp="1"/>
          </p:cNvSpPr>
          <p:nvPr>
            <p:ph idx="1"/>
          </p:nvPr>
        </p:nvSpPr>
        <p:spPr/>
        <p:txBody>
          <a:bodyPr/>
          <a:lstStyle/>
          <a:p>
            <a:r>
              <a:rPr sz="2200" b="1">
                <a:solidFill>
                  <a:srgbClr val="FF0000"/>
                </a:solidFill>
              </a:rPr>
              <a:t>Presented by: Prerna Priya</a:t>
            </a:r>
            <a:endParaRPr sz="2200" b="1">
              <a:solidFill>
                <a:srgbClr val="FF0000"/>
              </a:solidFill>
            </a:endParaRPr>
          </a:p>
          <a:p>
            <a:r>
              <a:rPr sz="2200" b="1">
                <a:solidFill>
                  <a:srgbClr val="FF0000"/>
                </a:solidFill>
              </a:rPr>
              <a:t>Role: Data Analyst</a:t>
            </a:r>
            <a:endParaRPr sz="2200" b="1">
              <a:solidFill>
                <a:srgbClr val="FF0000"/>
              </a:solidFill>
            </a:endParaRPr>
          </a:p>
          <a:p>
            <a:r>
              <a:rPr sz="2200" b="1">
                <a:solidFill>
                  <a:srgbClr val="FF0000"/>
                </a:solidFill>
              </a:rPr>
              <a:t>Date: 2025</a:t>
            </a:r>
            <a:endParaRPr sz="2200" b="1">
              <a:solidFill>
                <a:srgbClr val="FF0000"/>
              </a:solidFill>
            </a:endParaRPr>
          </a:p>
        </p:txBody>
      </p:sp>
      <p:sp>
        <p:nvSpPr>
          <p:cNvPr id="4" name="Rectangle 3"/>
          <p:cNvSpPr/>
          <p:nvPr/>
        </p:nvSpPr>
        <p:spPr>
          <a:xfrm>
            <a:off x="182880" y="182880"/>
            <a:ext cx="10972800" cy="621792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5" name="Picture 4" descr="A_presentation_slide_displays_the_Netflix_Data_Ana.png"/>
          <p:cNvPicPr>
            <a:picLocks noChangeAspect="1"/>
          </p:cNvPicPr>
          <p:nvPr/>
        </p:nvPicPr>
        <p:blipFill>
          <a:blip r:embed="rId1"/>
          <a:stretch>
            <a:fillRect/>
          </a:stretch>
        </p:blipFill>
        <p:spPr>
          <a:xfrm flipH="1">
            <a:off x="5590540" y="3366770"/>
            <a:ext cx="349250" cy="76200"/>
          </a:xfrm>
          <a:prstGeom prst="rect">
            <a:avLst/>
          </a:prstGeom>
        </p:spPr>
      </p:pic>
      <p:pic>
        <p:nvPicPr>
          <p:cNvPr id="6" name="Picture 5" descr="ChatGPT Image Aug 29, 2025, 10_04_03 AM"/>
          <p:cNvPicPr>
            <a:picLocks noChangeAspect="1"/>
          </p:cNvPicPr>
          <p:nvPr/>
        </p:nvPicPr>
        <p:blipFill>
          <a:blip r:embed="rId2"/>
          <a:stretch>
            <a:fillRect/>
          </a:stretch>
        </p:blipFill>
        <p:spPr>
          <a:xfrm>
            <a:off x="0" y="161290"/>
            <a:ext cx="9109075" cy="62680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p:sp>
        <p:nvSpPr>
          <p:cNvPr id="2" name="Title 1"/>
          <p:cNvSpPr>
            <a:spLocks noGrp="1"/>
          </p:cNvSpPr>
          <p:nvPr>
            <p:ph type="title"/>
          </p:nvPr>
        </p:nvSpPr>
        <p:spPr/>
        <p:txBody>
          <a:bodyPr/>
          <a:lstStyle/>
          <a:p>
            <a:r>
              <a:rPr sz="2200" b="1">
                <a:solidFill>
                  <a:srgbClr val="FF0000"/>
                </a:solidFill>
              </a:rPr>
              <a:t>Conclusion &amp; Recommendations</a:t>
            </a:r>
            <a:endParaRPr sz="2200" b="1">
              <a:solidFill>
                <a:srgbClr val="FF0000"/>
              </a:solidFill>
            </a:endParaRPr>
          </a:p>
        </p:txBody>
      </p:sp>
      <p:sp>
        <p:nvSpPr>
          <p:cNvPr id="3" name="Content Placeholder 2"/>
          <p:cNvSpPr>
            <a:spLocks noGrp="1"/>
          </p:cNvSpPr>
          <p:nvPr>
            <p:ph idx="1"/>
          </p:nvPr>
        </p:nvSpPr>
        <p:spPr/>
        <p:txBody>
          <a:bodyPr/>
          <a:lstStyle/>
          <a:p>
            <a:r>
              <a:rPr sz="2200" b="1">
                <a:solidFill>
                  <a:srgbClr val="FF0000"/>
                </a:solidFill>
              </a:rPr>
              <a:t>- Expand regional content</a:t>
            </a:r>
            <a:endParaRPr sz="2200" b="1">
              <a:solidFill>
                <a:srgbClr val="FF0000"/>
              </a:solidFill>
            </a:endParaRPr>
          </a:p>
          <a:p>
            <a:r>
              <a:rPr sz="2200" b="1">
                <a:solidFill>
                  <a:srgbClr val="FF0000"/>
                </a:solidFill>
              </a:rPr>
              <a:t>- Increase focus on diverse genres</a:t>
            </a:r>
            <a:endParaRPr sz="2200" b="1">
              <a:solidFill>
                <a:srgbClr val="FF0000"/>
              </a:solidFill>
            </a:endParaRPr>
          </a:p>
          <a:p>
            <a:r>
              <a:rPr sz="2200" b="1">
                <a:solidFill>
                  <a:srgbClr val="FF0000"/>
                </a:solidFill>
              </a:rPr>
              <a:t>- Use data-driven decisions for future productions</a:t>
            </a:r>
            <a:endParaRPr sz="2200" b="1">
              <a:solidFill>
                <a:srgbClr val="FF0000"/>
              </a:solidFill>
            </a:endParaRPr>
          </a:p>
        </p:txBody>
      </p:sp>
      <p:sp>
        <p:nvSpPr>
          <p:cNvPr id="4" name="Rectangle 3"/>
          <p:cNvSpPr/>
          <p:nvPr/>
        </p:nvSpPr>
        <p:spPr>
          <a:xfrm>
            <a:off x="182880" y="182880"/>
            <a:ext cx="10972800" cy="621792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p:sp>
        <p:nvSpPr>
          <p:cNvPr id="2" name="Title 1"/>
          <p:cNvSpPr>
            <a:spLocks noGrp="1"/>
          </p:cNvSpPr>
          <p:nvPr>
            <p:ph type="title"/>
          </p:nvPr>
        </p:nvSpPr>
        <p:spPr/>
        <p:txBody>
          <a:bodyPr/>
          <a:lstStyle/>
          <a:p>
            <a:r>
              <a:rPr sz="2200" b="1">
                <a:solidFill>
                  <a:srgbClr val="FF0000"/>
                </a:solidFill>
              </a:rPr>
              <a:t>Introduction</a:t>
            </a:r>
            <a:endParaRPr sz="2200" b="1">
              <a:solidFill>
                <a:srgbClr val="FF0000"/>
              </a:solidFill>
            </a:endParaRPr>
          </a:p>
        </p:txBody>
      </p:sp>
      <p:sp>
        <p:nvSpPr>
          <p:cNvPr id="3" name="Content Placeholder 2"/>
          <p:cNvSpPr>
            <a:spLocks noGrp="1"/>
          </p:cNvSpPr>
          <p:nvPr>
            <p:ph idx="1"/>
          </p:nvPr>
        </p:nvSpPr>
        <p:spPr/>
        <p:txBody>
          <a:bodyPr>
            <a:normAutofit lnSpcReduction="10000"/>
          </a:bodyPr>
          <a:lstStyle/>
          <a:p>
            <a:r>
              <a:rPr lang="en-US" altLang="en-US" sz="2200" b="1">
                <a:solidFill>
                  <a:srgbClr val="FF0000"/>
                </a:solidFill>
              </a:rPr>
              <a:t>Netflix is a leading global streaming entertainment service, founded in 1997 by Reed Hastings and Marc Randolph. Initially launched as a DVD rental service, it transformed into a subscription-based online streaming platform in 2007.</a:t>
            </a:r>
            <a:endParaRPr lang="en-US" altLang="en-US" sz="2200" b="1">
              <a:solidFill>
                <a:srgbClr val="FF0000"/>
              </a:solidFill>
            </a:endParaRPr>
          </a:p>
          <a:p>
            <a:endParaRPr lang="en-US" altLang="en-US" sz="2200" b="1">
              <a:solidFill>
                <a:srgbClr val="FF0000"/>
              </a:solidFill>
            </a:endParaRPr>
          </a:p>
          <a:p>
            <a:r>
              <a:rPr lang="en-US" altLang="en-US" sz="2200" b="1">
                <a:solidFill>
                  <a:srgbClr val="FF0000"/>
                </a:solidFill>
              </a:rPr>
              <a:t>Today, Netflix offers a wide range of movies, TV shows, documentaries, and original content (Netflix Originals) across multiple genres and languages. With over 270 million subscribers worldwide (2025), Netflix operates in more than 190 countries and is a pioneer in on-demand digital streaming, revolutionizing how people consume entertainment.</a:t>
            </a:r>
            <a:r>
              <a:rPr sz="2200" b="1">
                <a:solidFill>
                  <a:srgbClr val="FF0000"/>
                </a:solidFill>
              </a:rPr>
              <a:t>Aim: Analyze Netflix dataset to uncover content trends, audience preferences, and business insights.</a:t>
            </a:r>
            <a:endParaRPr sz="2200" b="1">
              <a:solidFill>
                <a:srgbClr val="FF0000"/>
              </a:solidFill>
            </a:endParaRPr>
          </a:p>
        </p:txBody>
      </p:sp>
      <p:sp>
        <p:nvSpPr>
          <p:cNvPr id="4" name="Rectangle 3"/>
          <p:cNvSpPr/>
          <p:nvPr/>
        </p:nvSpPr>
        <p:spPr>
          <a:xfrm>
            <a:off x="182880" y="182880"/>
            <a:ext cx="10972800" cy="621792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p:sp>
        <p:nvSpPr>
          <p:cNvPr id="2" name="Title 1"/>
          <p:cNvSpPr>
            <a:spLocks noGrp="1"/>
          </p:cNvSpPr>
          <p:nvPr>
            <p:ph type="title"/>
          </p:nvPr>
        </p:nvSpPr>
        <p:spPr/>
        <p:txBody>
          <a:bodyPr/>
          <a:lstStyle/>
          <a:p>
            <a:r>
              <a:rPr sz="2200" b="1">
                <a:solidFill>
                  <a:srgbClr val="FF0000"/>
                </a:solidFill>
              </a:rPr>
              <a:t>Objectives</a:t>
            </a:r>
            <a:endParaRPr sz="2200" b="1">
              <a:solidFill>
                <a:srgbClr val="FF0000"/>
              </a:solidFill>
            </a:endParaRPr>
          </a:p>
        </p:txBody>
      </p:sp>
      <p:sp>
        <p:nvSpPr>
          <p:cNvPr id="3" name="Content Placeholder 2"/>
          <p:cNvSpPr>
            <a:spLocks noGrp="1"/>
          </p:cNvSpPr>
          <p:nvPr>
            <p:ph idx="1"/>
          </p:nvPr>
        </p:nvSpPr>
        <p:spPr/>
        <p:txBody>
          <a:bodyPr/>
          <a:lstStyle/>
          <a:p>
            <a:r>
              <a:rPr sz="2200" b="1">
                <a:solidFill>
                  <a:srgbClr val="FF0000"/>
                </a:solidFill>
              </a:rPr>
              <a:t>- Identify trends in Movies vs TV Shows</a:t>
            </a:r>
            <a:endParaRPr sz="2200" b="1">
              <a:solidFill>
                <a:srgbClr val="FF0000"/>
              </a:solidFill>
            </a:endParaRPr>
          </a:p>
          <a:p>
            <a:r>
              <a:rPr sz="2200" b="1">
                <a:solidFill>
                  <a:srgbClr val="FF0000"/>
                </a:solidFill>
              </a:rPr>
              <a:t>- Analyze genres and countries</a:t>
            </a:r>
            <a:endParaRPr sz="2200" b="1">
              <a:solidFill>
                <a:srgbClr val="FF0000"/>
              </a:solidFill>
            </a:endParaRPr>
          </a:p>
          <a:p>
            <a:r>
              <a:rPr sz="2200" b="1">
                <a:solidFill>
                  <a:srgbClr val="FF0000"/>
                </a:solidFill>
              </a:rPr>
              <a:t>- Study release year distribution</a:t>
            </a:r>
            <a:endParaRPr sz="2200" b="1">
              <a:solidFill>
                <a:srgbClr val="FF0000"/>
              </a:solidFill>
            </a:endParaRPr>
          </a:p>
          <a:p>
            <a:r>
              <a:rPr sz="2200" b="1">
                <a:solidFill>
                  <a:srgbClr val="FF0000"/>
                </a:solidFill>
              </a:rPr>
              <a:t>- Extract business insights</a:t>
            </a:r>
            <a:endParaRPr sz="2200" b="1">
              <a:solidFill>
                <a:srgbClr val="FF0000"/>
              </a:solidFill>
            </a:endParaRPr>
          </a:p>
        </p:txBody>
      </p:sp>
      <p:sp>
        <p:nvSpPr>
          <p:cNvPr id="4" name="Rectangle 3"/>
          <p:cNvSpPr/>
          <p:nvPr/>
        </p:nvSpPr>
        <p:spPr>
          <a:xfrm>
            <a:off x="182880" y="182880"/>
            <a:ext cx="10972800" cy="621792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p:sp>
        <p:nvSpPr>
          <p:cNvPr id="2" name="Title 1"/>
          <p:cNvSpPr>
            <a:spLocks noGrp="1"/>
          </p:cNvSpPr>
          <p:nvPr>
            <p:ph type="title"/>
          </p:nvPr>
        </p:nvSpPr>
        <p:spPr/>
        <p:txBody>
          <a:bodyPr/>
          <a:lstStyle/>
          <a:p>
            <a:r>
              <a:rPr sz="2200" b="1">
                <a:solidFill>
                  <a:srgbClr val="FF0000"/>
                </a:solidFill>
              </a:rPr>
              <a:t>Dataset Description</a:t>
            </a:r>
            <a:endParaRPr sz="2200" b="1">
              <a:solidFill>
                <a:srgbClr val="FF0000"/>
              </a:solidFill>
            </a:endParaRPr>
          </a:p>
        </p:txBody>
      </p:sp>
      <p:sp>
        <p:nvSpPr>
          <p:cNvPr id="3" name="Content Placeholder 2"/>
          <p:cNvSpPr>
            <a:spLocks noGrp="1"/>
          </p:cNvSpPr>
          <p:nvPr>
            <p:ph idx="1"/>
          </p:nvPr>
        </p:nvSpPr>
        <p:spPr/>
        <p:txBody>
          <a:bodyPr/>
          <a:lstStyle/>
          <a:p>
            <a:r>
              <a:rPr sz="2200" b="1">
                <a:solidFill>
                  <a:srgbClr val="FF0000"/>
                </a:solidFill>
              </a:rPr>
              <a:t>Source: Netflix Dataset (CSV from Kaggle/other)</a:t>
            </a:r>
            <a:endParaRPr sz="2200" b="1">
              <a:solidFill>
                <a:srgbClr val="FF0000"/>
              </a:solidFill>
            </a:endParaRPr>
          </a:p>
          <a:p>
            <a:endParaRPr sz="2200"/>
          </a:p>
          <a:p>
            <a:r>
              <a:rPr sz="2200" b="1">
                <a:solidFill>
                  <a:srgbClr val="FF0000"/>
                </a:solidFill>
              </a:rPr>
              <a:t>Features:</a:t>
            </a:r>
            <a:endParaRPr sz="2200" b="1">
              <a:solidFill>
                <a:srgbClr val="FF0000"/>
              </a:solidFill>
            </a:endParaRPr>
          </a:p>
          <a:p>
            <a:r>
              <a:rPr sz="2200" b="1">
                <a:solidFill>
                  <a:srgbClr val="FF0000"/>
                </a:solidFill>
              </a:rPr>
              <a:t>- Title</a:t>
            </a:r>
            <a:endParaRPr sz="2200" b="1">
              <a:solidFill>
                <a:srgbClr val="FF0000"/>
              </a:solidFill>
            </a:endParaRPr>
          </a:p>
          <a:p>
            <a:r>
              <a:rPr sz="2200" b="1">
                <a:solidFill>
                  <a:srgbClr val="FF0000"/>
                </a:solidFill>
              </a:rPr>
              <a:t>- Director</a:t>
            </a:r>
            <a:endParaRPr sz="2200" b="1">
              <a:solidFill>
                <a:srgbClr val="FF0000"/>
              </a:solidFill>
            </a:endParaRPr>
          </a:p>
          <a:p>
            <a:r>
              <a:rPr sz="2200" b="1">
                <a:solidFill>
                  <a:srgbClr val="FF0000"/>
                </a:solidFill>
              </a:rPr>
              <a:t>- Cast</a:t>
            </a:r>
            <a:endParaRPr sz="2200" b="1">
              <a:solidFill>
                <a:srgbClr val="FF0000"/>
              </a:solidFill>
            </a:endParaRPr>
          </a:p>
          <a:p>
            <a:r>
              <a:rPr sz="2200" b="1">
                <a:solidFill>
                  <a:srgbClr val="FF0000"/>
                </a:solidFill>
              </a:rPr>
              <a:t>- Country</a:t>
            </a:r>
            <a:endParaRPr sz="2200" b="1">
              <a:solidFill>
                <a:srgbClr val="FF0000"/>
              </a:solidFill>
            </a:endParaRPr>
          </a:p>
          <a:p>
            <a:r>
              <a:rPr sz="2200" b="1">
                <a:solidFill>
                  <a:srgbClr val="FF0000"/>
                </a:solidFill>
              </a:rPr>
              <a:t>- Release Year</a:t>
            </a:r>
            <a:endParaRPr sz="2200" b="1">
              <a:solidFill>
                <a:srgbClr val="FF0000"/>
              </a:solidFill>
            </a:endParaRPr>
          </a:p>
          <a:p>
            <a:r>
              <a:rPr sz="2200" b="1">
                <a:solidFill>
                  <a:srgbClr val="FF0000"/>
                </a:solidFill>
              </a:rPr>
              <a:t>- Rating</a:t>
            </a:r>
            <a:endParaRPr sz="2200" b="1">
              <a:solidFill>
                <a:srgbClr val="FF0000"/>
              </a:solidFill>
            </a:endParaRPr>
          </a:p>
          <a:p>
            <a:r>
              <a:rPr sz="2200" b="1">
                <a:solidFill>
                  <a:srgbClr val="FF0000"/>
                </a:solidFill>
              </a:rPr>
              <a:t>- Genre</a:t>
            </a:r>
            <a:endParaRPr sz="2200" b="1">
              <a:solidFill>
                <a:srgbClr val="FF0000"/>
              </a:solidFill>
            </a:endParaRPr>
          </a:p>
          <a:p>
            <a:r>
              <a:rPr sz="2200" b="1">
                <a:solidFill>
                  <a:srgbClr val="FF0000"/>
                </a:solidFill>
              </a:rPr>
              <a:t>- Duration</a:t>
            </a:r>
            <a:endParaRPr sz="2200" b="1">
              <a:solidFill>
                <a:srgbClr val="FF0000"/>
              </a:solidFill>
            </a:endParaRPr>
          </a:p>
          <a:p>
            <a:r>
              <a:rPr sz="2200" b="1">
                <a:solidFill>
                  <a:srgbClr val="FF0000"/>
                </a:solidFill>
              </a:rPr>
              <a:t>- Type (Movie/Show)</a:t>
            </a:r>
            <a:endParaRPr sz="2200" b="1">
              <a:solidFill>
                <a:srgbClr val="FF0000"/>
              </a:solidFill>
            </a:endParaRPr>
          </a:p>
        </p:txBody>
      </p:sp>
      <p:sp>
        <p:nvSpPr>
          <p:cNvPr id="4" name="Rectangle 3"/>
          <p:cNvSpPr/>
          <p:nvPr/>
        </p:nvSpPr>
        <p:spPr>
          <a:xfrm>
            <a:off x="0" y="274955"/>
            <a:ext cx="10972800" cy="621792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p:sp>
        <p:nvSpPr>
          <p:cNvPr id="2" name="Title 1"/>
          <p:cNvSpPr>
            <a:spLocks noGrp="1"/>
          </p:cNvSpPr>
          <p:nvPr>
            <p:ph type="title"/>
          </p:nvPr>
        </p:nvSpPr>
        <p:spPr/>
        <p:txBody>
          <a:bodyPr/>
          <a:lstStyle/>
          <a:p>
            <a:r>
              <a:rPr sz="2200" b="1">
                <a:solidFill>
                  <a:srgbClr val="FF0000"/>
                </a:solidFill>
              </a:rPr>
              <a:t>Tools &amp; Technologies</a:t>
            </a:r>
            <a:endParaRPr sz="2200" b="1">
              <a:solidFill>
                <a:srgbClr val="FF0000"/>
              </a:solidFill>
            </a:endParaRPr>
          </a:p>
        </p:txBody>
      </p:sp>
      <p:sp>
        <p:nvSpPr>
          <p:cNvPr id="3" name="Content Placeholder 2"/>
          <p:cNvSpPr>
            <a:spLocks noGrp="1"/>
          </p:cNvSpPr>
          <p:nvPr>
            <p:ph idx="1"/>
          </p:nvPr>
        </p:nvSpPr>
        <p:spPr/>
        <p:txBody>
          <a:bodyPr/>
          <a:lstStyle/>
          <a:p>
            <a:r>
              <a:rPr sz="2200" b="1">
                <a:solidFill>
                  <a:srgbClr val="FF0000"/>
                </a:solidFill>
              </a:rPr>
              <a:t>- SQL</a:t>
            </a:r>
            <a:endParaRPr sz="2200" b="1">
              <a:solidFill>
                <a:srgbClr val="FF0000"/>
              </a:solidFill>
            </a:endParaRPr>
          </a:p>
          <a:p>
            <a:r>
              <a:rPr sz="2200" b="1">
                <a:solidFill>
                  <a:srgbClr val="FF0000"/>
                </a:solidFill>
              </a:rPr>
              <a:t>- Python (Pandas, Matplotlib, Seaborn)</a:t>
            </a:r>
            <a:endParaRPr sz="2200" b="1">
              <a:solidFill>
                <a:srgbClr val="FF0000"/>
              </a:solidFill>
            </a:endParaRPr>
          </a:p>
          <a:p>
            <a:r>
              <a:rPr sz="2200" b="1">
                <a:solidFill>
                  <a:srgbClr val="FF0000"/>
                </a:solidFill>
              </a:rPr>
              <a:t>- Power BI / Tableau for visualization</a:t>
            </a:r>
            <a:endParaRPr sz="2200" b="1">
              <a:solidFill>
                <a:srgbClr val="FF0000"/>
              </a:solidFill>
            </a:endParaRPr>
          </a:p>
        </p:txBody>
      </p:sp>
      <p:sp>
        <p:nvSpPr>
          <p:cNvPr id="4" name="Rectangle 3"/>
          <p:cNvSpPr/>
          <p:nvPr/>
        </p:nvSpPr>
        <p:spPr>
          <a:xfrm>
            <a:off x="182880" y="182880"/>
            <a:ext cx="10972800" cy="621792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p:sp>
        <p:nvSpPr>
          <p:cNvPr id="2" name="Title 1"/>
          <p:cNvSpPr>
            <a:spLocks noGrp="1"/>
          </p:cNvSpPr>
          <p:nvPr>
            <p:ph type="title"/>
          </p:nvPr>
        </p:nvSpPr>
        <p:spPr/>
        <p:txBody>
          <a:bodyPr/>
          <a:lstStyle/>
          <a:p>
            <a:r>
              <a:rPr sz="2200" b="1">
                <a:solidFill>
                  <a:srgbClr val="FF0000"/>
                </a:solidFill>
              </a:rPr>
              <a:t>Data Cleaning &amp; Preparation</a:t>
            </a:r>
            <a:endParaRPr sz="2200" b="1">
              <a:solidFill>
                <a:srgbClr val="FF0000"/>
              </a:solidFill>
            </a:endParaRPr>
          </a:p>
        </p:txBody>
      </p:sp>
      <p:sp>
        <p:nvSpPr>
          <p:cNvPr id="3" name="Content Placeholder 2"/>
          <p:cNvSpPr>
            <a:spLocks noGrp="1"/>
          </p:cNvSpPr>
          <p:nvPr>
            <p:ph idx="1"/>
          </p:nvPr>
        </p:nvSpPr>
        <p:spPr/>
        <p:txBody>
          <a:bodyPr/>
          <a:lstStyle/>
          <a:p>
            <a:r>
              <a:rPr sz="2200" b="1">
                <a:solidFill>
                  <a:srgbClr val="FF0000"/>
                </a:solidFill>
              </a:rPr>
              <a:t>- Handle missing values</a:t>
            </a:r>
            <a:endParaRPr sz="2200" b="1">
              <a:solidFill>
                <a:srgbClr val="FF0000"/>
              </a:solidFill>
            </a:endParaRPr>
          </a:p>
          <a:p>
            <a:r>
              <a:rPr sz="2200" b="1">
                <a:solidFill>
                  <a:srgbClr val="FF0000"/>
                </a:solidFill>
              </a:rPr>
              <a:t>- Convert date formats</a:t>
            </a:r>
            <a:endParaRPr sz="2200" b="1">
              <a:solidFill>
                <a:srgbClr val="FF0000"/>
              </a:solidFill>
            </a:endParaRPr>
          </a:p>
          <a:p>
            <a:r>
              <a:rPr sz="2200" b="1">
                <a:solidFill>
                  <a:srgbClr val="FF0000"/>
                </a:solidFill>
              </a:rPr>
              <a:t>- Remove duplicates</a:t>
            </a:r>
            <a:endParaRPr sz="2200" b="1">
              <a:solidFill>
                <a:srgbClr val="FF0000"/>
              </a:solidFill>
            </a:endParaRPr>
          </a:p>
          <a:p>
            <a:r>
              <a:rPr sz="2200" b="1">
                <a:solidFill>
                  <a:srgbClr val="FF0000"/>
                </a:solidFill>
              </a:rPr>
              <a:t>- Standardize categorical values</a:t>
            </a:r>
            <a:endParaRPr sz="2200" b="1">
              <a:solidFill>
                <a:srgbClr val="FF0000"/>
              </a:solidFill>
            </a:endParaRPr>
          </a:p>
        </p:txBody>
      </p:sp>
      <p:sp>
        <p:nvSpPr>
          <p:cNvPr id="4" name="Rectangle 3"/>
          <p:cNvSpPr/>
          <p:nvPr/>
        </p:nvSpPr>
        <p:spPr>
          <a:xfrm>
            <a:off x="182880" y="182880"/>
            <a:ext cx="10972800" cy="621792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p:sp>
        <p:nvSpPr>
          <p:cNvPr id="2" name="Title 1"/>
          <p:cNvSpPr>
            <a:spLocks noGrp="1"/>
          </p:cNvSpPr>
          <p:nvPr>
            <p:ph type="title"/>
          </p:nvPr>
        </p:nvSpPr>
        <p:spPr/>
        <p:txBody>
          <a:bodyPr/>
          <a:lstStyle/>
          <a:p>
            <a:r>
              <a:rPr sz="2200" b="1">
                <a:solidFill>
                  <a:srgbClr val="FF0000"/>
                </a:solidFill>
              </a:rPr>
              <a:t>Exploratory Data Analysis (EDA)</a:t>
            </a:r>
            <a:endParaRPr sz="2200" b="1">
              <a:solidFill>
                <a:srgbClr val="FF0000"/>
              </a:solidFill>
            </a:endParaRPr>
          </a:p>
        </p:txBody>
      </p:sp>
      <p:sp>
        <p:nvSpPr>
          <p:cNvPr id="3" name="Content Placeholder 2"/>
          <p:cNvSpPr>
            <a:spLocks noGrp="1"/>
          </p:cNvSpPr>
          <p:nvPr>
            <p:ph idx="1"/>
          </p:nvPr>
        </p:nvSpPr>
        <p:spPr/>
        <p:txBody>
          <a:bodyPr/>
          <a:lstStyle/>
          <a:p>
            <a:r>
              <a:rPr sz="2200" b="1">
                <a:solidFill>
                  <a:srgbClr val="FF0000"/>
                </a:solidFill>
              </a:rPr>
              <a:t>- Movie vs TV Show count</a:t>
            </a:r>
            <a:endParaRPr sz="2200" b="1">
              <a:solidFill>
                <a:srgbClr val="FF0000"/>
              </a:solidFill>
            </a:endParaRPr>
          </a:p>
          <a:p>
            <a:r>
              <a:rPr sz="2200" b="1">
                <a:solidFill>
                  <a:srgbClr val="FF0000"/>
                </a:solidFill>
              </a:rPr>
              <a:t>- Distribution by release year</a:t>
            </a:r>
            <a:endParaRPr sz="2200" b="1">
              <a:solidFill>
                <a:srgbClr val="FF0000"/>
              </a:solidFill>
            </a:endParaRPr>
          </a:p>
          <a:p>
            <a:r>
              <a:rPr sz="2200" b="1">
                <a:solidFill>
                  <a:srgbClr val="FF0000"/>
                </a:solidFill>
              </a:rPr>
              <a:t>- Top genres and countries</a:t>
            </a:r>
            <a:endParaRPr sz="2200" b="1">
              <a:solidFill>
                <a:srgbClr val="FF0000"/>
              </a:solidFill>
            </a:endParaRPr>
          </a:p>
        </p:txBody>
      </p:sp>
      <p:sp>
        <p:nvSpPr>
          <p:cNvPr id="4" name="Rectangle 3"/>
          <p:cNvSpPr/>
          <p:nvPr/>
        </p:nvSpPr>
        <p:spPr>
          <a:xfrm>
            <a:off x="182880" y="182880"/>
            <a:ext cx="10972800" cy="621792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p:sp>
        <p:nvSpPr>
          <p:cNvPr id="2" name="Title 1"/>
          <p:cNvSpPr>
            <a:spLocks noGrp="1"/>
          </p:cNvSpPr>
          <p:nvPr>
            <p:ph type="title"/>
          </p:nvPr>
        </p:nvSpPr>
        <p:spPr/>
        <p:txBody>
          <a:bodyPr/>
          <a:lstStyle/>
          <a:p>
            <a:r>
              <a:rPr sz="2200" b="1">
                <a:solidFill>
                  <a:srgbClr val="FF0000"/>
                </a:solidFill>
              </a:rPr>
              <a:t>Visualizations</a:t>
            </a:r>
            <a:endParaRPr sz="2200" b="1">
              <a:solidFill>
                <a:srgbClr val="FF0000"/>
              </a:solidFill>
            </a:endParaRPr>
          </a:p>
        </p:txBody>
      </p:sp>
      <p:sp>
        <p:nvSpPr>
          <p:cNvPr id="3" name="Content Placeholder 2"/>
          <p:cNvSpPr>
            <a:spLocks noGrp="1"/>
          </p:cNvSpPr>
          <p:nvPr>
            <p:ph idx="1"/>
          </p:nvPr>
        </p:nvSpPr>
        <p:spPr/>
        <p:txBody>
          <a:bodyPr/>
          <a:lstStyle/>
          <a:p>
            <a:r>
              <a:rPr sz="2200" b="1">
                <a:solidFill>
                  <a:srgbClr val="FF0000"/>
                </a:solidFill>
              </a:rPr>
              <a:t>- Bar Chart: Movies vs TV Shows</a:t>
            </a:r>
            <a:endParaRPr sz="2200" b="1">
              <a:solidFill>
                <a:srgbClr val="FF0000"/>
              </a:solidFill>
            </a:endParaRPr>
          </a:p>
          <a:p>
            <a:r>
              <a:rPr sz="2200" b="1">
                <a:solidFill>
                  <a:srgbClr val="FF0000"/>
                </a:solidFill>
              </a:rPr>
              <a:t>- Line Chart: Content growth by year</a:t>
            </a:r>
            <a:endParaRPr sz="2200" b="1">
              <a:solidFill>
                <a:srgbClr val="FF0000"/>
              </a:solidFill>
            </a:endParaRPr>
          </a:p>
          <a:p>
            <a:r>
              <a:rPr sz="2200" b="1">
                <a:solidFill>
                  <a:srgbClr val="FF0000"/>
                </a:solidFill>
              </a:rPr>
              <a:t>- Map: Top producing countries</a:t>
            </a:r>
            <a:endParaRPr sz="2200" b="1">
              <a:solidFill>
                <a:srgbClr val="FF0000"/>
              </a:solidFill>
            </a:endParaRPr>
          </a:p>
          <a:p>
            <a:r>
              <a:rPr sz="2200" b="1">
                <a:solidFill>
                  <a:srgbClr val="FF0000"/>
                </a:solidFill>
              </a:rPr>
              <a:t>- Word Cloud: Genre popularity</a:t>
            </a:r>
            <a:endParaRPr sz="2200" b="1">
              <a:solidFill>
                <a:srgbClr val="FF0000"/>
              </a:solidFill>
            </a:endParaRPr>
          </a:p>
        </p:txBody>
      </p:sp>
      <p:sp>
        <p:nvSpPr>
          <p:cNvPr id="4" name="Rectangle 3"/>
          <p:cNvSpPr/>
          <p:nvPr/>
        </p:nvSpPr>
        <p:spPr>
          <a:xfrm>
            <a:off x="182880" y="182880"/>
            <a:ext cx="10972800" cy="621792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p:sp>
        <p:nvSpPr>
          <p:cNvPr id="2" name="Title 1"/>
          <p:cNvSpPr>
            <a:spLocks noGrp="1"/>
          </p:cNvSpPr>
          <p:nvPr>
            <p:ph type="title"/>
          </p:nvPr>
        </p:nvSpPr>
        <p:spPr/>
        <p:txBody>
          <a:bodyPr/>
          <a:lstStyle/>
          <a:p>
            <a:r>
              <a:rPr sz="2200" b="1">
                <a:solidFill>
                  <a:srgbClr val="FF0000"/>
                </a:solidFill>
              </a:rPr>
              <a:t>Key Insights</a:t>
            </a:r>
            <a:endParaRPr sz="2200" b="1">
              <a:solidFill>
                <a:srgbClr val="FF0000"/>
              </a:solidFill>
            </a:endParaRPr>
          </a:p>
        </p:txBody>
      </p:sp>
      <p:sp>
        <p:nvSpPr>
          <p:cNvPr id="3" name="Content Placeholder 2"/>
          <p:cNvSpPr>
            <a:spLocks noGrp="1"/>
          </p:cNvSpPr>
          <p:nvPr>
            <p:ph idx="1"/>
          </p:nvPr>
        </p:nvSpPr>
        <p:spPr/>
        <p:txBody>
          <a:bodyPr/>
          <a:lstStyle/>
          <a:p>
            <a:r>
              <a:rPr sz="2200" b="1">
                <a:solidFill>
                  <a:srgbClr val="FF0000"/>
                </a:solidFill>
              </a:rPr>
              <a:t>- Movies dominate Netflix library (~70%)</a:t>
            </a:r>
            <a:endParaRPr sz="2200" b="1">
              <a:solidFill>
                <a:srgbClr val="FF0000"/>
              </a:solidFill>
            </a:endParaRPr>
          </a:p>
          <a:p>
            <a:r>
              <a:rPr sz="2200" b="1">
                <a:solidFill>
                  <a:srgbClr val="FF0000"/>
                </a:solidFill>
              </a:rPr>
              <a:t>- Content growth peaked between 2017–2019</a:t>
            </a:r>
            <a:endParaRPr sz="2200" b="1">
              <a:solidFill>
                <a:srgbClr val="FF0000"/>
              </a:solidFill>
            </a:endParaRPr>
          </a:p>
          <a:p>
            <a:r>
              <a:rPr sz="2200" b="1">
                <a:solidFill>
                  <a:srgbClr val="FF0000"/>
                </a:solidFill>
              </a:rPr>
              <a:t>- USA and India are top content producers</a:t>
            </a:r>
            <a:endParaRPr sz="2200" b="1">
              <a:solidFill>
                <a:srgbClr val="FF0000"/>
              </a:solidFill>
            </a:endParaRPr>
          </a:p>
          <a:p>
            <a:r>
              <a:rPr sz="2200" b="1">
                <a:solidFill>
                  <a:srgbClr val="FF0000"/>
                </a:solidFill>
              </a:rPr>
              <a:t>- Drama &amp; Comedy are most common genres</a:t>
            </a:r>
            <a:endParaRPr sz="2200" b="1">
              <a:solidFill>
                <a:srgbClr val="FF0000"/>
              </a:solidFill>
            </a:endParaRPr>
          </a:p>
        </p:txBody>
      </p:sp>
      <p:sp>
        <p:nvSpPr>
          <p:cNvPr id="4" name="Rectangle 3"/>
          <p:cNvSpPr/>
          <p:nvPr/>
        </p:nvSpPr>
        <p:spPr>
          <a:xfrm>
            <a:off x="182880" y="182880"/>
            <a:ext cx="10972800" cy="621792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1861</Words>
  <Application>WPS Presentation</Application>
  <PresentationFormat>On-screen Show (4:3)</PresentationFormat>
  <Paragraphs>73</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Arial</vt:lpstr>
      <vt:lpstr>Calibri</vt:lpstr>
      <vt:lpstr>Microsoft YaHei</vt:lpstr>
      <vt:lpstr>Arial Unicode MS</vt:lpstr>
      <vt:lpstr>Office Theme</vt:lpstr>
      <vt:lpstr>Netflix Data Analysis Project</vt:lpstr>
      <vt:lpstr>Introduction</vt:lpstr>
      <vt:lpstr>Objectives</vt:lpstr>
      <vt:lpstr>Dataset Description</vt:lpstr>
      <vt:lpstr>Tools &amp; Technologies</vt:lpstr>
      <vt:lpstr>Data Cleaning &amp; Preparation</vt:lpstr>
      <vt:lpstr>Exploratory Data Analysis (EDA)</vt:lpstr>
      <vt:lpstr>Visualizations</vt:lpstr>
      <vt:lpstr>Key Insights</vt:lpstr>
      <vt:lpstr>Conclusion &amp; 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user</cp:lastModifiedBy>
  <cp:revision>2</cp:revision>
  <dcterms:created xsi:type="dcterms:W3CDTF">2013-01-27T09:14:00Z</dcterms:created>
  <dcterms:modified xsi:type="dcterms:W3CDTF">2025-08-29T04:39:21Z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6CD5B8EC0A814721B22488C8A980DE62_13</vt:lpwstr>
  </property>
  <property fmtid="{D5CDD505-2E9C-101B-9397-08002B2CF9AE}" pid="3" name="KSOProductBuildVer">
    <vt:lpwstr>1033-12.2.0.21931</vt:lpwstr>
  </property>
</Properties>
</file>