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Tino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2699B8-8B9D-4B7D-8622-E13E70B8685B}">
  <a:tblStyle styleId="{452699B8-8B9D-4B7D-8622-E13E70B868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Tinos-bold.fntdata"/><Relationship Id="rId11" Type="http://schemas.openxmlformats.org/officeDocument/2006/relationships/slide" Target="slides/slide6.xml"/><Relationship Id="rId22" Type="http://schemas.openxmlformats.org/officeDocument/2006/relationships/font" Target="fonts/Tinos-boldItalic.fntdata"/><Relationship Id="rId10" Type="http://schemas.openxmlformats.org/officeDocument/2006/relationships/slide" Target="slides/slide5.xml"/><Relationship Id="rId21" Type="http://schemas.openxmlformats.org/officeDocument/2006/relationships/font" Target="fonts/Tino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Tinos-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Prerna: Good Afternoon everyone, today my </a:t>
            </a:r>
            <a:r>
              <a:rPr lang="en"/>
              <a:t>team and I are going to gives updates on what we have achieved so far with our project on indoor localisation using ML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ebf2c8e2_5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ebf2c8e2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t>
            </a:r>
            <a:r>
              <a:rPr lang="en"/>
              <a:t>have</a:t>
            </a:r>
            <a:r>
              <a:rPr lang="en"/>
              <a:t> </a:t>
            </a:r>
            <a:r>
              <a:rPr lang="en"/>
              <a:t>worked</a:t>
            </a:r>
            <a:r>
              <a:rPr lang="en"/>
              <a:t> on three aspects of the project. The team split into two and parallely </a:t>
            </a:r>
            <a:r>
              <a:rPr lang="en"/>
              <a:t>worked</a:t>
            </a:r>
            <a:r>
              <a:rPr lang="en"/>
              <a:t> on collecting the Raspberry Pi and RayTracer data. We were </a:t>
            </a:r>
            <a:r>
              <a:rPr lang="en"/>
              <a:t>successfully able to collect accurate rtr data and our still working on finalizing the rpi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proof of concept, we trained sklearn’s nearest neighbors algorithms with the rt dataset to evaluate how well it generalizes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ebf2c8e2_5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ebf2c8e2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Deeksha - </a:t>
            </a:r>
            <a:endParaRPr/>
          </a:p>
          <a:p>
            <a:pPr indent="-317500" lvl="0" marL="457200" rtl="0" algn="l">
              <a:spcBef>
                <a:spcPts val="0"/>
              </a:spcBef>
              <a:spcAft>
                <a:spcPts val="0"/>
              </a:spcAft>
              <a:buSzPts val="1400"/>
              <a:buChar char="-"/>
            </a:pPr>
            <a:r>
              <a:rPr lang="en"/>
              <a:t>Illustrates our workflow and process </a:t>
            </a:r>
            <a:endParaRPr/>
          </a:p>
          <a:p>
            <a:pPr indent="-317500" lvl="0" marL="457200" rtl="0" algn="l">
              <a:spcBef>
                <a:spcPts val="0"/>
              </a:spcBef>
              <a:spcAft>
                <a:spcPts val="0"/>
              </a:spcAft>
              <a:buSzPts val="1400"/>
              <a:buChar char="-"/>
            </a:pPr>
            <a:r>
              <a:rPr lang="en"/>
              <a:t>Rpis were configured with openWRT. For the most part they were configured correctly, but as you will see later, we might have to review some of the settings of the Raspberry pis.</a:t>
            </a:r>
            <a:endParaRPr/>
          </a:p>
          <a:p>
            <a:pPr indent="-317500" lvl="0" marL="457200" rtl="0" algn="l">
              <a:spcBef>
                <a:spcPts val="0"/>
              </a:spcBef>
              <a:spcAft>
                <a:spcPts val="0"/>
              </a:spcAft>
              <a:buSzPts val="1400"/>
              <a:buChar char="-"/>
            </a:pPr>
            <a:r>
              <a:rPr lang="en"/>
              <a:t>Talks about the various data collections methods, NN model, and prediction.</a:t>
            </a:r>
            <a:endParaRPr/>
          </a:p>
          <a:p>
            <a:pPr indent="-317500" lvl="0" marL="457200" rtl="0" algn="l">
              <a:spcBef>
                <a:spcPts val="0"/>
              </a:spcBef>
              <a:spcAft>
                <a:spcPts val="0"/>
              </a:spcAft>
              <a:buSzPts val="14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Deeksha and John</a:t>
            </a:r>
            <a:endParaRPr/>
          </a:p>
          <a:p>
            <a:pPr indent="0" lvl="0" marL="0" rtl="0" algn="l">
              <a:spcBef>
                <a:spcPts val="0"/>
              </a:spcBef>
              <a:spcAft>
                <a:spcPts val="0"/>
              </a:spcAft>
              <a:buNone/>
            </a:pPr>
            <a:r>
              <a:rPr lang="en"/>
              <a:t>Add one picture of the bahen eighth floor with the location that we started at as well as a table displaying the distances we were working at and the RSSis</a:t>
            </a:r>
            <a:endParaRPr/>
          </a:p>
          <a:p>
            <a:pPr indent="0" lvl="0" marL="0" rtl="0" algn="l">
              <a:spcBef>
                <a:spcPts val="0"/>
              </a:spcBef>
              <a:spcAft>
                <a:spcPts val="0"/>
              </a:spcAft>
              <a:buNone/>
            </a:pPr>
            <a:r>
              <a:rPr lang="en"/>
              <a:t>Script - Currently, we have configured three raspberry pis to act as transmitters using openWRT software. We plan to capture at least 300 hundred data points by january to use in our upgraded models. We have rpi transmitters set up in three locations as three sources, to get more generalisability in our results. We will try to make the same measurements as the raytracer, and also take some random measurements on the 8th floor to add more diversity to our data set.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4ebf2c8e2_5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4ebf2c8e2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Deeksha and John: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x and y locations listed here were recorded with respect to the raspberry pi transmitter as an origin point. This was to ensure that we could get the model to predict the location of the receiver as a relative value to the source, to ensure consistency across the plane.</a:t>
            </a:r>
            <a:endParaRPr/>
          </a:p>
          <a:p>
            <a:pPr indent="0" lvl="0" marL="0" rtl="0" algn="l">
              <a:spcBef>
                <a:spcPts val="0"/>
              </a:spcBef>
              <a:spcAft>
                <a:spcPts val="0"/>
              </a:spcAft>
              <a:buNone/>
            </a:pPr>
            <a:r>
              <a:rPr lang="en"/>
              <a:t>We note that the strength does decrease as we move away from the transmitter (the Y measurement). However, there is a </a:t>
            </a:r>
            <a:r>
              <a:rPr lang="en"/>
              <a:t>mismatch in the values seen for the receiver being very close to the transmitter and further away. We are going to have to reconfigure the openWRT software to ensure that we are only emitting wifi signals within a specific range of strengths.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Prerna: </a:t>
            </a:r>
            <a:endParaRPr/>
          </a:p>
          <a:p>
            <a:pPr indent="0" lvl="0" marL="0" rtl="0" algn="l">
              <a:spcBef>
                <a:spcPts val="0"/>
              </a:spcBef>
              <a:spcAft>
                <a:spcPts val="0"/>
              </a:spcAft>
              <a:buNone/>
            </a:pPr>
            <a:r>
              <a:rPr lang="en"/>
              <a:t>We </a:t>
            </a:r>
            <a:r>
              <a:rPr lang="en"/>
              <a:t>started RayTracer data collection by first simulating the data points. For the training data set we did it in intervals of 0.5 ft in both x and y direction and for the testing data set we did it in intervals of 0.7 in x direction and 1.7 in y direction. </a:t>
            </a:r>
            <a:endParaRPr/>
          </a:p>
          <a:p>
            <a:pPr indent="0" lvl="0" marL="0" rtl="0" algn="l">
              <a:spcBef>
                <a:spcPts val="0"/>
              </a:spcBef>
              <a:spcAft>
                <a:spcPts val="0"/>
              </a:spcAft>
              <a:buNone/>
            </a:pPr>
            <a:r>
              <a:rPr lang="en"/>
              <a:t>After getting the data points, We collected data for one access point with the number of reflections in the range of 1-5. We performed a convergence analysis on this data to determined 2 as the ideal number of reflections. </a:t>
            </a:r>
            <a:endParaRPr/>
          </a:p>
          <a:p>
            <a:pPr indent="0" lvl="0" marL="0" rtl="0" algn="l">
              <a:spcBef>
                <a:spcPts val="0"/>
              </a:spcBef>
              <a:spcAft>
                <a:spcPts val="0"/>
              </a:spcAft>
              <a:buNone/>
            </a:pPr>
            <a:r>
              <a:rPr lang="en"/>
              <a:t>Finally, we ran the raytracer for the 3 different access points to obtain all RSSI values and created respective csv files for each dataset.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Hiranya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proof of concept, we fit our training set to the nearest neighbours model provided by sklearn. When called with the test data, this model outputs a specified number of neighbors corresponding to the input signals. I.e, it outputs possible values closest to the target location. We decided to group the outputs into </a:t>
            </a:r>
            <a:r>
              <a:rPr lang="en"/>
              <a:t>cloisters</a:t>
            </a:r>
            <a:r>
              <a:rPr lang="en"/>
              <a:t> that are within 2m of each other, and then take the mean of the longest resulting array (i.e the value that is </a:t>
            </a:r>
            <a:r>
              <a:rPr lang="en"/>
              <a:t>closest</a:t>
            </a:r>
            <a:r>
              <a:rPr lang="en"/>
              <a:t> to most of the neighbors), and then plot a mean squared loss for it. This method does well sometimes and does badly other times, meaning we can improve our accuracy by substituting the sklearn model for our own custom architecture going forward.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9e327104c_0_2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9e327104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Hiranya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We just talked about what we did, this chart shows what we will do until the end of the year</a:t>
            </a:r>
            <a:endParaRPr/>
          </a:p>
          <a:p>
            <a:pPr indent="-317500" lvl="0" marL="457200" rtl="0" algn="l">
              <a:spcBef>
                <a:spcPts val="0"/>
              </a:spcBef>
              <a:spcAft>
                <a:spcPts val="0"/>
              </a:spcAft>
              <a:buSzPts val="1400"/>
              <a:buChar char="-"/>
            </a:pPr>
            <a:r>
              <a:rPr lang="en"/>
              <a:t>Continue splitting into subteams - deeksha and john will finish data collection while prerna and I finish the KNN model, then theyll implement an ANN then we choose final model in march to tune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pic>
        <p:nvPicPr>
          <p:cNvPr descr="organic-01.png" id="10" name="Google Shape;10;p2"/>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1" name="Google Shape;11;p2"/>
          <p:cNvSpPr/>
          <p:nvPr/>
        </p:nvSpPr>
        <p:spPr>
          <a:xfrm>
            <a:off x="2022375" y="1022175"/>
            <a:ext cx="5099400" cy="3135900"/>
          </a:xfrm>
          <a:prstGeom prst="rect">
            <a:avLst/>
          </a:prstGeom>
          <a:solidFill>
            <a:schemeClr val="lt1"/>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 name="Google Shape;12;p2"/>
          <p:cNvSpPr txBox="1"/>
          <p:nvPr>
            <p:ph type="ctrTitle"/>
          </p:nvPr>
        </p:nvSpPr>
        <p:spPr>
          <a:xfrm>
            <a:off x="2510400" y="2092225"/>
            <a:ext cx="41232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3" name="Google Shape;13;p2"/>
          <p:cNvSpPr/>
          <p:nvPr/>
        </p:nvSpPr>
        <p:spPr>
          <a:xfrm>
            <a:off x="4162050" y="756837"/>
            <a:ext cx="819900" cy="819900"/>
          </a:xfrm>
          <a:prstGeom prst="rect">
            <a:avLst/>
          </a:prstGeom>
          <a:solidFill>
            <a:schemeClr val="dk1"/>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68" name="Shape 68"/>
        <p:cNvGrpSpPr/>
        <p:nvPr/>
      </p:nvGrpSpPr>
      <p:grpSpPr>
        <a:xfrm>
          <a:off x="0" y="0"/>
          <a:ext cx="0" cy="0"/>
          <a:chOff x="0" y="0"/>
          <a:chExt cx="0" cy="0"/>
        </a:xfrm>
      </p:grpSpPr>
      <p:pic>
        <p:nvPicPr>
          <p:cNvPr descr="organic-04.png" id="69" name="Google Shape;69;p11"/>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70" name="Google Shape;70;p11"/>
          <p:cNvSpPr/>
          <p:nvPr/>
        </p:nvSpPr>
        <p:spPr>
          <a:xfrm>
            <a:off x="595200" y="588531"/>
            <a:ext cx="7953600" cy="3910800"/>
          </a:xfrm>
          <a:prstGeom prst="rect">
            <a:avLst/>
          </a:prstGeom>
          <a:solidFill>
            <a:srgbClr val="FFFFFF"/>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a:off x="1794900" y="4199456"/>
            <a:ext cx="5554200" cy="629100"/>
          </a:xfrm>
          <a:prstGeom prst="rect">
            <a:avLst/>
          </a:prstGeom>
          <a:solidFill>
            <a:srgbClr val="ECC1C8"/>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txBox="1"/>
          <p:nvPr>
            <p:ph idx="1" type="body"/>
          </p:nvPr>
        </p:nvSpPr>
        <p:spPr>
          <a:xfrm>
            <a:off x="1794900" y="4192781"/>
            <a:ext cx="5554200" cy="629100"/>
          </a:xfrm>
          <a:prstGeom prst="rect">
            <a:avLst/>
          </a:prstGeom>
          <a:solidFill>
            <a:schemeClr val="accent1"/>
          </a:solidFill>
        </p:spPr>
        <p:txBody>
          <a:bodyPr anchorCtr="0" anchor="ctr"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73" name="Google Shape;73;p11"/>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rtl="0" algn="ctr">
              <a:buNone/>
              <a:defRPr>
                <a:latin typeface="Playfair Display"/>
                <a:ea typeface="Playfair Display"/>
                <a:cs typeface="Playfair Display"/>
                <a:sym typeface="Playfair Display"/>
              </a:defRPr>
            </a:lvl1pPr>
            <a:lvl2pPr lvl="1" rtl="0" algn="ctr">
              <a:buNone/>
              <a:defRPr>
                <a:latin typeface="Playfair Display"/>
                <a:ea typeface="Playfair Display"/>
                <a:cs typeface="Playfair Display"/>
                <a:sym typeface="Playfair Display"/>
              </a:defRPr>
            </a:lvl2pPr>
            <a:lvl3pPr lvl="2" rtl="0" algn="ctr">
              <a:buNone/>
              <a:defRPr>
                <a:latin typeface="Playfair Display"/>
                <a:ea typeface="Playfair Display"/>
                <a:cs typeface="Playfair Display"/>
                <a:sym typeface="Playfair Display"/>
              </a:defRPr>
            </a:lvl3pPr>
            <a:lvl4pPr lvl="3" rtl="0" algn="ctr">
              <a:buNone/>
              <a:defRPr>
                <a:latin typeface="Playfair Display"/>
                <a:ea typeface="Playfair Display"/>
                <a:cs typeface="Playfair Display"/>
                <a:sym typeface="Playfair Display"/>
              </a:defRPr>
            </a:lvl4pPr>
            <a:lvl5pPr lvl="4" rtl="0" algn="ctr">
              <a:buNone/>
              <a:defRPr>
                <a:latin typeface="Playfair Display"/>
                <a:ea typeface="Playfair Display"/>
                <a:cs typeface="Playfair Display"/>
                <a:sym typeface="Playfair Display"/>
              </a:defRPr>
            </a:lvl5pPr>
            <a:lvl6pPr lvl="5" rtl="0" algn="ctr">
              <a:buNone/>
              <a:defRPr>
                <a:latin typeface="Playfair Display"/>
                <a:ea typeface="Playfair Display"/>
                <a:cs typeface="Playfair Display"/>
                <a:sym typeface="Playfair Display"/>
              </a:defRPr>
            </a:lvl6pPr>
            <a:lvl7pPr lvl="6" rtl="0" algn="ctr">
              <a:buNone/>
              <a:defRPr>
                <a:latin typeface="Playfair Display"/>
                <a:ea typeface="Playfair Display"/>
                <a:cs typeface="Playfair Display"/>
                <a:sym typeface="Playfair Display"/>
              </a:defRPr>
            </a:lvl7pPr>
            <a:lvl8pPr lvl="7" rtl="0" algn="ctr">
              <a:buNone/>
              <a:defRPr>
                <a:latin typeface="Playfair Display"/>
                <a:ea typeface="Playfair Display"/>
                <a:cs typeface="Playfair Display"/>
                <a:sym typeface="Playfair Display"/>
              </a:defRPr>
            </a:lvl8pPr>
            <a:lvl9pPr lvl="8" rtl="0" algn="ctr">
              <a:buNone/>
              <a:defRPr>
                <a:latin typeface="Playfair Display"/>
                <a:ea typeface="Playfair Display"/>
                <a:cs typeface="Playfair Display"/>
                <a:sym typeface="Playfair Displa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vertical" type="blank">
  <p:cSld name="BLANK">
    <p:bg>
      <p:bgPr>
        <a:solidFill>
          <a:schemeClr val="dk1"/>
        </a:solidFill>
      </p:bgPr>
    </p:bg>
    <p:spTree>
      <p:nvGrpSpPr>
        <p:cNvPr id="74" name="Shape 74"/>
        <p:cNvGrpSpPr/>
        <p:nvPr/>
      </p:nvGrpSpPr>
      <p:grpSpPr>
        <a:xfrm>
          <a:off x="0" y="0"/>
          <a:ext cx="0" cy="0"/>
          <a:chOff x="0" y="0"/>
          <a:chExt cx="0" cy="0"/>
        </a:xfrm>
      </p:grpSpPr>
      <p:pic>
        <p:nvPicPr>
          <p:cNvPr descr="organic-01.png" id="75" name="Google Shape;75;p12"/>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76" name="Google Shape;7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aves">
  <p:cSld name="BLANK_1">
    <p:bg>
      <p:bgPr>
        <a:solidFill>
          <a:schemeClr val="dk1"/>
        </a:solidFill>
      </p:bgPr>
    </p:bg>
    <p:spTree>
      <p:nvGrpSpPr>
        <p:cNvPr id="77" name="Shape 77"/>
        <p:cNvGrpSpPr/>
        <p:nvPr/>
      </p:nvGrpSpPr>
      <p:grpSpPr>
        <a:xfrm>
          <a:off x="0" y="0"/>
          <a:ext cx="0" cy="0"/>
          <a:chOff x="0" y="0"/>
          <a:chExt cx="0" cy="0"/>
        </a:xfrm>
      </p:grpSpPr>
      <p:pic>
        <p:nvPicPr>
          <p:cNvPr descr="organic-02.png" id="78" name="Google Shape;78;p13"/>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79" name="Google Shape;79;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zigzag">
  <p:cSld name="BLANK_1_1">
    <p:bg>
      <p:bgPr>
        <a:solidFill>
          <a:schemeClr val="dk1"/>
        </a:solidFill>
      </p:bgPr>
    </p:bg>
    <p:spTree>
      <p:nvGrpSpPr>
        <p:cNvPr id="80" name="Shape 80"/>
        <p:cNvGrpSpPr/>
        <p:nvPr/>
      </p:nvGrpSpPr>
      <p:grpSpPr>
        <a:xfrm>
          <a:off x="0" y="0"/>
          <a:ext cx="0" cy="0"/>
          <a:chOff x="0" y="0"/>
          <a:chExt cx="0" cy="0"/>
        </a:xfrm>
      </p:grpSpPr>
      <p:pic>
        <p:nvPicPr>
          <p:cNvPr descr="organic-03.png" id="81" name="Google Shape;81;p14"/>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82" name="Google Shape;8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ircles">
  <p:cSld name="BLANK_1_1_1">
    <p:bg>
      <p:bgPr>
        <a:solidFill>
          <a:schemeClr val="dk1"/>
        </a:solidFill>
      </p:bgPr>
    </p:bg>
    <p:spTree>
      <p:nvGrpSpPr>
        <p:cNvPr id="83" name="Shape 83"/>
        <p:cNvGrpSpPr/>
        <p:nvPr/>
      </p:nvGrpSpPr>
      <p:grpSpPr>
        <a:xfrm>
          <a:off x="0" y="0"/>
          <a:ext cx="0" cy="0"/>
          <a:chOff x="0" y="0"/>
          <a:chExt cx="0" cy="0"/>
        </a:xfrm>
      </p:grpSpPr>
      <p:pic>
        <p:nvPicPr>
          <p:cNvPr descr="organic-04.png" id="84" name="Google Shape;84;p15"/>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85" name="Google Shape;8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14" name="Shape 14"/>
        <p:cNvGrpSpPr/>
        <p:nvPr/>
      </p:nvGrpSpPr>
      <p:grpSpPr>
        <a:xfrm>
          <a:off x="0" y="0"/>
          <a:ext cx="0" cy="0"/>
          <a:chOff x="0" y="0"/>
          <a:chExt cx="0" cy="0"/>
        </a:xfrm>
      </p:grpSpPr>
      <p:pic>
        <p:nvPicPr>
          <p:cNvPr descr="organic-02.png" id="15" name="Google Shape;15;p3"/>
          <p:cNvPicPr preferRelativeResize="0"/>
          <p:nvPr/>
        </p:nvPicPr>
        <p:blipFill>
          <a:blip r:embed="rId2">
            <a:alphaModFix amt="24000"/>
          </a:blip>
          <a:stretch>
            <a:fillRect/>
          </a:stretch>
        </p:blipFill>
        <p:spPr>
          <a:xfrm>
            <a:off x="0" y="0"/>
            <a:ext cx="9144000" cy="5143500"/>
          </a:xfrm>
          <a:prstGeom prst="rect">
            <a:avLst/>
          </a:prstGeom>
          <a:noFill/>
          <a:ln>
            <a:noFill/>
          </a:ln>
        </p:spPr>
      </p:pic>
      <p:sp>
        <p:nvSpPr>
          <p:cNvPr id="16" name="Google Shape;16;p3"/>
          <p:cNvSpPr/>
          <p:nvPr/>
        </p:nvSpPr>
        <p:spPr>
          <a:xfrm>
            <a:off x="2022375" y="1022175"/>
            <a:ext cx="5099400" cy="3135900"/>
          </a:xfrm>
          <a:prstGeom prst="rect">
            <a:avLst/>
          </a:prstGeom>
          <a:solidFill>
            <a:schemeClr val="dk1"/>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162050" y="756837"/>
            <a:ext cx="819900" cy="819900"/>
          </a:xfrm>
          <a:prstGeom prst="rect">
            <a:avLst/>
          </a:prstGeom>
          <a:solidFill>
            <a:srgbClr val="FFFFFF"/>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ctrTitle"/>
          </p:nvPr>
        </p:nvSpPr>
        <p:spPr>
          <a:xfrm>
            <a:off x="2361000" y="1735750"/>
            <a:ext cx="43350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9" name="Google Shape;19;p3"/>
          <p:cNvSpPr txBox="1"/>
          <p:nvPr>
            <p:ph idx="1" type="subTitle"/>
          </p:nvPr>
        </p:nvSpPr>
        <p:spPr>
          <a:xfrm>
            <a:off x="2361075" y="2840050"/>
            <a:ext cx="43350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a:solidFill>
                  <a:schemeClr val="accent1"/>
                </a:solidFill>
              </a:defRPr>
            </a:lvl4pPr>
            <a:lvl5pPr lvl="4" rtl="0" algn="ctr">
              <a:spcBef>
                <a:spcPts val="0"/>
              </a:spcBef>
              <a:spcAft>
                <a:spcPts val="0"/>
              </a:spcAft>
              <a:buClr>
                <a:schemeClr val="accent1"/>
              </a:buClr>
              <a:buSzPts val="1800"/>
              <a:buNone/>
              <a:defRPr>
                <a:solidFill>
                  <a:schemeClr val="accent1"/>
                </a:solidFill>
              </a:defRPr>
            </a:lvl5pPr>
            <a:lvl6pPr lvl="5" rtl="0" algn="ctr">
              <a:spcBef>
                <a:spcPts val="0"/>
              </a:spcBef>
              <a:spcAft>
                <a:spcPts val="0"/>
              </a:spcAft>
              <a:buClr>
                <a:schemeClr val="accent1"/>
              </a:buClr>
              <a:buSzPts val="1800"/>
              <a:buNone/>
              <a:defRPr>
                <a:solidFill>
                  <a:schemeClr val="accent1"/>
                </a:solidFill>
              </a:defRPr>
            </a:lvl6pPr>
            <a:lvl7pPr lvl="6" rtl="0" algn="ctr">
              <a:spcBef>
                <a:spcPts val="0"/>
              </a:spcBef>
              <a:spcAft>
                <a:spcPts val="0"/>
              </a:spcAft>
              <a:buClr>
                <a:schemeClr val="accent1"/>
              </a:buClr>
              <a:buSzPts val="1800"/>
              <a:buNone/>
              <a:defRPr>
                <a:solidFill>
                  <a:schemeClr val="accent1"/>
                </a:solidFill>
              </a:defRPr>
            </a:lvl7pPr>
            <a:lvl8pPr lvl="7" rtl="0" algn="ctr">
              <a:spcBef>
                <a:spcPts val="0"/>
              </a:spcBef>
              <a:spcAft>
                <a:spcPts val="0"/>
              </a:spcAft>
              <a:buClr>
                <a:schemeClr val="accent1"/>
              </a:buClr>
              <a:buSzPts val="1800"/>
              <a:buNone/>
              <a:defRPr>
                <a:solidFill>
                  <a:schemeClr val="accent1"/>
                </a:solidFill>
              </a:defRPr>
            </a:lvl8pPr>
            <a:lvl9pPr lvl="8" rtl="0" algn="ctr">
              <a:spcBef>
                <a:spcPts val="0"/>
              </a:spcBef>
              <a:spcAft>
                <a:spcPts val="0"/>
              </a:spcAft>
              <a:buClr>
                <a:schemeClr val="accent1"/>
              </a:buClr>
              <a:buSzPts val="1800"/>
              <a:buNone/>
              <a:defRPr>
                <a:solidFill>
                  <a:schemeClr val="accent1"/>
                </a:solidFill>
              </a:defRPr>
            </a:lvl9pPr>
          </a:lstStyle>
          <a:p/>
        </p:txBody>
      </p:sp>
      <p:sp>
        <p:nvSpPr>
          <p:cNvPr id="20" name="Google Shape;20;p3"/>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lgn="ctr">
              <a:buNone/>
              <a:defRPr>
                <a:solidFill>
                  <a:srgbClr val="4D4A56"/>
                </a:solidFill>
              </a:defRPr>
            </a:lvl1pPr>
            <a:lvl2pPr lvl="1" algn="ctr">
              <a:buNone/>
              <a:defRPr>
                <a:solidFill>
                  <a:srgbClr val="4D4A56"/>
                </a:solidFill>
              </a:defRPr>
            </a:lvl2pPr>
            <a:lvl3pPr lvl="2" algn="ctr">
              <a:buNone/>
              <a:defRPr>
                <a:solidFill>
                  <a:srgbClr val="4D4A56"/>
                </a:solidFill>
              </a:defRPr>
            </a:lvl3pPr>
            <a:lvl4pPr lvl="3" algn="ctr">
              <a:buNone/>
              <a:defRPr>
                <a:solidFill>
                  <a:srgbClr val="4D4A56"/>
                </a:solidFill>
              </a:defRPr>
            </a:lvl4pPr>
            <a:lvl5pPr lvl="4" algn="ctr">
              <a:buNone/>
              <a:defRPr>
                <a:solidFill>
                  <a:srgbClr val="4D4A56"/>
                </a:solidFill>
              </a:defRPr>
            </a:lvl5pPr>
            <a:lvl6pPr lvl="5" algn="ctr">
              <a:buNone/>
              <a:defRPr>
                <a:solidFill>
                  <a:srgbClr val="4D4A56"/>
                </a:solidFill>
              </a:defRPr>
            </a:lvl6pPr>
            <a:lvl7pPr lvl="6" algn="ctr">
              <a:buNone/>
              <a:defRPr>
                <a:solidFill>
                  <a:srgbClr val="4D4A56"/>
                </a:solidFill>
              </a:defRPr>
            </a:lvl7pPr>
            <a:lvl8pPr lvl="7" algn="ctr">
              <a:buNone/>
              <a:defRPr>
                <a:solidFill>
                  <a:srgbClr val="4D4A56"/>
                </a:solidFill>
              </a:defRPr>
            </a:lvl8pPr>
            <a:lvl9pPr lvl="8" algn="ctr">
              <a:buNone/>
              <a:defRPr>
                <a:solidFill>
                  <a:srgbClr val="4D4A56"/>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dk1"/>
        </a:solidFill>
      </p:bgPr>
    </p:bg>
    <p:spTree>
      <p:nvGrpSpPr>
        <p:cNvPr id="21" name="Shape 21"/>
        <p:cNvGrpSpPr/>
        <p:nvPr/>
      </p:nvGrpSpPr>
      <p:grpSpPr>
        <a:xfrm>
          <a:off x="0" y="0"/>
          <a:ext cx="0" cy="0"/>
          <a:chOff x="0" y="0"/>
          <a:chExt cx="0" cy="0"/>
        </a:xfrm>
      </p:grpSpPr>
      <p:pic>
        <p:nvPicPr>
          <p:cNvPr descr="organic-04.png" id="22" name="Google Shape;22;p4"/>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23" name="Google Shape;23;p4"/>
          <p:cNvSpPr/>
          <p:nvPr/>
        </p:nvSpPr>
        <p:spPr>
          <a:xfrm>
            <a:off x="880525" y="1098363"/>
            <a:ext cx="7383000" cy="3135900"/>
          </a:xfrm>
          <a:prstGeom prst="rect">
            <a:avLst/>
          </a:prstGeom>
          <a:solidFill>
            <a:schemeClr val="accent1"/>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4162050" y="833037"/>
            <a:ext cx="819900" cy="819900"/>
          </a:xfrm>
          <a:prstGeom prst="rect">
            <a:avLst/>
          </a:prstGeom>
          <a:solidFill>
            <a:srgbClr val="FFFFFF"/>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 type="body"/>
          </p:nvPr>
        </p:nvSpPr>
        <p:spPr>
          <a:xfrm>
            <a:off x="1493850" y="1933200"/>
            <a:ext cx="6156300" cy="819900"/>
          </a:xfrm>
          <a:prstGeom prst="rect">
            <a:avLst/>
          </a:prstGeom>
        </p:spPr>
        <p:txBody>
          <a:bodyPr anchorCtr="0" anchor="t" bIns="91425" lIns="91425" spcFirstLastPara="1" rIns="91425" wrap="square" tIns="91425">
            <a:noAutofit/>
          </a:bodyPr>
          <a:lstStyle>
            <a:lvl1pPr indent="-381000" lvl="0" marL="457200" rtl="0" algn="ctr">
              <a:lnSpc>
                <a:spcPct val="115000"/>
              </a:lnSpc>
              <a:spcBef>
                <a:spcPts val="600"/>
              </a:spcBef>
              <a:spcAft>
                <a:spcPts val="0"/>
              </a:spcAft>
              <a:buClr>
                <a:srgbClr val="4D4A56"/>
              </a:buClr>
              <a:buSzPts val="2400"/>
              <a:buFont typeface="Playfair Display"/>
              <a:buChar char="▹"/>
              <a:defRPr b="1" i="1" sz="2400">
                <a:solidFill>
                  <a:srgbClr val="4D4A56"/>
                </a:solidFill>
                <a:latin typeface="Playfair Display"/>
                <a:ea typeface="Playfair Display"/>
                <a:cs typeface="Playfair Display"/>
                <a:sym typeface="Playfair Display"/>
              </a:defRPr>
            </a:lvl1pPr>
            <a:lvl2pPr indent="-381000" lvl="1" marL="914400" rtl="0" algn="ctr">
              <a:lnSpc>
                <a:spcPct val="115000"/>
              </a:lnSpc>
              <a:spcBef>
                <a:spcPts val="0"/>
              </a:spcBef>
              <a:spcAft>
                <a:spcPts val="0"/>
              </a:spcAft>
              <a:buClr>
                <a:srgbClr val="4D4A56"/>
              </a:buClr>
              <a:buSzPts val="2400"/>
              <a:buFont typeface="Playfair Display"/>
              <a:buChar char="▸"/>
              <a:defRPr b="1" i="1">
                <a:solidFill>
                  <a:srgbClr val="4D4A56"/>
                </a:solidFill>
                <a:latin typeface="Playfair Display"/>
                <a:ea typeface="Playfair Display"/>
                <a:cs typeface="Playfair Display"/>
                <a:sym typeface="Playfair Display"/>
              </a:defRPr>
            </a:lvl2pPr>
            <a:lvl3pPr indent="-381000" lvl="2" marL="1371600" rtl="0" algn="ctr">
              <a:lnSpc>
                <a:spcPct val="115000"/>
              </a:lnSpc>
              <a:spcBef>
                <a:spcPts val="0"/>
              </a:spcBef>
              <a:spcAft>
                <a:spcPts val="0"/>
              </a:spcAft>
              <a:buClr>
                <a:srgbClr val="4D4A56"/>
              </a:buClr>
              <a:buSzPts val="2400"/>
              <a:buFont typeface="Playfair Display"/>
              <a:buChar char="◦"/>
              <a:defRPr b="1" i="1">
                <a:solidFill>
                  <a:srgbClr val="4D4A56"/>
                </a:solidFill>
                <a:latin typeface="Playfair Display"/>
                <a:ea typeface="Playfair Display"/>
                <a:cs typeface="Playfair Display"/>
                <a:sym typeface="Playfair Display"/>
              </a:defRPr>
            </a:lvl3pPr>
            <a:lvl4pPr indent="-381000" lvl="3" marL="1828800" rtl="0" algn="ctr">
              <a:lnSpc>
                <a:spcPct val="115000"/>
              </a:lnSpc>
              <a:spcBef>
                <a:spcPts val="0"/>
              </a:spcBef>
              <a:spcAft>
                <a:spcPts val="0"/>
              </a:spcAft>
              <a:buClr>
                <a:srgbClr val="4D4A56"/>
              </a:buClr>
              <a:buSzPts val="2400"/>
              <a:buFont typeface="Playfair Display"/>
              <a:buChar char="●"/>
              <a:defRPr b="1" i="1" sz="2400">
                <a:solidFill>
                  <a:srgbClr val="4D4A56"/>
                </a:solidFill>
                <a:latin typeface="Playfair Display"/>
                <a:ea typeface="Playfair Display"/>
                <a:cs typeface="Playfair Display"/>
                <a:sym typeface="Playfair Display"/>
              </a:defRPr>
            </a:lvl4pPr>
            <a:lvl5pPr indent="-381000" lvl="4" marL="2286000" rtl="0" algn="ctr">
              <a:lnSpc>
                <a:spcPct val="115000"/>
              </a:lnSpc>
              <a:spcBef>
                <a:spcPts val="0"/>
              </a:spcBef>
              <a:spcAft>
                <a:spcPts val="0"/>
              </a:spcAft>
              <a:buClr>
                <a:srgbClr val="4D4A56"/>
              </a:buClr>
              <a:buSzPts val="2400"/>
              <a:buFont typeface="Playfair Display"/>
              <a:buChar char="○"/>
              <a:defRPr b="1" i="1" sz="2400">
                <a:solidFill>
                  <a:srgbClr val="4D4A56"/>
                </a:solidFill>
                <a:latin typeface="Playfair Display"/>
                <a:ea typeface="Playfair Display"/>
                <a:cs typeface="Playfair Display"/>
                <a:sym typeface="Playfair Display"/>
              </a:defRPr>
            </a:lvl5pPr>
            <a:lvl6pPr indent="-381000" lvl="5" marL="2743200" rtl="0" algn="ctr">
              <a:lnSpc>
                <a:spcPct val="115000"/>
              </a:lnSpc>
              <a:spcBef>
                <a:spcPts val="0"/>
              </a:spcBef>
              <a:spcAft>
                <a:spcPts val="0"/>
              </a:spcAft>
              <a:buClr>
                <a:srgbClr val="4D4A56"/>
              </a:buClr>
              <a:buSzPts val="2400"/>
              <a:buFont typeface="Playfair Display"/>
              <a:buChar char="■"/>
              <a:defRPr b="1" i="1" sz="2400">
                <a:solidFill>
                  <a:srgbClr val="4D4A56"/>
                </a:solidFill>
                <a:latin typeface="Playfair Display"/>
                <a:ea typeface="Playfair Display"/>
                <a:cs typeface="Playfair Display"/>
                <a:sym typeface="Playfair Display"/>
              </a:defRPr>
            </a:lvl6pPr>
            <a:lvl7pPr indent="-381000" lvl="6" marL="3200400" rtl="0" algn="ctr">
              <a:lnSpc>
                <a:spcPct val="115000"/>
              </a:lnSpc>
              <a:spcBef>
                <a:spcPts val="0"/>
              </a:spcBef>
              <a:spcAft>
                <a:spcPts val="0"/>
              </a:spcAft>
              <a:buClr>
                <a:srgbClr val="4D4A56"/>
              </a:buClr>
              <a:buSzPts val="2400"/>
              <a:buFont typeface="Playfair Display"/>
              <a:buChar char="●"/>
              <a:defRPr b="1" i="1" sz="2400">
                <a:solidFill>
                  <a:srgbClr val="4D4A56"/>
                </a:solidFill>
                <a:latin typeface="Playfair Display"/>
                <a:ea typeface="Playfair Display"/>
                <a:cs typeface="Playfair Display"/>
                <a:sym typeface="Playfair Display"/>
              </a:defRPr>
            </a:lvl7pPr>
            <a:lvl8pPr indent="-381000" lvl="7" marL="3657600" rtl="0" algn="ctr">
              <a:lnSpc>
                <a:spcPct val="115000"/>
              </a:lnSpc>
              <a:spcBef>
                <a:spcPts val="0"/>
              </a:spcBef>
              <a:spcAft>
                <a:spcPts val="0"/>
              </a:spcAft>
              <a:buClr>
                <a:srgbClr val="4D4A56"/>
              </a:buClr>
              <a:buSzPts val="2400"/>
              <a:buFont typeface="Playfair Display"/>
              <a:buChar char="○"/>
              <a:defRPr b="1" i="1" sz="2400">
                <a:solidFill>
                  <a:srgbClr val="4D4A56"/>
                </a:solidFill>
                <a:latin typeface="Playfair Display"/>
                <a:ea typeface="Playfair Display"/>
                <a:cs typeface="Playfair Display"/>
                <a:sym typeface="Playfair Display"/>
              </a:defRPr>
            </a:lvl8pPr>
            <a:lvl9pPr indent="-381000" lvl="8" marL="4114800" algn="ctr">
              <a:lnSpc>
                <a:spcPct val="115000"/>
              </a:lnSpc>
              <a:spcBef>
                <a:spcPts val="0"/>
              </a:spcBef>
              <a:spcAft>
                <a:spcPts val="0"/>
              </a:spcAft>
              <a:buClr>
                <a:srgbClr val="4D4A56"/>
              </a:buClr>
              <a:buSzPts val="2400"/>
              <a:buFont typeface="Playfair Display"/>
              <a:buChar char="■"/>
              <a:defRPr b="1" i="1" sz="2400">
                <a:solidFill>
                  <a:srgbClr val="4D4A56"/>
                </a:solidFill>
                <a:latin typeface="Playfair Display"/>
                <a:ea typeface="Playfair Display"/>
                <a:cs typeface="Playfair Display"/>
                <a:sym typeface="Playfair Display"/>
              </a:defRPr>
            </a:lvl9pPr>
          </a:lstStyle>
          <a:p/>
        </p:txBody>
      </p:sp>
      <p:sp>
        <p:nvSpPr>
          <p:cNvPr id="26" name="Google Shape;26;p4"/>
          <p:cNvSpPr txBox="1"/>
          <p:nvPr/>
        </p:nvSpPr>
        <p:spPr>
          <a:xfrm>
            <a:off x="3593400" y="8249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dk1"/>
                </a:solidFill>
                <a:latin typeface="Tinos"/>
                <a:ea typeface="Tinos"/>
                <a:cs typeface="Tinos"/>
                <a:sym typeface="Tinos"/>
              </a:rPr>
              <a:t>“</a:t>
            </a:r>
            <a:endParaRPr b="1" sz="6000">
              <a:solidFill>
                <a:schemeClr val="dk1"/>
              </a:solidFill>
              <a:latin typeface="Tinos"/>
              <a:ea typeface="Tinos"/>
              <a:cs typeface="Tinos"/>
              <a:sym typeface="Tinos"/>
            </a:endParaRPr>
          </a:p>
        </p:txBody>
      </p:sp>
      <p:sp>
        <p:nvSpPr>
          <p:cNvPr id="27" name="Google Shape;27;p4"/>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lgn="ctr">
              <a:buNone/>
              <a:defRPr>
                <a:latin typeface="Playfair Display"/>
                <a:ea typeface="Playfair Display"/>
                <a:cs typeface="Playfair Display"/>
                <a:sym typeface="Playfair Display"/>
              </a:defRPr>
            </a:lvl1pPr>
            <a:lvl2pPr lvl="1" algn="ctr">
              <a:buNone/>
              <a:defRPr>
                <a:latin typeface="Playfair Display"/>
                <a:ea typeface="Playfair Display"/>
                <a:cs typeface="Playfair Display"/>
                <a:sym typeface="Playfair Display"/>
              </a:defRPr>
            </a:lvl2pPr>
            <a:lvl3pPr lvl="2" algn="ctr">
              <a:buNone/>
              <a:defRPr>
                <a:latin typeface="Playfair Display"/>
                <a:ea typeface="Playfair Display"/>
                <a:cs typeface="Playfair Display"/>
                <a:sym typeface="Playfair Display"/>
              </a:defRPr>
            </a:lvl3pPr>
            <a:lvl4pPr lvl="3" algn="ctr">
              <a:buNone/>
              <a:defRPr>
                <a:latin typeface="Playfair Display"/>
                <a:ea typeface="Playfair Display"/>
                <a:cs typeface="Playfair Display"/>
                <a:sym typeface="Playfair Display"/>
              </a:defRPr>
            </a:lvl4pPr>
            <a:lvl5pPr lvl="4" algn="ctr">
              <a:buNone/>
              <a:defRPr>
                <a:latin typeface="Playfair Display"/>
                <a:ea typeface="Playfair Display"/>
                <a:cs typeface="Playfair Display"/>
                <a:sym typeface="Playfair Display"/>
              </a:defRPr>
            </a:lvl5pPr>
            <a:lvl6pPr lvl="5" algn="ctr">
              <a:buNone/>
              <a:defRPr>
                <a:latin typeface="Playfair Display"/>
                <a:ea typeface="Playfair Display"/>
                <a:cs typeface="Playfair Display"/>
                <a:sym typeface="Playfair Display"/>
              </a:defRPr>
            </a:lvl6pPr>
            <a:lvl7pPr lvl="6" algn="ctr">
              <a:buNone/>
              <a:defRPr>
                <a:latin typeface="Playfair Display"/>
                <a:ea typeface="Playfair Display"/>
                <a:cs typeface="Playfair Display"/>
                <a:sym typeface="Playfair Display"/>
              </a:defRPr>
            </a:lvl7pPr>
            <a:lvl8pPr lvl="7" algn="ctr">
              <a:buNone/>
              <a:defRPr>
                <a:latin typeface="Playfair Display"/>
                <a:ea typeface="Playfair Display"/>
                <a:cs typeface="Playfair Display"/>
                <a:sym typeface="Playfair Display"/>
              </a:defRPr>
            </a:lvl8pPr>
            <a:lvl9pPr lvl="8" algn="ctr">
              <a:buNone/>
              <a:defRPr>
                <a:latin typeface="Playfair Display"/>
                <a:ea typeface="Playfair Display"/>
                <a:cs typeface="Playfair Display"/>
                <a:sym typeface="Playfair Displa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solidFill>
          <a:schemeClr val="dk1"/>
        </a:solidFill>
      </p:bgPr>
    </p:bg>
    <p:spTree>
      <p:nvGrpSpPr>
        <p:cNvPr id="28" name="Shape 28"/>
        <p:cNvGrpSpPr/>
        <p:nvPr/>
      </p:nvGrpSpPr>
      <p:grpSpPr>
        <a:xfrm>
          <a:off x="0" y="0"/>
          <a:ext cx="0" cy="0"/>
          <a:chOff x="0" y="0"/>
          <a:chExt cx="0" cy="0"/>
        </a:xfrm>
      </p:grpSpPr>
      <p:pic>
        <p:nvPicPr>
          <p:cNvPr descr="organic-01.png" id="29" name="Google Shape;29;p5"/>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30" name="Google Shape;30;p5"/>
          <p:cNvSpPr/>
          <p:nvPr/>
        </p:nvSpPr>
        <p:spPr>
          <a:xfrm>
            <a:off x="2066125" y="715358"/>
            <a:ext cx="6596700" cy="3910800"/>
          </a:xfrm>
          <a:prstGeom prst="rect">
            <a:avLst/>
          </a:prstGeom>
          <a:solidFill>
            <a:srgbClr val="FFFFFF"/>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404975" y="441142"/>
            <a:ext cx="1980300" cy="1980300"/>
          </a:xfrm>
          <a:prstGeom prst="rect">
            <a:avLst/>
          </a:prstGeom>
          <a:solidFill>
            <a:schemeClr val="accent1"/>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539023" y="536390"/>
            <a:ext cx="1613400" cy="8574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p:txBody>
      </p:sp>
      <p:sp>
        <p:nvSpPr>
          <p:cNvPr id="33" name="Google Shape;33;p5"/>
          <p:cNvSpPr txBox="1"/>
          <p:nvPr>
            <p:ph idx="1" type="body"/>
          </p:nvPr>
        </p:nvSpPr>
        <p:spPr>
          <a:xfrm>
            <a:off x="2798250" y="958750"/>
            <a:ext cx="5503800" cy="3240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4" name="Google Shape;3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icture">
  <p:cSld name="TITLE_AND_BODY_1">
    <p:bg>
      <p:bgPr>
        <a:solidFill>
          <a:schemeClr val="dk1"/>
        </a:solidFill>
      </p:bgPr>
    </p:bg>
    <p:spTree>
      <p:nvGrpSpPr>
        <p:cNvPr id="35" name="Shape 35"/>
        <p:cNvGrpSpPr/>
        <p:nvPr/>
      </p:nvGrpSpPr>
      <p:grpSpPr>
        <a:xfrm>
          <a:off x="0" y="0"/>
          <a:ext cx="0" cy="0"/>
          <a:chOff x="0" y="0"/>
          <a:chExt cx="0" cy="0"/>
        </a:xfrm>
      </p:grpSpPr>
      <p:pic>
        <p:nvPicPr>
          <p:cNvPr descr="organic-01.png" id="36" name="Google Shape;36;p6"/>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37" name="Google Shape;37;p6"/>
          <p:cNvSpPr/>
          <p:nvPr/>
        </p:nvSpPr>
        <p:spPr>
          <a:xfrm>
            <a:off x="595200" y="588531"/>
            <a:ext cx="7953600" cy="3910800"/>
          </a:xfrm>
          <a:prstGeom prst="rect">
            <a:avLst/>
          </a:prstGeom>
          <a:solidFill>
            <a:srgbClr val="FFFFFF"/>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txBox="1"/>
          <p:nvPr>
            <p:ph idx="1" type="body"/>
          </p:nvPr>
        </p:nvSpPr>
        <p:spPr>
          <a:xfrm>
            <a:off x="1052400" y="1577225"/>
            <a:ext cx="2686200" cy="2622000"/>
          </a:xfrm>
          <a:prstGeom prst="rect">
            <a:avLst/>
          </a:prstGeom>
        </p:spPr>
        <p:txBody>
          <a:bodyPr anchorCtr="0" anchor="t" bIns="91425" lIns="91425" spcFirstLastPara="1" rIns="91425" wrap="square" tIns="91425">
            <a:noAutofit/>
          </a:bodyPr>
          <a:lstStyle>
            <a:lvl1pPr indent="-342900" lvl="0" marL="457200" rtl="0" algn="r">
              <a:spcBef>
                <a:spcPts val="600"/>
              </a:spcBef>
              <a:spcAft>
                <a:spcPts val="0"/>
              </a:spcAft>
              <a:buSzPts val="1800"/>
              <a:buChar char="▹"/>
              <a:defRPr sz="1800"/>
            </a:lvl1pPr>
            <a:lvl2pPr indent="-342900" lvl="1" marL="914400" rtl="0" algn="r">
              <a:spcBef>
                <a:spcPts val="0"/>
              </a:spcBef>
              <a:spcAft>
                <a:spcPts val="0"/>
              </a:spcAft>
              <a:buSzPts val="1800"/>
              <a:buChar char="▸"/>
              <a:defRPr sz="1800"/>
            </a:lvl2pPr>
            <a:lvl3pPr indent="-342900" lvl="2" marL="1371600" rtl="0" algn="r">
              <a:spcBef>
                <a:spcPts val="0"/>
              </a:spcBef>
              <a:spcAft>
                <a:spcPts val="0"/>
              </a:spcAft>
              <a:buSzPts val="1800"/>
              <a:buChar char="◦"/>
              <a:defRPr sz="1800"/>
            </a:lvl3pPr>
            <a:lvl4pPr indent="-342900" lvl="3" marL="1828800" rtl="0" algn="r">
              <a:spcBef>
                <a:spcPts val="0"/>
              </a:spcBef>
              <a:spcAft>
                <a:spcPts val="0"/>
              </a:spcAft>
              <a:buSzPts val="1800"/>
              <a:buChar char="●"/>
              <a:defRPr/>
            </a:lvl4pPr>
            <a:lvl5pPr indent="-342900" lvl="4" marL="2286000" rtl="0" algn="r">
              <a:spcBef>
                <a:spcPts val="0"/>
              </a:spcBef>
              <a:spcAft>
                <a:spcPts val="0"/>
              </a:spcAft>
              <a:buSzPts val="1800"/>
              <a:buChar char="○"/>
              <a:defRPr/>
            </a:lvl5pPr>
            <a:lvl6pPr indent="-342900" lvl="5" marL="2743200" rtl="0" algn="r">
              <a:spcBef>
                <a:spcPts val="0"/>
              </a:spcBef>
              <a:spcAft>
                <a:spcPts val="0"/>
              </a:spcAft>
              <a:buSzPts val="1800"/>
              <a:buChar char="■"/>
              <a:defRPr/>
            </a:lvl6pPr>
            <a:lvl7pPr indent="-342900" lvl="6" marL="3200400" rtl="0" algn="r">
              <a:spcBef>
                <a:spcPts val="0"/>
              </a:spcBef>
              <a:spcAft>
                <a:spcPts val="0"/>
              </a:spcAft>
              <a:buSzPts val="1800"/>
              <a:buChar char="●"/>
              <a:defRPr/>
            </a:lvl7pPr>
            <a:lvl8pPr indent="-342900" lvl="7" marL="3657600" rtl="0" algn="r">
              <a:spcBef>
                <a:spcPts val="0"/>
              </a:spcBef>
              <a:spcAft>
                <a:spcPts val="0"/>
              </a:spcAft>
              <a:buSzPts val="1800"/>
              <a:buChar char="○"/>
              <a:defRPr/>
            </a:lvl8pPr>
            <a:lvl9pPr indent="-342900" lvl="8" marL="4114800" rtl="0" algn="r">
              <a:spcBef>
                <a:spcPts val="0"/>
              </a:spcBef>
              <a:spcAft>
                <a:spcPts val="0"/>
              </a:spcAft>
              <a:buSzPts val="1800"/>
              <a:buChar char="■"/>
              <a:defRPr/>
            </a:lvl9pPr>
          </a:lstStyle>
          <a:p/>
        </p:txBody>
      </p:sp>
      <p:sp>
        <p:nvSpPr>
          <p:cNvPr id="39" name="Google Shape;39;p6"/>
          <p:cNvSpPr txBox="1"/>
          <p:nvPr>
            <p:ph type="title"/>
          </p:nvPr>
        </p:nvSpPr>
        <p:spPr>
          <a:xfrm>
            <a:off x="1052325" y="757150"/>
            <a:ext cx="2686200" cy="8709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D4A56"/>
              </a:buClr>
              <a:buSzPts val="1800"/>
              <a:buNone/>
              <a:defRPr>
                <a:solidFill>
                  <a:srgbClr val="4D4A56"/>
                </a:solidFill>
              </a:defRPr>
            </a:lvl1pPr>
            <a:lvl2pPr lvl="1" rtl="0" algn="r">
              <a:spcBef>
                <a:spcPts val="0"/>
              </a:spcBef>
              <a:spcAft>
                <a:spcPts val="0"/>
              </a:spcAft>
              <a:buClr>
                <a:srgbClr val="4D4A56"/>
              </a:buClr>
              <a:buSzPts val="1800"/>
              <a:buNone/>
              <a:defRPr>
                <a:solidFill>
                  <a:srgbClr val="4D4A56"/>
                </a:solidFill>
              </a:defRPr>
            </a:lvl2pPr>
            <a:lvl3pPr lvl="2" rtl="0" algn="r">
              <a:spcBef>
                <a:spcPts val="0"/>
              </a:spcBef>
              <a:spcAft>
                <a:spcPts val="0"/>
              </a:spcAft>
              <a:buClr>
                <a:srgbClr val="4D4A56"/>
              </a:buClr>
              <a:buSzPts val="1800"/>
              <a:buNone/>
              <a:defRPr>
                <a:solidFill>
                  <a:srgbClr val="4D4A56"/>
                </a:solidFill>
              </a:defRPr>
            </a:lvl3pPr>
            <a:lvl4pPr lvl="3" rtl="0" algn="r">
              <a:spcBef>
                <a:spcPts val="0"/>
              </a:spcBef>
              <a:spcAft>
                <a:spcPts val="0"/>
              </a:spcAft>
              <a:buClr>
                <a:srgbClr val="4D4A56"/>
              </a:buClr>
              <a:buSzPts val="1800"/>
              <a:buNone/>
              <a:defRPr>
                <a:solidFill>
                  <a:srgbClr val="4D4A56"/>
                </a:solidFill>
              </a:defRPr>
            </a:lvl4pPr>
            <a:lvl5pPr lvl="4" rtl="0" algn="r">
              <a:spcBef>
                <a:spcPts val="0"/>
              </a:spcBef>
              <a:spcAft>
                <a:spcPts val="0"/>
              </a:spcAft>
              <a:buClr>
                <a:srgbClr val="4D4A56"/>
              </a:buClr>
              <a:buSzPts val="1800"/>
              <a:buNone/>
              <a:defRPr>
                <a:solidFill>
                  <a:srgbClr val="4D4A56"/>
                </a:solidFill>
              </a:defRPr>
            </a:lvl5pPr>
            <a:lvl6pPr lvl="5" rtl="0" algn="r">
              <a:spcBef>
                <a:spcPts val="0"/>
              </a:spcBef>
              <a:spcAft>
                <a:spcPts val="0"/>
              </a:spcAft>
              <a:buClr>
                <a:srgbClr val="4D4A56"/>
              </a:buClr>
              <a:buSzPts val="1800"/>
              <a:buNone/>
              <a:defRPr>
                <a:solidFill>
                  <a:srgbClr val="4D4A56"/>
                </a:solidFill>
              </a:defRPr>
            </a:lvl6pPr>
            <a:lvl7pPr lvl="6" rtl="0" algn="r">
              <a:spcBef>
                <a:spcPts val="0"/>
              </a:spcBef>
              <a:spcAft>
                <a:spcPts val="0"/>
              </a:spcAft>
              <a:buClr>
                <a:srgbClr val="4D4A56"/>
              </a:buClr>
              <a:buSzPts val="1800"/>
              <a:buNone/>
              <a:defRPr>
                <a:solidFill>
                  <a:srgbClr val="4D4A56"/>
                </a:solidFill>
              </a:defRPr>
            </a:lvl7pPr>
            <a:lvl8pPr lvl="7" rtl="0" algn="r">
              <a:spcBef>
                <a:spcPts val="0"/>
              </a:spcBef>
              <a:spcAft>
                <a:spcPts val="0"/>
              </a:spcAft>
              <a:buClr>
                <a:srgbClr val="4D4A56"/>
              </a:buClr>
              <a:buSzPts val="1800"/>
              <a:buNone/>
              <a:defRPr>
                <a:solidFill>
                  <a:srgbClr val="4D4A56"/>
                </a:solidFill>
              </a:defRPr>
            </a:lvl8pPr>
            <a:lvl9pPr lvl="8" rtl="0" algn="r">
              <a:spcBef>
                <a:spcPts val="0"/>
              </a:spcBef>
              <a:spcAft>
                <a:spcPts val="0"/>
              </a:spcAft>
              <a:buClr>
                <a:srgbClr val="4D4A56"/>
              </a:buClr>
              <a:buSzPts val="1800"/>
              <a:buNone/>
              <a:defRPr>
                <a:solidFill>
                  <a:srgbClr val="4D4A56"/>
                </a:solidFill>
              </a:defRPr>
            </a:lvl9pPr>
          </a:lstStyle>
          <a:p/>
        </p:txBody>
      </p:sp>
      <p:sp>
        <p:nvSpPr>
          <p:cNvPr id="40" name="Google Shape;40;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solidFill>
          <a:schemeClr val="dk1"/>
        </a:solidFill>
      </p:bgPr>
    </p:bg>
    <p:spTree>
      <p:nvGrpSpPr>
        <p:cNvPr id="41" name="Shape 41"/>
        <p:cNvGrpSpPr/>
        <p:nvPr/>
      </p:nvGrpSpPr>
      <p:grpSpPr>
        <a:xfrm>
          <a:off x="0" y="0"/>
          <a:ext cx="0" cy="0"/>
          <a:chOff x="0" y="0"/>
          <a:chExt cx="0" cy="0"/>
        </a:xfrm>
      </p:grpSpPr>
      <p:pic>
        <p:nvPicPr>
          <p:cNvPr descr="organic-02.png" id="42" name="Google Shape;42;p7"/>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43" name="Google Shape;43;p7"/>
          <p:cNvSpPr/>
          <p:nvPr/>
        </p:nvSpPr>
        <p:spPr>
          <a:xfrm>
            <a:off x="2066125" y="715358"/>
            <a:ext cx="6596700" cy="3910800"/>
          </a:xfrm>
          <a:prstGeom prst="rect">
            <a:avLst/>
          </a:prstGeom>
          <a:solidFill>
            <a:srgbClr val="FFFFFF"/>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404975" y="441142"/>
            <a:ext cx="1980300" cy="1980300"/>
          </a:xfrm>
          <a:prstGeom prst="rect">
            <a:avLst/>
          </a:prstGeom>
          <a:solidFill>
            <a:schemeClr val="accent1"/>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type="title"/>
          </p:nvPr>
        </p:nvSpPr>
        <p:spPr>
          <a:xfrm>
            <a:off x="534610" y="541179"/>
            <a:ext cx="1613400" cy="8574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p:txBody>
      </p:sp>
      <p:sp>
        <p:nvSpPr>
          <p:cNvPr id="46" name="Google Shape;46;p7"/>
          <p:cNvSpPr txBox="1"/>
          <p:nvPr>
            <p:ph idx="1" type="body"/>
          </p:nvPr>
        </p:nvSpPr>
        <p:spPr>
          <a:xfrm>
            <a:off x="2757725" y="1123950"/>
            <a:ext cx="2700600" cy="3096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7" name="Google Shape;47;p7"/>
          <p:cNvSpPr txBox="1"/>
          <p:nvPr>
            <p:ph idx="2" type="body"/>
          </p:nvPr>
        </p:nvSpPr>
        <p:spPr>
          <a:xfrm>
            <a:off x="5620903" y="1123950"/>
            <a:ext cx="2700600" cy="3096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8" name="Google Shape;48;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solidFill>
          <a:schemeClr val="dk1"/>
        </a:solidFill>
      </p:bgPr>
    </p:bg>
    <p:spTree>
      <p:nvGrpSpPr>
        <p:cNvPr id="49" name="Shape 49"/>
        <p:cNvGrpSpPr/>
        <p:nvPr/>
      </p:nvGrpSpPr>
      <p:grpSpPr>
        <a:xfrm>
          <a:off x="0" y="0"/>
          <a:ext cx="0" cy="0"/>
          <a:chOff x="0" y="0"/>
          <a:chExt cx="0" cy="0"/>
        </a:xfrm>
      </p:grpSpPr>
      <p:pic>
        <p:nvPicPr>
          <p:cNvPr descr="organic-03.png" id="50" name="Google Shape;50;p8"/>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51" name="Google Shape;51;p8"/>
          <p:cNvSpPr/>
          <p:nvPr/>
        </p:nvSpPr>
        <p:spPr>
          <a:xfrm>
            <a:off x="2066125" y="715358"/>
            <a:ext cx="6596700" cy="3910800"/>
          </a:xfrm>
          <a:prstGeom prst="rect">
            <a:avLst/>
          </a:prstGeom>
          <a:solidFill>
            <a:srgbClr val="FFFFFF"/>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404975" y="441142"/>
            <a:ext cx="1980300" cy="1980300"/>
          </a:xfrm>
          <a:prstGeom prst="rect">
            <a:avLst/>
          </a:prstGeom>
          <a:solidFill>
            <a:schemeClr val="accent1"/>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txBox="1"/>
          <p:nvPr>
            <p:ph type="title"/>
          </p:nvPr>
        </p:nvSpPr>
        <p:spPr>
          <a:xfrm>
            <a:off x="381000" y="530127"/>
            <a:ext cx="1778100" cy="8574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1800"/>
              <a:buNone/>
              <a:defRPr>
                <a:solidFill>
                  <a:schemeClr val="lt1"/>
                </a:solidFill>
              </a:defRPr>
            </a:lvl1pPr>
            <a:lvl2pPr lvl="1" rtl="0" algn="r">
              <a:spcBef>
                <a:spcPts val="0"/>
              </a:spcBef>
              <a:spcAft>
                <a:spcPts val="0"/>
              </a:spcAft>
              <a:buClr>
                <a:schemeClr val="lt1"/>
              </a:buClr>
              <a:buSzPts val="1800"/>
              <a:buNone/>
              <a:defRPr>
                <a:solidFill>
                  <a:schemeClr val="lt1"/>
                </a:solidFill>
              </a:defRPr>
            </a:lvl2pPr>
            <a:lvl3pPr lvl="2" rtl="0" algn="r">
              <a:spcBef>
                <a:spcPts val="0"/>
              </a:spcBef>
              <a:spcAft>
                <a:spcPts val="0"/>
              </a:spcAft>
              <a:buClr>
                <a:schemeClr val="lt1"/>
              </a:buClr>
              <a:buSzPts val="1800"/>
              <a:buNone/>
              <a:defRPr>
                <a:solidFill>
                  <a:schemeClr val="lt1"/>
                </a:solidFill>
              </a:defRPr>
            </a:lvl3pPr>
            <a:lvl4pPr lvl="3" rtl="0" algn="r">
              <a:spcBef>
                <a:spcPts val="0"/>
              </a:spcBef>
              <a:spcAft>
                <a:spcPts val="0"/>
              </a:spcAft>
              <a:buClr>
                <a:schemeClr val="lt1"/>
              </a:buClr>
              <a:buSzPts val="1800"/>
              <a:buNone/>
              <a:defRPr>
                <a:solidFill>
                  <a:schemeClr val="lt1"/>
                </a:solidFill>
              </a:defRPr>
            </a:lvl4pPr>
            <a:lvl5pPr lvl="4" rtl="0" algn="r">
              <a:spcBef>
                <a:spcPts val="0"/>
              </a:spcBef>
              <a:spcAft>
                <a:spcPts val="0"/>
              </a:spcAft>
              <a:buClr>
                <a:schemeClr val="lt1"/>
              </a:buClr>
              <a:buSzPts val="1800"/>
              <a:buNone/>
              <a:defRPr>
                <a:solidFill>
                  <a:schemeClr val="lt1"/>
                </a:solidFill>
              </a:defRPr>
            </a:lvl5pPr>
            <a:lvl6pPr lvl="5" rtl="0" algn="r">
              <a:spcBef>
                <a:spcPts val="0"/>
              </a:spcBef>
              <a:spcAft>
                <a:spcPts val="0"/>
              </a:spcAft>
              <a:buClr>
                <a:schemeClr val="lt1"/>
              </a:buClr>
              <a:buSzPts val="1800"/>
              <a:buNone/>
              <a:defRPr>
                <a:solidFill>
                  <a:schemeClr val="lt1"/>
                </a:solidFill>
              </a:defRPr>
            </a:lvl6pPr>
            <a:lvl7pPr lvl="6" rtl="0" algn="r">
              <a:spcBef>
                <a:spcPts val="0"/>
              </a:spcBef>
              <a:spcAft>
                <a:spcPts val="0"/>
              </a:spcAft>
              <a:buClr>
                <a:schemeClr val="lt1"/>
              </a:buClr>
              <a:buSzPts val="1800"/>
              <a:buNone/>
              <a:defRPr>
                <a:solidFill>
                  <a:schemeClr val="lt1"/>
                </a:solidFill>
              </a:defRPr>
            </a:lvl7pPr>
            <a:lvl8pPr lvl="7" rtl="0" algn="r">
              <a:spcBef>
                <a:spcPts val="0"/>
              </a:spcBef>
              <a:spcAft>
                <a:spcPts val="0"/>
              </a:spcAft>
              <a:buClr>
                <a:schemeClr val="lt1"/>
              </a:buClr>
              <a:buSzPts val="1800"/>
              <a:buNone/>
              <a:defRPr>
                <a:solidFill>
                  <a:schemeClr val="lt1"/>
                </a:solidFill>
              </a:defRPr>
            </a:lvl8pPr>
            <a:lvl9pPr lvl="8" rtl="0" algn="r">
              <a:spcBef>
                <a:spcPts val="0"/>
              </a:spcBef>
              <a:spcAft>
                <a:spcPts val="0"/>
              </a:spcAft>
              <a:buClr>
                <a:schemeClr val="lt1"/>
              </a:buClr>
              <a:buSzPts val="1800"/>
              <a:buNone/>
              <a:defRPr>
                <a:solidFill>
                  <a:schemeClr val="lt1"/>
                </a:solidFill>
              </a:defRPr>
            </a:lvl9pPr>
          </a:lstStyle>
          <a:p/>
        </p:txBody>
      </p:sp>
      <p:sp>
        <p:nvSpPr>
          <p:cNvPr id="54" name="Google Shape;54;p8"/>
          <p:cNvSpPr txBox="1"/>
          <p:nvPr>
            <p:ph idx="1" type="body"/>
          </p:nvPr>
        </p:nvSpPr>
        <p:spPr>
          <a:xfrm>
            <a:off x="2652481" y="1054700"/>
            <a:ext cx="1855500" cy="32898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8"/>
          <p:cNvSpPr txBox="1"/>
          <p:nvPr>
            <p:ph idx="2" type="body"/>
          </p:nvPr>
        </p:nvSpPr>
        <p:spPr>
          <a:xfrm>
            <a:off x="4603343" y="1054700"/>
            <a:ext cx="1855500" cy="32898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6" name="Google Shape;56;p8"/>
          <p:cNvSpPr txBox="1"/>
          <p:nvPr>
            <p:ph idx="3" type="body"/>
          </p:nvPr>
        </p:nvSpPr>
        <p:spPr>
          <a:xfrm>
            <a:off x="6554205" y="1054700"/>
            <a:ext cx="1855500" cy="32898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58" name="Shape 58"/>
        <p:cNvGrpSpPr/>
        <p:nvPr/>
      </p:nvGrpSpPr>
      <p:grpSpPr>
        <a:xfrm>
          <a:off x="0" y="0"/>
          <a:ext cx="0" cy="0"/>
          <a:chOff x="0" y="0"/>
          <a:chExt cx="0" cy="0"/>
        </a:xfrm>
      </p:grpSpPr>
      <p:pic>
        <p:nvPicPr>
          <p:cNvPr descr="organic-01.png" id="59" name="Google Shape;59;p9"/>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60" name="Google Shape;60;p9"/>
          <p:cNvSpPr/>
          <p:nvPr/>
        </p:nvSpPr>
        <p:spPr>
          <a:xfrm>
            <a:off x="404975" y="441142"/>
            <a:ext cx="1980300" cy="1980300"/>
          </a:xfrm>
          <a:prstGeom prst="rect">
            <a:avLst/>
          </a:prstGeom>
          <a:solidFill>
            <a:schemeClr val="accent1"/>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428171" y="543067"/>
            <a:ext cx="1729500" cy="16161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p:txBody>
      </p:sp>
      <p:sp>
        <p:nvSpPr>
          <p:cNvPr id="62" name="Google Shape;6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Title only">
  <p:cSld name="TITLE_ONLY_1">
    <p:bg>
      <p:bgPr>
        <a:solidFill>
          <a:schemeClr val="dk1"/>
        </a:solidFill>
      </p:bgPr>
    </p:bg>
    <p:spTree>
      <p:nvGrpSpPr>
        <p:cNvPr id="63" name="Shape 63"/>
        <p:cNvGrpSpPr/>
        <p:nvPr/>
      </p:nvGrpSpPr>
      <p:grpSpPr>
        <a:xfrm>
          <a:off x="0" y="0"/>
          <a:ext cx="0" cy="0"/>
          <a:chOff x="0" y="0"/>
          <a:chExt cx="0" cy="0"/>
        </a:xfrm>
      </p:grpSpPr>
      <p:pic>
        <p:nvPicPr>
          <p:cNvPr descr="organic-01.png" id="64" name="Google Shape;64;p10"/>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65" name="Google Shape;65;p10"/>
          <p:cNvSpPr/>
          <p:nvPr/>
        </p:nvSpPr>
        <p:spPr>
          <a:xfrm>
            <a:off x="404975" y="441145"/>
            <a:ext cx="1980300" cy="671700"/>
          </a:xfrm>
          <a:prstGeom prst="rect">
            <a:avLst/>
          </a:prstGeom>
          <a:solidFill>
            <a:schemeClr val="accent1"/>
          </a:solidFill>
          <a:ln>
            <a:noFill/>
          </a:ln>
          <a:effectLst>
            <a:outerShdw rotWithShape="0" algn="bl" dir="2700000" dist="104775">
              <a:srgbClr val="20124D">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txBox="1"/>
          <p:nvPr>
            <p:ph type="title"/>
          </p:nvPr>
        </p:nvSpPr>
        <p:spPr>
          <a:xfrm>
            <a:off x="404975" y="441150"/>
            <a:ext cx="1832400" cy="671700"/>
          </a:xfrm>
          <a:prstGeom prst="rect">
            <a:avLst/>
          </a:prstGeom>
        </p:spPr>
        <p:txBody>
          <a:bodyPr anchorCtr="0" anchor="ctr" bIns="0" lIns="0" spcFirstLastPara="1" rIns="0" wrap="square" tIns="0">
            <a:noAutofit/>
          </a:bodyPr>
          <a:lstStyle>
            <a:lvl1pPr lvl="0" rtl="0" algn="r">
              <a:spcBef>
                <a:spcPts val="0"/>
              </a:spcBef>
              <a:spcAft>
                <a:spcPts val="0"/>
              </a:spcAft>
              <a:buClr>
                <a:schemeClr val="lt1"/>
              </a:buClr>
              <a:buSzPts val="1800"/>
              <a:buNone/>
              <a:defRPr>
                <a:solidFill>
                  <a:schemeClr val="lt1"/>
                </a:solidFill>
              </a:defRPr>
            </a:lvl1pPr>
            <a:lvl2pPr lvl="1" rtl="0" algn="r">
              <a:spcBef>
                <a:spcPts val="0"/>
              </a:spcBef>
              <a:spcAft>
                <a:spcPts val="0"/>
              </a:spcAft>
              <a:buClr>
                <a:schemeClr val="lt1"/>
              </a:buClr>
              <a:buSzPts val="1800"/>
              <a:buNone/>
              <a:defRPr>
                <a:solidFill>
                  <a:schemeClr val="lt1"/>
                </a:solidFill>
              </a:defRPr>
            </a:lvl2pPr>
            <a:lvl3pPr lvl="2" rtl="0" algn="r">
              <a:spcBef>
                <a:spcPts val="0"/>
              </a:spcBef>
              <a:spcAft>
                <a:spcPts val="0"/>
              </a:spcAft>
              <a:buClr>
                <a:schemeClr val="lt1"/>
              </a:buClr>
              <a:buSzPts val="1800"/>
              <a:buNone/>
              <a:defRPr>
                <a:solidFill>
                  <a:schemeClr val="lt1"/>
                </a:solidFill>
              </a:defRPr>
            </a:lvl3pPr>
            <a:lvl4pPr lvl="3" rtl="0" algn="r">
              <a:spcBef>
                <a:spcPts val="0"/>
              </a:spcBef>
              <a:spcAft>
                <a:spcPts val="0"/>
              </a:spcAft>
              <a:buClr>
                <a:schemeClr val="lt1"/>
              </a:buClr>
              <a:buSzPts val="1800"/>
              <a:buNone/>
              <a:defRPr>
                <a:solidFill>
                  <a:schemeClr val="lt1"/>
                </a:solidFill>
              </a:defRPr>
            </a:lvl4pPr>
            <a:lvl5pPr lvl="4" rtl="0" algn="r">
              <a:spcBef>
                <a:spcPts val="0"/>
              </a:spcBef>
              <a:spcAft>
                <a:spcPts val="0"/>
              </a:spcAft>
              <a:buClr>
                <a:schemeClr val="lt1"/>
              </a:buClr>
              <a:buSzPts val="1800"/>
              <a:buNone/>
              <a:defRPr>
                <a:solidFill>
                  <a:schemeClr val="lt1"/>
                </a:solidFill>
              </a:defRPr>
            </a:lvl5pPr>
            <a:lvl6pPr lvl="5" rtl="0" algn="r">
              <a:spcBef>
                <a:spcPts val="0"/>
              </a:spcBef>
              <a:spcAft>
                <a:spcPts val="0"/>
              </a:spcAft>
              <a:buClr>
                <a:schemeClr val="lt1"/>
              </a:buClr>
              <a:buSzPts val="1800"/>
              <a:buNone/>
              <a:defRPr>
                <a:solidFill>
                  <a:schemeClr val="lt1"/>
                </a:solidFill>
              </a:defRPr>
            </a:lvl6pPr>
            <a:lvl7pPr lvl="6" rtl="0" algn="r">
              <a:spcBef>
                <a:spcPts val="0"/>
              </a:spcBef>
              <a:spcAft>
                <a:spcPts val="0"/>
              </a:spcAft>
              <a:buClr>
                <a:schemeClr val="lt1"/>
              </a:buClr>
              <a:buSzPts val="1800"/>
              <a:buNone/>
              <a:defRPr>
                <a:solidFill>
                  <a:schemeClr val="lt1"/>
                </a:solidFill>
              </a:defRPr>
            </a:lvl7pPr>
            <a:lvl8pPr lvl="7" rtl="0" algn="r">
              <a:spcBef>
                <a:spcPts val="0"/>
              </a:spcBef>
              <a:spcAft>
                <a:spcPts val="0"/>
              </a:spcAft>
              <a:buClr>
                <a:schemeClr val="lt1"/>
              </a:buClr>
              <a:buSzPts val="1800"/>
              <a:buNone/>
              <a:defRPr>
                <a:solidFill>
                  <a:schemeClr val="lt1"/>
                </a:solidFill>
              </a:defRPr>
            </a:lvl8pPr>
            <a:lvl9pPr lvl="8" rtl="0" algn="r">
              <a:spcBef>
                <a:spcPts val="0"/>
              </a:spcBef>
              <a:spcAft>
                <a:spcPts val="0"/>
              </a:spcAft>
              <a:buClr>
                <a:schemeClr val="lt1"/>
              </a:buClr>
              <a:buSzPts val="1800"/>
              <a:buNone/>
              <a:defRPr>
                <a:solidFill>
                  <a:schemeClr val="lt1"/>
                </a:solidFill>
              </a:defRPr>
            </a:lvl9pPr>
          </a:lstStyle>
          <a:p/>
        </p:txBody>
      </p:sp>
      <p:sp>
        <p:nvSpPr>
          <p:cNvPr id="67" name="Google Shape;6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1800"/>
              <a:buFont typeface="Playfair Display"/>
              <a:buNone/>
              <a:defRPr b="1" i="1" sz="18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1800"/>
              <a:buFont typeface="Playfair Display"/>
              <a:buNone/>
              <a:defRPr b="1" i="1" sz="18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1800"/>
              <a:buFont typeface="Playfair Display"/>
              <a:buNone/>
              <a:defRPr b="1" i="1" sz="18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1800"/>
              <a:buFont typeface="Playfair Display"/>
              <a:buNone/>
              <a:defRPr b="1" i="1" sz="18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1800"/>
              <a:buFont typeface="Playfair Display"/>
              <a:buNone/>
              <a:defRPr b="1" i="1" sz="18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1800"/>
              <a:buFont typeface="Playfair Display"/>
              <a:buNone/>
              <a:defRPr b="1" i="1" sz="18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1800"/>
              <a:buFont typeface="Playfair Display"/>
              <a:buNone/>
              <a:defRPr b="1" i="1" sz="18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1800"/>
              <a:buFont typeface="Playfair Display"/>
              <a:buNone/>
              <a:defRPr b="1" i="1" sz="18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1800"/>
              <a:buFont typeface="Playfair Display"/>
              <a:buNone/>
              <a:defRPr b="1" i="1" sz="18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indent="-381000" lvl="1" marL="9144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indent="-381000" lvl="2" marL="13716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indent="-342900" lvl="3" marL="18288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indent="-342900" lvl="4" marL="22860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indent="-342900" lvl="5" marL="27432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indent="-342900" lvl="6" marL="32004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indent="-342900" lvl="7" marL="36576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indent="-342900" lvl="8" marL="41148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1"/>
                </a:solidFill>
                <a:latin typeface="Playfair Display"/>
                <a:ea typeface="Playfair Display"/>
                <a:cs typeface="Playfair Display"/>
                <a:sym typeface="Playfair Display"/>
              </a:defRPr>
            </a:lvl1pPr>
            <a:lvl2pPr lvl="1" algn="r">
              <a:buNone/>
              <a:defRPr sz="1300">
                <a:solidFill>
                  <a:schemeClr val="accent1"/>
                </a:solidFill>
                <a:latin typeface="Playfair Display"/>
                <a:ea typeface="Playfair Display"/>
                <a:cs typeface="Playfair Display"/>
                <a:sym typeface="Playfair Display"/>
              </a:defRPr>
            </a:lvl2pPr>
            <a:lvl3pPr lvl="2" algn="r">
              <a:buNone/>
              <a:defRPr sz="1300">
                <a:solidFill>
                  <a:schemeClr val="accent1"/>
                </a:solidFill>
                <a:latin typeface="Playfair Display"/>
                <a:ea typeface="Playfair Display"/>
                <a:cs typeface="Playfair Display"/>
                <a:sym typeface="Playfair Display"/>
              </a:defRPr>
            </a:lvl3pPr>
            <a:lvl4pPr lvl="3" algn="r">
              <a:buNone/>
              <a:defRPr sz="1300">
                <a:solidFill>
                  <a:schemeClr val="accent1"/>
                </a:solidFill>
                <a:latin typeface="Playfair Display"/>
                <a:ea typeface="Playfair Display"/>
                <a:cs typeface="Playfair Display"/>
                <a:sym typeface="Playfair Display"/>
              </a:defRPr>
            </a:lvl4pPr>
            <a:lvl5pPr lvl="4" algn="r">
              <a:buNone/>
              <a:defRPr sz="1300">
                <a:solidFill>
                  <a:schemeClr val="accent1"/>
                </a:solidFill>
                <a:latin typeface="Playfair Display"/>
                <a:ea typeface="Playfair Display"/>
                <a:cs typeface="Playfair Display"/>
                <a:sym typeface="Playfair Display"/>
              </a:defRPr>
            </a:lvl5pPr>
            <a:lvl6pPr lvl="5" algn="r">
              <a:buNone/>
              <a:defRPr sz="1300">
                <a:solidFill>
                  <a:schemeClr val="accent1"/>
                </a:solidFill>
                <a:latin typeface="Playfair Display"/>
                <a:ea typeface="Playfair Display"/>
                <a:cs typeface="Playfair Display"/>
                <a:sym typeface="Playfair Display"/>
              </a:defRPr>
            </a:lvl6pPr>
            <a:lvl7pPr lvl="6" algn="r">
              <a:buNone/>
              <a:defRPr sz="1300">
                <a:solidFill>
                  <a:schemeClr val="accent1"/>
                </a:solidFill>
                <a:latin typeface="Playfair Display"/>
                <a:ea typeface="Playfair Display"/>
                <a:cs typeface="Playfair Display"/>
                <a:sym typeface="Playfair Display"/>
              </a:defRPr>
            </a:lvl7pPr>
            <a:lvl8pPr lvl="7" algn="r">
              <a:buNone/>
              <a:defRPr sz="1300">
                <a:solidFill>
                  <a:schemeClr val="accent1"/>
                </a:solidFill>
                <a:latin typeface="Playfair Display"/>
                <a:ea typeface="Playfair Display"/>
                <a:cs typeface="Playfair Display"/>
                <a:sym typeface="Playfair Display"/>
              </a:defRPr>
            </a:lvl8pPr>
            <a:lvl9pPr lvl="8" algn="r">
              <a:buNone/>
              <a:defRPr sz="1300">
                <a:solidFill>
                  <a:schemeClr val="accen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ctrTitle"/>
          </p:nvPr>
        </p:nvSpPr>
        <p:spPr>
          <a:xfrm>
            <a:off x="2325750" y="1764225"/>
            <a:ext cx="4532100" cy="196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0" lang="en" sz="3600"/>
              <a:t>Indoor Localization using ML</a:t>
            </a:r>
            <a:endParaRPr i="0" sz="3600"/>
          </a:p>
        </p:txBody>
      </p:sp>
      <p:sp>
        <p:nvSpPr>
          <p:cNvPr id="91" name="Google Shape;91;p16"/>
          <p:cNvSpPr txBox="1"/>
          <p:nvPr/>
        </p:nvSpPr>
        <p:spPr>
          <a:xfrm>
            <a:off x="7215800" y="3950800"/>
            <a:ext cx="1833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Tinos"/>
                <a:ea typeface="Tinos"/>
                <a:cs typeface="Tinos"/>
                <a:sym typeface="Tinos"/>
              </a:rPr>
              <a:t>Prerna Anand</a:t>
            </a:r>
            <a:endParaRPr b="1">
              <a:solidFill>
                <a:schemeClr val="dk1"/>
              </a:solidFill>
              <a:latin typeface="Tinos"/>
              <a:ea typeface="Tinos"/>
              <a:cs typeface="Tinos"/>
              <a:sym typeface="Tinos"/>
            </a:endParaRPr>
          </a:p>
          <a:p>
            <a:pPr indent="0" lvl="0" marL="0" rtl="0" algn="l">
              <a:spcBef>
                <a:spcPts val="0"/>
              </a:spcBef>
              <a:spcAft>
                <a:spcPts val="0"/>
              </a:spcAft>
              <a:buNone/>
            </a:pPr>
            <a:r>
              <a:rPr b="1" lang="en">
                <a:solidFill>
                  <a:schemeClr val="dk1"/>
                </a:solidFill>
                <a:latin typeface="Tinos"/>
                <a:ea typeface="Tinos"/>
                <a:cs typeface="Tinos"/>
                <a:sym typeface="Tinos"/>
              </a:rPr>
              <a:t>John Adrian Ambrad </a:t>
            </a:r>
            <a:endParaRPr b="1">
              <a:solidFill>
                <a:schemeClr val="dk1"/>
              </a:solidFill>
              <a:latin typeface="Tinos"/>
              <a:ea typeface="Tinos"/>
              <a:cs typeface="Tinos"/>
              <a:sym typeface="Tinos"/>
            </a:endParaRPr>
          </a:p>
          <a:p>
            <a:pPr indent="0" lvl="0" marL="0" rtl="0" algn="l">
              <a:spcBef>
                <a:spcPts val="0"/>
              </a:spcBef>
              <a:spcAft>
                <a:spcPts val="0"/>
              </a:spcAft>
              <a:buNone/>
            </a:pPr>
            <a:r>
              <a:rPr b="1" lang="en">
                <a:solidFill>
                  <a:schemeClr val="dk1"/>
                </a:solidFill>
                <a:latin typeface="Tinos"/>
                <a:ea typeface="Tinos"/>
                <a:cs typeface="Tinos"/>
                <a:sym typeface="Tinos"/>
              </a:rPr>
              <a:t>Hiranya Maharaja</a:t>
            </a:r>
            <a:endParaRPr b="1">
              <a:solidFill>
                <a:schemeClr val="dk1"/>
              </a:solidFill>
              <a:latin typeface="Tinos"/>
              <a:ea typeface="Tinos"/>
              <a:cs typeface="Tinos"/>
              <a:sym typeface="Tinos"/>
            </a:endParaRPr>
          </a:p>
          <a:p>
            <a:pPr indent="0" lvl="0" marL="0" rtl="0" algn="l">
              <a:spcBef>
                <a:spcPts val="0"/>
              </a:spcBef>
              <a:spcAft>
                <a:spcPts val="0"/>
              </a:spcAft>
              <a:buNone/>
            </a:pPr>
            <a:r>
              <a:rPr b="1" lang="en">
                <a:solidFill>
                  <a:schemeClr val="dk1"/>
                </a:solidFill>
                <a:latin typeface="Tinos"/>
                <a:ea typeface="Tinos"/>
                <a:cs typeface="Tinos"/>
                <a:sym typeface="Tinos"/>
              </a:rPr>
              <a:t>Deeksha Tewari</a:t>
            </a:r>
            <a:endParaRPr b="1">
              <a:solidFill>
                <a:schemeClr val="dk1"/>
              </a:solidFill>
              <a:latin typeface="Tinos"/>
              <a:ea typeface="Tinos"/>
              <a:cs typeface="Tinos"/>
              <a:sym typeface="Tino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521625" y="902302"/>
            <a:ext cx="17781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0" lang="en" sz="2500">
                <a:solidFill>
                  <a:schemeClr val="dk1"/>
                </a:solidFill>
              </a:rPr>
              <a:t>Team updates</a:t>
            </a:r>
            <a:endParaRPr i="0" sz="2500">
              <a:solidFill>
                <a:schemeClr val="dk1"/>
              </a:solidFill>
            </a:endParaRPr>
          </a:p>
        </p:txBody>
      </p:sp>
      <p:sp>
        <p:nvSpPr>
          <p:cNvPr id="97" name="Google Shape;97;p17"/>
          <p:cNvSpPr txBox="1"/>
          <p:nvPr>
            <p:ph idx="1" type="body"/>
          </p:nvPr>
        </p:nvSpPr>
        <p:spPr>
          <a:xfrm>
            <a:off x="2652500" y="926850"/>
            <a:ext cx="1855500" cy="352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a:t>
            </a:r>
            <a:r>
              <a:rPr b="1" lang="en" sz="1600"/>
              <a:t>Raspberry Pi </a:t>
            </a:r>
            <a:endParaRPr b="1" sz="1600"/>
          </a:p>
          <a:p>
            <a:pPr indent="-317500" lvl="0" marL="457200" rtl="0" algn="l">
              <a:spcBef>
                <a:spcPts val="600"/>
              </a:spcBef>
              <a:spcAft>
                <a:spcPts val="0"/>
              </a:spcAft>
              <a:buSzPts val="1400"/>
              <a:buAutoNum type="arabicPeriod"/>
            </a:pPr>
            <a:r>
              <a:rPr lang="en"/>
              <a:t>Configured raspberry pis as wifi transmitters</a:t>
            </a:r>
            <a:endParaRPr/>
          </a:p>
          <a:p>
            <a:pPr indent="-317500" lvl="0" marL="457200" rtl="0" algn="l">
              <a:spcBef>
                <a:spcPts val="0"/>
              </a:spcBef>
              <a:spcAft>
                <a:spcPts val="0"/>
              </a:spcAft>
              <a:buSzPts val="1400"/>
              <a:buAutoNum type="arabicPeriod"/>
            </a:pPr>
            <a:r>
              <a:rPr lang="en"/>
              <a:t>Changed project scope to configure phone and laptop as receivers</a:t>
            </a:r>
            <a:endParaRPr/>
          </a:p>
          <a:p>
            <a:pPr indent="-317500" lvl="0" marL="457200" rtl="0" algn="l">
              <a:spcBef>
                <a:spcPts val="0"/>
              </a:spcBef>
              <a:spcAft>
                <a:spcPts val="0"/>
              </a:spcAft>
              <a:buSzPts val="1400"/>
              <a:buAutoNum type="arabicPeriod"/>
            </a:pPr>
            <a:r>
              <a:rPr lang="en"/>
              <a:t>Began raw data collection on Bahen 8th floor </a:t>
            </a:r>
            <a:endParaRPr/>
          </a:p>
          <a:p>
            <a:pPr indent="-317500" lvl="0" marL="457200" rtl="0" algn="l">
              <a:spcBef>
                <a:spcPts val="0"/>
              </a:spcBef>
              <a:spcAft>
                <a:spcPts val="0"/>
              </a:spcAft>
              <a:buSzPts val="1400"/>
              <a:buAutoNum type="arabicPeriod"/>
            </a:pPr>
            <a:r>
              <a:rPr lang="en"/>
              <a:t>Comparing raw data and RayTracer data </a:t>
            </a:r>
            <a:endParaRPr/>
          </a:p>
        </p:txBody>
      </p:sp>
      <p:sp>
        <p:nvSpPr>
          <p:cNvPr id="98" name="Google Shape;98;p17"/>
          <p:cNvSpPr txBox="1"/>
          <p:nvPr>
            <p:ph idx="2" type="body"/>
          </p:nvPr>
        </p:nvSpPr>
        <p:spPr>
          <a:xfrm>
            <a:off x="4603350" y="926850"/>
            <a:ext cx="1855500" cy="352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Raytracer</a:t>
            </a:r>
            <a:endParaRPr b="1" sz="1600"/>
          </a:p>
          <a:p>
            <a:pPr indent="-317500" lvl="0" marL="457200" rtl="0" algn="l">
              <a:spcBef>
                <a:spcPts val="600"/>
              </a:spcBef>
              <a:spcAft>
                <a:spcPts val="0"/>
              </a:spcAft>
              <a:buSzPts val="1400"/>
              <a:buAutoNum type="arabicPeriod"/>
            </a:pPr>
            <a:r>
              <a:rPr lang="en"/>
              <a:t>Simulated data points throughout the map for training and testing data</a:t>
            </a:r>
            <a:endParaRPr/>
          </a:p>
          <a:p>
            <a:pPr indent="-317500" lvl="0" marL="457200" rtl="0" algn="l">
              <a:spcBef>
                <a:spcPts val="0"/>
              </a:spcBef>
              <a:spcAft>
                <a:spcPts val="0"/>
              </a:spcAft>
              <a:buSzPts val="1400"/>
              <a:buAutoNum type="arabicPeriod"/>
            </a:pPr>
            <a:r>
              <a:rPr lang="en"/>
              <a:t>Performed Converge Analysis</a:t>
            </a:r>
            <a:endParaRPr/>
          </a:p>
          <a:p>
            <a:pPr indent="-317500" lvl="0" marL="457200" rtl="0" algn="l">
              <a:spcBef>
                <a:spcPts val="0"/>
              </a:spcBef>
              <a:spcAft>
                <a:spcPts val="0"/>
              </a:spcAft>
              <a:buSzPts val="1400"/>
              <a:buAutoNum type="arabicPeriod"/>
            </a:pPr>
            <a:r>
              <a:rPr lang="en"/>
              <a:t>Simulated data for 3 different access points  using the RayTracer</a:t>
            </a:r>
            <a:endParaRPr/>
          </a:p>
          <a:p>
            <a:pPr indent="-317500" lvl="0" marL="457200" rtl="0" algn="l">
              <a:spcBef>
                <a:spcPts val="0"/>
              </a:spcBef>
              <a:spcAft>
                <a:spcPts val="0"/>
              </a:spcAft>
              <a:buSzPts val="1400"/>
              <a:buAutoNum type="arabicPeriod"/>
            </a:pPr>
            <a:r>
              <a:rPr lang="en"/>
              <a:t>Data cleanup </a:t>
            </a:r>
            <a:endParaRPr/>
          </a:p>
        </p:txBody>
      </p:sp>
      <p:sp>
        <p:nvSpPr>
          <p:cNvPr id="99" name="Google Shape;9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17"/>
          <p:cNvSpPr txBox="1"/>
          <p:nvPr>
            <p:ph idx="3" type="body"/>
          </p:nvPr>
        </p:nvSpPr>
        <p:spPr>
          <a:xfrm>
            <a:off x="6554200" y="902300"/>
            <a:ext cx="1855500" cy="352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Nearest Neighbors Algorithm</a:t>
            </a:r>
            <a:endParaRPr sz="1600"/>
          </a:p>
          <a:p>
            <a:pPr indent="-317500" lvl="0" marL="457200" rtl="0" algn="l">
              <a:spcBef>
                <a:spcPts val="600"/>
              </a:spcBef>
              <a:spcAft>
                <a:spcPts val="0"/>
              </a:spcAft>
              <a:buSzPts val="1400"/>
              <a:buAutoNum type="arabicPeriod"/>
            </a:pPr>
            <a:r>
              <a:rPr lang="en"/>
              <a:t>Used sklearn nearest neighbours’ to output the possible neighbors given three RSSI</a:t>
            </a:r>
            <a:endParaRPr/>
          </a:p>
          <a:p>
            <a:pPr indent="-317500" lvl="0" marL="457200" rtl="0" algn="l">
              <a:spcBef>
                <a:spcPts val="0"/>
              </a:spcBef>
              <a:spcAft>
                <a:spcPts val="0"/>
              </a:spcAft>
              <a:buSzPts val="1400"/>
              <a:buAutoNum type="arabicPeriod"/>
            </a:pPr>
            <a:r>
              <a:rPr lang="en"/>
              <a:t>Evaluate generalization using custom method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 name="Google Shape;106;p18"/>
          <p:cNvPicPr preferRelativeResize="0"/>
          <p:nvPr/>
        </p:nvPicPr>
        <p:blipFill>
          <a:blip r:embed="rId3">
            <a:alphaModFix/>
          </a:blip>
          <a:stretch>
            <a:fillRect/>
          </a:stretch>
        </p:blipFill>
        <p:spPr>
          <a:xfrm>
            <a:off x="152400" y="2061050"/>
            <a:ext cx="8839204" cy="2404022"/>
          </a:xfrm>
          <a:prstGeom prst="rect">
            <a:avLst/>
          </a:prstGeom>
          <a:noFill/>
          <a:ln>
            <a:noFill/>
          </a:ln>
        </p:spPr>
      </p:pic>
      <p:sp>
        <p:nvSpPr>
          <p:cNvPr id="107" name="Google Shape;107;p18"/>
          <p:cNvSpPr txBox="1"/>
          <p:nvPr>
            <p:ph type="title"/>
          </p:nvPr>
        </p:nvSpPr>
        <p:spPr>
          <a:xfrm>
            <a:off x="404975" y="441150"/>
            <a:ext cx="1832400" cy="6717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i="0" lang="en">
                <a:solidFill>
                  <a:schemeClr val="dk1"/>
                </a:solidFill>
              </a:rPr>
              <a:t>System Context Diagram</a:t>
            </a:r>
            <a:endParaRPr i="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818100" y="1063800"/>
            <a:ext cx="4206000" cy="33180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AutoNum type="arabicPeriod"/>
            </a:pPr>
            <a:r>
              <a:rPr lang="en" sz="1400"/>
              <a:t>Configured raspberry pis with openWRT software</a:t>
            </a:r>
            <a:endParaRPr sz="1400"/>
          </a:p>
          <a:p>
            <a:pPr indent="0" lvl="0" marL="457200" rtl="0" algn="l">
              <a:spcBef>
                <a:spcPts val="600"/>
              </a:spcBef>
              <a:spcAft>
                <a:spcPts val="0"/>
              </a:spcAft>
              <a:buNone/>
            </a:pPr>
            <a:r>
              <a:t/>
            </a:r>
            <a:endParaRPr sz="100"/>
          </a:p>
          <a:p>
            <a:pPr indent="-317500" lvl="0" marL="457200" rtl="0" algn="l">
              <a:spcBef>
                <a:spcPts val="600"/>
              </a:spcBef>
              <a:spcAft>
                <a:spcPts val="0"/>
              </a:spcAft>
              <a:buSzPts val="1400"/>
              <a:buAutoNum type="arabicPeriod"/>
            </a:pPr>
            <a:r>
              <a:rPr lang="en" sz="1400"/>
              <a:t>Set up an RPi transmitter in the specified locations</a:t>
            </a:r>
            <a:endParaRPr sz="1400"/>
          </a:p>
          <a:p>
            <a:pPr indent="0" lvl="0" marL="457200" rtl="0" algn="l">
              <a:spcBef>
                <a:spcPts val="600"/>
              </a:spcBef>
              <a:spcAft>
                <a:spcPts val="0"/>
              </a:spcAft>
              <a:buNone/>
            </a:pPr>
            <a:r>
              <a:t/>
            </a:r>
            <a:endParaRPr sz="100"/>
          </a:p>
          <a:p>
            <a:pPr indent="-317500" lvl="0" marL="457200" rtl="0" algn="l">
              <a:spcBef>
                <a:spcPts val="600"/>
              </a:spcBef>
              <a:spcAft>
                <a:spcPts val="0"/>
              </a:spcAft>
              <a:buSzPts val="1400"/>
              <a:buAutoNum type="arabicPeriod"/>
            </a:pPr>
            <a:r>
              <a:rPr lang="en" sz="1400"/>
              <a:t>Measured the distance of the collection points with tape on the floor</a:t>
            </a:r>
            <a:endParaRPr sz="1400"/>
          </a:p>
          <a:p>
            <a:pPr indent="0" lvl="0" marL="457200" rtl="0" algn="l">
              <a:spcBef>
                <a:spcPts val="600"/>
              </a:spcBef>
              <a:spcAft>
                <a:spcPts val="0"/>
              </a:spcAft>
              <a:buNone/>
            </a:pPr>
            <a:r>
              <a:t/>
            </a:r>
            <a:endParaRPr sz="100"/>
          </a:p>
          <a:p>
            <a:pPr indent="-317500" lvl="0" marL="457200" rtl="0" algn="l">
              <a:spcBef>
                <a:spcPts val="600"/>
              </a:spcBef>
              <a:spcAft>
                <a:spcPts val="0"/>
              </a:spcAft>
              <a:buSzPts val="1400"/>
              <a:buAutoNum type="arabicPeriod"/>
            </a:pPr>
            <a:r>
              <a:rPr lang="en" sz="1400"/>
              <a:t>Used a </a:t>
            </a:r>
            <a:r>
              <a:rPr lang="en" sz="1400"/>
              <a:t>laptop configured with NetSpot (open source) software to measure wifi signal strength (RSSI value) </a:t>
            </a:r>
            <a:endParaRPr sz="1400"/>
          </a:p>
          <a:p>
            <a:pPr indent="0" lvl="0" marL="457200" rtl="0" algn="l">
              <a:spcBef>
                <a:spcPts val="600"/>
              </a:spcBef>
              <a:spcAft>
                <a:spcPts val="0"/>
              </a:spcAft>
              <a:buNone/>
            </a:pPr>
            <a:r>
              <a:t/>
            </a:r>
            <a:endParaRPr sz="100"/>
          </a:p>
          <a:p>
            <a:pPr indent="-317500" lvl="0" marL="457200" rtl="0" algn="l">
              <a:spcBef>
                <a:spcPts val="600"/>
              </a:spcBef>
              <a:spcAft>
                <a:spcPts val="0"/>
              </a:spcAft>
              <a:buSzPts val="1400"/>
              <a:buAutoNum type="arabicPeriod"/>
            </a:pPr>
            <a:r>
              <a:rPr lang="en" sz="1400"/>
              <a:t>Record RSSI value and the corresponding distance it was measured at </a:t>
            </a:r>
            <a:endParaRPr sz="1400"/>
          </a:p>
        </p:txBody>
      </p:sp>
      <p:sp>
        <p:nvSpPr>
          <p:cNvPr id="113" name="Google Shape;113;p19"/>
          <p:cNvSpPr txBox="1"/>
          <p:nvPr>
            <p:ph type="title"/>
          </p:nvPr>
        </p:nvSpPr>
        <p:spPr>
          <a:xfrm>
            <a:off x="818100" y="670200"/>
            <a:ext cx="73746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0" lang="en"/>
              <a:t>Raspberry Pi - Data collection method</a:t>
            </a:r>
            <a:endParaRPr i="0"/>
          </a:p>
        </p:txBody>
      </p:sp>
      <p:sp>
        <p:nvSpPr>
          <p:cNvPr id="114" name="Google Shape;11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19"/>
          <p:cNvPicPr preferRelativeResize="0"/>
          <p:nvPr/>
        </p:nvPicPr>
        <p:blipFill>
          <a:blip r:embed="rId3">
            <a:alphaModFix/>
          </a:blip>
          <a:stretch>
            <a:fillRect/>
          </a:stretch>
        </p:blipFill>
        <p:spPr>
          <a:xfrm>
            <a:off x="5294475" y="1233250"/>
            <a:ext cx="2898224" cy="2677001"/>
          </a:xfrm>
          <a:prstGeom prst="rect">
            <a:avLst/>
          </a:prstGeom>
          <a:noFill/>
          <a:ln>
            <a:noFill/>
          </a:ln>
        </p:spPr>
      </p:pic>
      <p:sp>
        <p:nvSpPr>
          <p:cNvPr id="116" name="Google Shape;116;p19"/>
          <p:cNvSpPr txBox="1"/>
          <p:nvPr/>
        </p:nvSpPr>
        <p:spPr>
          <a:xfrm>
            <a:off x="5313600" y="3905800"/>
            <a:ext cx="287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latin typeface="Tinos"/>
                <a:ea typeface="Tinos"/>
                <a:cs typeface="Tinos"/>
                <a:sym typeface="Tinos"/>
              </a:rPr>
              <a:t>Figure 1: Location of Transmitter points on Bahen blender map</a:t>
            </a:r>
            <a:endParaRPr i="1">
              <a:latin typeface="Tinos"/>
              <a:ea typeface="Tinos"/>
              <a:cs typeface="Tinos"/>
              <a:sym typeface="Tino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1" type="body"/>
          </p:nvPr>
        </p:nvSpPr>
        <p:spPr>
          <a:xfrm>
            <a:off x="1794900" y="4192781"/>
            <a:ext cx="5554200" cy="629100"/>
          </a:xfrm>
          <a:prstGeom prst="rect">
            <a:avLst/>
          </a:prstGeom>
        </p:spPr>
        <p:txBody>
          <a:bodyPr anchorCtr="0" anchor="ctr" bIns="91425" lIns="91425" spcFirstLastPara="1" rIns="91425" wrap="square" tIns="91425">
            <a:noAutofit/>
          </a:bodyPr>
          <a:lstStyle/>
          <a:p>
            <a:pPr indent="0" lvl="0" marL="0" rtl="0" algn="ctr">
              <a:spcBef>
                <a:spcPts val="360"/>
              </a:spcBef>
              <a:spcAft>
                <a:spcPts val="0"/>
              </a:spcAft>
              <a:buNone/>
            </a:pPr>
            <a:r>
              <a:rPr lang="en"/>
              <a:t>Table of RSSI value </a:t>
            </a:r>
            <a:r>
              <a:rPr lang="en"/>
              <a:t>strengths and the distance at which they were recorded</a:t>
            </a:r>
            <a:endParaRPr/>
          </a:p>
        </p:txBody>
      </p:sp>
      <p:sp>
        <p:nvSpPr>
          <p:cNvPr id="122" name="Google Shape;122;p20"/>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23" name="Google Shape;123;p20"/>
          <p:cNvGraphicFramePr/>
          <p:nvPr/>
        </p:nvGraphicFramePr>
        <p:xfrm>
          <a:off x="1066925" y="104755"/>
          <a:ext cx="3000000" cy="3000000"/>
        </p:xfrm>
        <a:graphic>
          <a:graphicData uri="http://schemas.openxmlformats.org/drawingml/2006/table">
            <a:tbl>
              <a:tblPr>
                <a:noFill/>
                <a:tableStyleId>{452699B8-8B9D-4B7D-8622-E13E70B8685B}</a:tableStyleId>
              </a:tblPr>
              <a:tblGrid>
                <a:gridCol w="2429725"/>
                <a:gridCol w="2429725"/>
                <a:gridCol w="2429725"/>
              </a:tblGrid>
              <a:tr h="438100">
                <a:tc>
                  <a:txBody>
                    <a:bodyPr/>
                    <a:lstStyle/>
                    <a:p>
                      <a:pPr indent="0" lvl="0" marL="0" rtl="0" algn="l">
                        <a:spcBef>
                          <a:spcPts val="0"/>
                        </a:spcBef>
                        <a:spcAft>
                          <a:spcPts val="0"/>
                        </a:spcAft>
                        <a:buNone/>
                      </a:pPr>
                      <a:r>
                        <a:rPr b="1" lang="en">
                          <a:solidFill>
                            <a:schemeClr val="lt1"/>
                          </a:solidFill>
                        </a:rPr>
                        <a:t>X</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Y</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Strength</a:t>
                      </a:r>
                      <a:endParaRPr b="1">
                        <a:solidFill>
                          <a:schemeClr val="lt1"/>
                        </a:solidFill>
                      </a:endParaRPr>
                    </a:p>
                  </a:txBody>
                  <a:tcPr marT="91425" marB="91425" marR="91425" marL="91425"/>
                </a:tc>
              </a:tr>
              <a:tr h="389400">
                <a:tc>
                  <a:txBody>
                    <a:bodyPr/>
                    <a:lstStyle/>
                    <a:p>
                      <a:pPr indent="0" lvl="0" marL="0" rtl="0" algn="l">
                        <a:spcBef>
                          <a:spcPts val="0"/>
                        </a:spcBef>
                        <a:spcAft>
                          <a:spcPts val="0"/>
                        </a:spcAft>
                        <a:buNone/>
                      </a:pPr>
                      <a:r>
                        <a:rPr lang="en"/>
                        <a:t>3.7</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-42</a:t>
                      </a:r>
                      <a:endParaRPr/>
                    </a:p>
                  </a:txBody>
                  <a:tcPr marT="91425" marB="91425" marR="91425" marL="91425"/>
                </a:tc>
              </a:tr>
              <a:tr h="389400">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17</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r>
              <a:tr h="389400">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r>
              <a:tr h="389400">
                <a:tc>
                  <a:txBody>
                    <a:bodyPr/>
                    <a:lstStyle/>
                    <a:p>
                      <a:pPr indent="0" lvl="0" marL="0" rtl="0" algn="l">
                        <a:spcBef>
                          <a:spcPts val="0"/>
                        </a:spcBef>
                        <a:spcAft>
                          <a:spcPts val="0"/>
                        </a:spcAft>
                        <a:buNone/>
                      </a:pPr>
                      <a:r>
                        <a:rPr lang="en"/>
                        <a:t>-4.5</a:t>
                      </a:r>
                      <a:endParaRPr/>
                    </a:p>
                  </a:txBody>
                  <a:tcPr marT="91425" marB="91425" marR="91425" marL="91425"/>
                </a:tc>
                <a:tc>
                  <a:txBody>
                    <a:bodyPr/>
                    <a:lstStyle/>
                    <a:p>
                      <a:pPr indent="0" lvl="0" marL="0" rtl="0" algn="l">
                        <a:spcBef>
                          <a:spcPts val="0"/>
                        </a:spcBef>
                        <a:spcAft>
                          <a:spcPts val="0"/>
                        </a:spcAft>
                        <a:buNone/>
                      </a:pPr>
                      <a:r>
                        <a:rPr lang="en"/>
                        <a:t>36</a:t>
                      </a:r>
                      <a:endParaRPr/>
                    </a:p>
                  </a:txBody>
                  <a:tcPr marT="91425" marB="91425" marR="91425" marL="91425"/>
                </a:tc>
                <a:tc>
                  <a:txBody>
                    <a:bodyPr/>
                    <a:lstStyle/>
                    <a:p>
                      <a:pPr indent="0" lvl="0" marL="0" rtl="0" algn="l">
                        <a:spcBef>
                          <a:spcPts val="0"/>
                        </a:spcBef>
                        <a:spcAft>
                          <a:spcPts val="0"/>
                        </a:spcAft>
                        <a:buNone/>
                      </a:pPr>
                      <a:r>
                        <a:rPr lang="en"/>
                        <a:t>-52</a:t>
                      </a:r>
                      <a:endParaRPr/>
                    </a:p>
                  </a:txBody>
                  <a:tcPr marT="91425" marB="91425" marR="91425" marL="91425"/>
                </a:tc>
              </a:tr>
              <a:tr h="389400">
                <a:tc>
                  <a:txBody>
                    <a:bodyPr/>
                    <a:lstStyle/>
                    <a:p>
                      <a:pPr indent="0" lvl="0" marL="0" rtl="0" algn="l">
                        <a:spcBef>
                          <a:spcPts val="0"/>
                        </a:spcBef>
                        <a:spcAft>
                          <a:spcPts val="0"/>
                        </a:spcAft>
                        <a:buNone/>
                      </a:pPr>
                      <a:r>
                        <a:rPr lang="en"/>
                        <a:t>1.5 </a:t>
                      </a:r>
                      <a:endParaRPr/>
                    </a:p>
                  </a:txBody>
                  <a:tcPr marT="91425" marB="91425" marR="91425" marL="91425"/>
                </a:tc>
                <a:tc>
                  <a:txBody>
                    <a:bodyPr/>
                    <a:lstStyle/>
                    <a:p>
                      <a:pPr indent="0" lvl="0" marL="0" rtl="0" algn="l">
                        <a:spcBef>
                          <a:spcPts val="0"/>
                        </a:spcBef>
                        <a:spcAft>
                          <a:spcPts val="0"/>
                        </a:spcAft>
                        <a:buNone/>
                      </a:pPr>
                      <a:r>
                        <a:rPr lang="en"/>
                        <a:t>70</a:t>
                      </a:r>
                      <a:endParaRPr/>
                    </a:p>
                  </a:txBody>
                  <a:tcPr marT="91425" marB="91425" marR="91425" marL="91425"/>
                </a:tc>
                <a:tc>
                  <a:txBody>
                    <a:bodyPr/>
                    <a:lstStyle/>
                    <a:p>
                      <a:pPr indent="0" lvl="0" marL="0" rtl="0" algn="l">
                        <a:spcBef>
                          <a:spcPts val="0"/>
                        </a:spcBef>
                        <a:spcAft>
                          <a:spcPts val="0"/>
                        </a:spcAft>
                        <a:buNone/>
                      </a:pPr>
                      <a:r>
                        <a:rPr lang="en"/>
                        <a:t>-58</a:t>
                      </a:r>
                      <a:endParaRPr/>
                    </a:p>
                  </a:txBody>
                  <a:tcPr marT="91425" marB="91425" marR="91425" marL="91425"/>
                </a:tc>
              </a:tr>
              <a:tr h="389400">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90</a:t>
                      </a:r>
                      <a:endParaRPr/>
                    </a:p>
                  </a:txBody>
                  <a:tcPr marT="91425" marB="91425" marR="91425" marL="91425"/>
                </a:tc>
                <a:tc>
                  <a:txBody>
                    <a:bodyPr/>
                    <a:lstStyle/>
                    <a:p>
                      <a:pPr indent="0" lvl="0" marL="0" rtl="0" algn="l">
                        <a:spcBef>
                          <a:spcPts val="0"/>
                        </a:spcBef>
                        <a:spcAft>
                          <a:spcPts val="0"/>
                        </a:spcAft>
                        <a:buNone/>
                      </a:pPr>
                      <a:r>
                        <a:rPr lang="en"/>
                        <a:t>-62</a:t>
                      </a:r>
                      <a:endParaRPr/>
                    </a:p>
                  </a:txBody>
                  <a:tcPr marT="91425" marB="91425" marR="91425" marL="91425"/>
                </a:tc>
              </a:tr>
              <a:tr h="389400">
                <a:tc>
                  <a:txBody>
                    <a:bodyPr/>
                    <a:lstStyle/>
                    <a:p>
                      <a:pPr indent="0" lvl="0" marL="0" rtl="0" algn="l">
                        <a:spcBef>
                          <a:spcPts val="0"/>
                        </a:spcBef>
                        <a:spcAft>
                          <a:spcPts val="0"/>
                        </a:spcAft>
                        <a:buNone/>
                      </a:pPr>
                      <a:r>
                        <a:rPr lang="en"/>
                        <a:t>4.5</a:t>
                      </a:r>
                      <a:endParaRPr/>
                    </a:p>
                  </a:txBody>
                  <a:tcPr marT="91425" marB="91425" marR="91425" marL="91425"/>
                </a:tc>
                <a:tc>
                  <a:txBody>
                    <a:bodyPr/>
                    <a:lstStyle/>
                    <a:p>
                      <a:pPr indent="0" lvl="0" marL="0" rtl="0" algn="l">
                        <a:spcBef>
                          <a:spcPts val="0"/>
                        </a:spcBef>
                        <a:spcAft>
                          <a:spcPts val="0"/>
                        </a:spcAft>
                        <a:buNone/>
                      </a:pPr>
                      <a:r>
                        <a:rPr lang="en"/>
                        <a:t>160</a:t>
                      </a:r>
                      <a:endParaRPr/>
                    </a:p>
                  </a:txBody>
                  <a:tcPr marT="91425" marB="91425" marR="91425" marL="91425"/>
                </a:tc>
                <a:tc>
                  <a:txBody>
                    <a:bodyPr/>
                    <a:lstStyle/>
                    <a:p>
                      <a:pPr indent="0" lvl="0" marL="0" rtl="0" algn="l">
                        <a:spcBef>
                          <a:spcPts val="0"/>
                        </a:spcBef>
                        <a:spcAft>
                          <a:spcPts val="0"/>
                        </a:spcAft>
                        <a:buNone/>
                      </a:pPr>
                      <a:r>
                        <a:rPr lang="en"/>
                        <a:t>-63</a:t>
                      </a:r>
                      <a:endParaRPr/>
                    </a:p>
                  </a:txBody>
                  <a:tcPr marT="91425" marB="91425" marR="91425" marL="91425"/>
                </a:tc>
              </a:tr>
              <a:tr h="389400">
                <a:tc>
                  <a:txBody>
                    <a:bodyPr/>
                    <a:lstStyle/>
                    <a:p>
                      <a:pPr indent="0" lvl="0" marL="0" rtl="0" algn="l">
                        <a:spcBef>
                          <a:spcPts val="0"/>
                        </a:spcBef>
                        <a:spcAft>
                          <a:spcPts val="0"/>
                        </a:spcAft>
                        <a:buNone/>
                      </a:pPr>
                      <a:r>
                        <a:rPr lang="en"/>
                        <a:t>-4.5</a:t>
                      </a:r>
                      <a:endParaRPr/>
                    </a:p>
                  </a:txBody>
                  <a:tcPr marT="91425" marB="91425" marR="91425" marL="91425"/>
                </a:tc>
                <a:tc>
                  <a:txBody>
                    <a:bodyPr/>
                    <a:lstStyle/>
                    <a:p>
                      <a:pPr indent="0" lvl="0" marL="0" rtl="0" algn="l">
                        <a:spcBef>
                          <a:spcPts val="0"/>
                        </a:spcBef>
                        <a:spcAft>
                          <a:spcPts val="0"/>
                        </a:spcAft>
                        <a:buNone/>
                      </a:pPr>
                      <a:r>
                        <a:rPr lang="en"/>
                        <a:t>170</a:t>
                      </a:r>
                      <a:endParaRPr/>
                    </a:p>
                  </a:txBody>
                  <a:tcPr marT="91425" marB="91425" marR="91425" marL="91425"/>
                </a:tc>
                <a:tc>
                  <a:txBody>
                    <a:bodyPr/>
                    <a:lstStyle/>
                    <a:p>
                      <a:pPr indent="0" lvl="0" marL="0" rtl="0" algn="l">
                        <a:spcBef>
                          <a:spcPts val="0"/>
                        </a:spcBef>
                        <a:spcAft>
                          <a:spcPts val="0"/>
                        </a:spcAft>
                        <a:buNone/>
                      </a:pPr>
                      <a:r>
                        <a:rPr lang="en"/>
                        <a:t>-71</a:t>
                      </a:r>
                      <a:endParaRPr/>
                    </a:p>
                  </a:txBody>
                  <a:tcPr marT="91425" marB="91425" marR="91425" marL="91425"/>
                </a:tc>
              </a:tr>
              <a:tr h="389400">
                <a:tc>
                  <a:txBody>
                    <a:bodyPr/>
                    <a:lstStyle/>
                    <a:p>
                      <a:pPr indent="0" lvl="0" marL="0" rtl="0" algn="l">
                        <a:spcBef>
                          <a:spcPts val="0"/>
                        </a:spcBef>
                        <a:spcAft>
                          <a:spcPts val="0"/>
                        </a:spcAft>
                        <a:buNone/>
                      </a:pPr>
                      <a:r>
                        <a:rPr lang="en"/>
                        <a:t>-7.5</a:t>
                      </a:r>
                      <a:endParaRPr/>
                    </a:p>
                  </a:txBody>
                  <a:tcPr marT="91425" marB="91425" marR="91425" marL="91425"/>
                </a:tc>
                <a:tc>
                  <a:txBody>
                    <a:bodyPr/>
                    <a:lstStyle/>
                    <a:p>
                      <a:pPr indent="0" lvl="0" marL="0" rtl="0" algn="l">
                        <a:spcBef>
                          <a:spcPts val="0"/>
                        </a:spcBef>
                        <a:spcAft>
                          <a:spcPts val="0"/>
                        </a:spcAft>
                        <a:buNone/>
                      </a:pPr>
                      <a:r>
                        <a:rPr lang="en"/>
                        <a:t>170</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98275" y="773525"/>
            <a:ext cx="1768200" cy="126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0" lang="en" sz="2500">
                <a:solidFill>
                  <a:schemeClr val="dk1"/>
                </a:solidFill>
              </a:rPr>
              <a:t>RayTracer Data Collection</a:t>
            </a:r>
            <a:endParaRPr i="0" sz="2500">
              <a:solidFill>
                <a:schemeClr val="dk1"/>
              </a:solidFill>
            </a:endParaRPr>
          </a:p>
        </p:txBody>
      </p:sp>
      <p:sp>
        <p:nvSpPr>
          <p:cNvPr id="129" name="Google Shape;12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1"/>
          <p:cNvSpPr txBox="1"/>
          <p:nvPr/>
        </p:nvSpPr>
        <p:spPr>
          <a:xfrm>
            <a:off x="2497075" y="838925"/>
            <a:ext cx="6059700" cy="3699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nos"/>
              <a:buChar char="❏"/>
            </a:pPr>
            <a:r>
              <a:rPr lang="en">
                <a:latin typeface="Tinos"/>
                <a:ea typeface="Tinos"/>
                <a:cs typeface="Tinos"/>
                <a:sym typeface="Tinos"/>
              </a:rPr>
              <a:t>Simulated </a:t>
            </a:r>
            <a:r>
              <a:rPr lang="en">
                <a:latin typeface="Tinos"/>
                <a:ea typeface="Tinos"/>
                <a:cs typeface="Tinos"/>
                <a:sym typeface="Tinos"/>
              </a:rPr>
              <a:t>2657 training </a:t>
            </a:r>
            <a:r>
              <a:rPr lang="en">
                <a:latin typeface="Tinos"/>
                <a:ea typeface="Tinos"/>
                <a:cs typeface="Tinos"/>
                <a:sym typeface="Tinos"/>
              </a:rPr>
              <a:t>data points by collecting points at intervals of 0.5 feet in the x and y directions using a map of Bahen’s 8th floor</a:t>
            </a:r>
            <a:endParaRPr>
              <a:latin typeface="Tinos"/>
              <a:ea typeface="Tinos"/>
              <a:cs typeface="Tinos"/>
              <a:sym typeface="Tinos"/>
            </a:endParaRPr>
          </a:p>
          <a:p>
            <a:pPr indent="0" lvl="0" marL="457200" rtl="0" algn="l">
              <a:spcBef>
                <a:spcPts val="0"/>
              </a:spcBef>
              <a:spcAft>
                <a:spcPts val="0"/>
              </a:spcAft>
              <a:buNone/>
            </a:pPr>
            <a:r>
              <a:t/>
            </a:r>
            <a:endParaRPr>
              <a:latin typeface="Tinos"/>
              <a:ea typeface="Tinos"/>
              <a:cs typeface="Tinos"/>
              <a:sym typeface="Tinos"/>
            </a:endParaRPr>
          </a:p>
          <a:p>
            <a:pPr indent="-317500" lvl="0" marL="457200" rtl="0" algn="l">
              <a:spcBef>
                <a:spcPts val="0"/>
              </a:spcBef>
              <a:spcAft>
                <a:spcPts val="0"/>
              </a:spcAft>
              <a:buSzPts val="1400"/>
              <a:buFont typeface="Tinos"/>
              <a:buChar char="❏"/>
            </a:pPr>
            <a:r>
              <a:rPr lang="en">
                <a:latin typeface="Tinos"/>
                <a:ea typeface="Tinos"/>
                <a:cs typeface="Tinos"/>
                <a:sym typeface="Tinos"/>
              </a:rPr>
              <a:t>Simulated 592 testing points by using </a:t>
            </a:r>
            <a:r>
              <a:rPr lang="en">
                <a:latin typeface="Tinos"/>
                <a:ea typeface="Tinos"/>
                <a:cs typeface="Tinos"/>
                <a:sym typeface="Tinos"/>
              </a:rPr>
              <a:t>intervals</a:t>
            </a:r>
            <a:r>
              <a:rPr lang="en">
                <a:latin typeface="Tinos"/>
                <a:ea typeface="Tinos"/>
                <a:cs typeface="Tinos"/>
                <a:sym typeface="Tinos"/>
              </a:rPr>
              <a:t> of 0.7 and 1.7 in the x and y directions on the map</a:t>
            </a:r>
            <a:endParaRPr>
              <a:latin typeface="Tinos"/>
              <a:ea typeface="Tinos"/>
              <a:cs typeface="Tinos"/>
              <a:sym typeface="Tinos"/>
            </a:endParaRPr>
          </a:p>
          <a:p>
            <a:pPr indent="0" lvl="0" marL="457200" rtl="0" algn="l">
              <a:spcBef>
                <a:spcPts val="0"/>
              </a:spcBef>
              <a:spcAft>
                <a:spcPts val="0"/>
              </a:spcAft>
              <a:buNone/>
            </a:pPr>
            <a:r>
              <a:t/>
            </a:r>
            <a:endParaRPr>
              <a:latin typeface="Tinos"/>
              <a:ea typeface="Tinos"/>
              <a:cs typeface="Tinos"/>
              <a:sym typeface="Tinos"/>
            </a:endParaRPr>
          </a:p>
          <a:p>
            <a:pPr indent="-317500" lvl="0" marL="457200" rtl="0" algn="l">
              <a:spcBef>
                <a:spcPts val="0"/>
              </a:spcBef>
              <a:spcAft>
                <a:spcPts val="0"/>
              </a:spcAft>
              <a:buSzPts val="1400"/>
              <a:buFont typeface="Tinos"/>
              <a:buChar char="❏"/>
            </a:pPr>
            <a:r>
              <a:rPr lang="en">
                <a:latin typeface="Tinos"/>
                <a:ea typeface="Tinos"/>
                <a:cs typeface="Tinos"/>
                <a:sym typeface="Tinos"/>
              </a:rPr>
              <a:t>Collected data for reflections within [1,5] for one access point and performed a convergence analysis</a:t>
            </a:r>
            <a:endParaRPr>
              <a:latin typeface="Tinos"/>
              <a:ea typeface="Tinos"/>
              <a:cs typeface="Tinos"/>
              <a:sym typeface="Tinos"/>
            </a:endParaRPr>
          </a:p>
          <a:p>
            <a:pPr indent="0" lvl="0" marL="457200" rtl="0" algn="l">
              <a:spcBef>
                <a:spcPts val="0"/>
              </a:spcBef>
              <a:spcAft>
                <a:spcPts val="0"/>
              </a:spcAft>
              <a:buNone/>
            </a:pPr>
            <a:r>
              <a:t/>
            </a:r>
            <a:endParaRPr>
              <a:latin typeface="Tinos"/>
              <a:ea typeface="Tinos"/>
              <a:cs typeface="Tinos"/>
              <a:sym typeface="Tinos"/>
            </a:endParaRPr>
          </a:p>
          <a:p>
            <a:pPr indent="-317500" lvl="0" marL="457200" rtl="0" algn="l">
              <a:spcBef>
                <a:spcPts val="0"/>
              </a:spcBef>
              <a:spcAft>
                <a:spcPts val="0"/>
              </a:spcAft>
              <a:buSzPts val="1400"/>
              <a:buFont typeface="Tinos"/>
              <a:buChar char="❏"/>
            </a:pPr>
            <a:r>
              <a:rPr lang="en">
                <a:latin typeface="Tinos"/>
                <a:ea typeface="Tinos"/>
                <a:cs typeface="Tinos"/>
                <a:sym typeface="Tinos"/>
              </a:rPr>
              <a:t>Ideal # of reflections = 2</a:t>
            </a:r>
            <a:endParaRPr>
              <a:latin typeface="Tinos"/>
              <a:ea typeface="Tinos"/>
              <a:cs typeface="Tinos"/>
              <a:sym typeface="Tinos"/>
            </a:endParaRPr>
          </a:p>
          <a:p>
            <a:pPr indent="0" lvl="0" marL="457200" rtl="0" algn="l">
              <a:spcBef>
                <a:spcPts val="0"/>
              </a:spcBef>
              <a:spcAft>
                <a:spcPts val="0"/>
              </a:spcAft>
              <a:buNone/>
            </a:pPr>
            <a:r>
              <a:t/>
            </a:r>
            <a:endParaRPr>
              <a:latin typeface="Tinos"/>
              <a:ea typeface="Tinos"/>
              <a:cs typeface="Tinos"/>
              <a:sym typeface="Tinos"/>
            </a:endParaRPr>
          </a:p>
          <a:p>
            <a:pPr indent="-317500" lvl="0" marL="457200" rtl="0" algn="l">
              <a:spcBef>
                <a:spcPts val="0"/>
              </a:spcBef>
              <a:spcAft>
                <a:spcPts val="0"/>
              </a:spcAft>
              <a:buSzPts val="1400"/>
              <a:buFont typeface="Tinos"/>
              <a:buChar char="❏"/>
            </a:pPr>
            <a:r>
              <a:rPr lang="en">
                <a:latin typeface="Tinos"/>
                <a:ea typeface="Tinos"/>
                <a:cs typeface="Tinos"/>
                <a:sym typeface="Tinos"/>
              </a:rPr>
              <a:t>Ideal # of diffractions = 1</a:t>
            </a:r>
            <a:endParaRPr>
              <a:latin typeface="Tinos"/>
              <a:ea typeface="Tinos"/>
              <a:cs typeface="Tinos"/>
              <a:sym typeface="Tinos"/>
            </a:endParaRPr>
          </a:p>
          <a:p>
            <a:pPr indent="0" lvl="0" marL="457200" rtl="0" algn="l">
              <a:spcBef>
                <a:spcPts val="0"/>
              </a:spcBef>
              <a:spcAft>
                <a:spcPts val="0"/>
              </a:spcAft>
              <a:buNone/>
            </a:pPr>
            <a:r>
              <a:t/>
            </a:r>
            <a:endParaRPr>
              <a:latin typeface="Tinos"/>
              <a:ea typeface="Tinos"/>
              <a:cs typeface="Tinos"/>
              <a:sym typeface="Tinos"/>
            </a:endParaRPr>
          </a:p>
          <a:p>
            <a:pPr indent="-317500" lvl="0" marL="457200" rtl="0" algn="l">
              <a:spcBef>
                <a:spcPts val="0"/>
              </a:spcBef>
              <a:spcAft>
                <a:spcPts val="0"/>
              </a:spcAft>
              <a:buSzPts val="1400"/>
              <a:buFont typeface="Tinos"/>
              <a:buChar char="❏"/>
            </a:pPr>
            <a:r>
              <a:rPr lang="en">
                <a:latin typeface="Tinos"/>
                <a:ea typeface="Tinos"/>
                <a:cs typeface="Tinos"/>
                <a:sym typeface="Tinos"/>
              </a:rPr>
              <a:t>Obtained RSSI for 3 different access points in both datasets</a:t>
            </a:r>
            <a:endParaRPr>
              <a:latin typeface="Tinos"/>
              <a:ea typeface="Tinos"/>
              <a:cs typeface="Tinos"/>
              <a:sym typeface="Tinos"/>
            </a:endParaRPr>
          </a:p>
          <a:p>
            <a:pPr indent="0" lvl="0" marL="457200" rtl="0" algn="l">
              <a:spcBef>
                <a:spcPts val="0"/>
              </a:spcBef>
              <a:spcAft>
                <a:spcPts val="0"/>
              </a:spcAft>
              <a:buNone/>
            </a:pPr>
            <a:r>
              <a:t/>
            </a:r>
            <a:endParaRPr>
              <a:latin typeface="Tinos"/>
              <a:ea typeface="Tinos"/>
              <a:cs typeface="Tinos"/>
              <a:sym typeface="Tinos"/>
            </a:endParaRPr>
          </a:p>
          <a:p>
            <a:pPr indent="-317500" lvl="0" marL="457200" rtl="0" algn="l">
              <a:spcBef>
                <a:spcPts val="0"/>
              </a:spcBef>
              <a:spcAft>
                <a:spcPts val="0"/>
              </a:spcAft>
              <a:buSzPts val="1400"/>
              <a:buFont typeface="Tinos"/>
              <a:buChar char="❏"/>
            </a:pPr>
            <a:r>
              <a:rPr lang="en">
                <a:latin typeface="Tinos"/>
                <a:ea typeface="Tinos"/>
                <a:cs typeface="Tinos"/>
                <a:sym typeface="Tinos"/>
              </a:rPr>
              <a:t>Created csv files for both datasets</a:t>
            </a:r>
            <a:endParaRPr>
              <a:latin typeface="Tinos"/>
              <a:ea typeface="Tinos"/>
              <a:cs typeface="Tinos"/>
              <a:sym typeface="Tinos"/>
            </a:endParaRPr>
          </a:p>
          <a:p>
            <a:pPr indent="0" lvl="0" marL="457200" rtl="0" algn="l">
              <a:spcBef>
                <a:spcPts val="0"/>
              </a:spcBef>
              <a:spcAft>
                <a:spcPts val="0"/>
              </a:spcAft>
              <a:buNone/>
            </a:pPr>
            <a:r>
              <a:t/>
            </a:r>
            <a:endParaRPr>
              <a:latin typeface="Tinos"/>
              <a:ea typeface="Tinos"/>
              <a:cs typeface="Tinos"/>
              <a:sym typeface="Tino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51500" y="949600"/>
            <a:ext cx="1909800" cy="95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0" lang="en" sz="2500">
                <a:solidFill>
                  <a:schemeClr val="dk1"/>
                </a:solidFill>
              </a:rPr>
              <a:t>Nearest Neighbors</a:t>
            </a:r>
            <a:endParaRPr i="0" sz="2500">
              <a:solidFill>
                <a:schemeClr val="dk1"/>
              </a:solidFill>
            </a:endParaRPr>
          </a:p>
        </p:txBody>
      </p:sp>
      <p:sp>
        <p:nvSpPr>
          <p:cNvPr id="136" name="Google Shape;136;p22"/>
          <p:cNvSpPr txBox="1"/>
          <p:nvPr>
            <p:ph idx="1" type="body"/>
          </p:nvPr>
        </p:nvSpPr>
        <p:spPr>
          <a:xfrm>
            <a:off x="2530675" y="798325"/>
            <a:ext cx="6026100" cy="14451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Used scikit-learn’s Nearest Neighbors implementation for Proof of Concept</a:t>
            </a:r>
            <a:endParaRPr/>
          </a:p>
          <a:p>
            <a:pPr indent="0" lvl="0" marL="0" rtl="0" algn="l">
              <a:spcBef>
                <a:spcPts val="600"/>
              </a:spcBef>
              <a:spcAft>
                <a:spcPts val="0"/>
              </a:spcAft>
              <a:buNone/>
            </a:pPr>
            <a:r>
              <a:t/>
            </a:r>
            <a:endParaRPr sz="100"/>
          </a:p>
          <a:p>
            <a:pPr indent="-317500" lvl="0" marL="457200" rtl="0" algn="l">
              <a:spcBef>
                <a:spcPts val="600"/>
              </a:spcBef>
              <a:spcAft>
                <a:spcPts val="0"/>
              </a:spcAft>
              <a:buSzPts val="1400"/>
              <a:buChar char="❏"/>
            </a:pPr>
            <a:r>
              <a:rPr lang="en"/>
              <a:t>Analysed 10 nearest neighbors for each testing data point</a:t>
            </a:r>
            <a:endParaRPr/>
          </a:p>
          <a:p>
            <a:pPr indent="0" lvl="0" marL="457200" rtl="0" algn="l">
              <a:spcBef>
                <a:spcPts val="600"/>
              </a:spcBef>
              <a:spcAft>
                <a:spcPts val="0"/>
              </a:spcAft>
              <a:buNone/>
            </a:pPr>
            <a:r>
              <a:t/>
            </a:r>
            <a:endParaRPr sz="100"/>
          </a:p>
          <a:p>
            <a:pPr indent="-317500" lvl="0" marL="457200" rtl="0" algn="l">
              <a:spcBef>
                <a:spcPts val="600"/>
              </a:spcBef>
              <a:spcAft>
                <a:spcPts val="0"/>
              </a:spcAft>
              <a:buSzPts val="1400"/>
              <a:buChar char="❏"/>
            </a:pPr>
            <a:r>
              <a:rPr lang="en"/>
              <a:t>Defined mean squared loss for each prediction</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p:txBody>
      </p:sp>
      <p:sp>
        <p:nvSpPr>
          <p:cNvPr id="137" name="Google Shape;137;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22"/>
          <p:cNvPicPr preferRelativeResize="0"/>
          <p:nvPr/>
        </p:nvPicPr>
        <p:blipFill>
          <a:blip r:embed="rId3">
            <a:alphaModFix/>
          </a:blip>
          <a:stretch>
            <a:fillRect/>
          </a:stretch>
        </p:blipFill>
        <p:spPr>
          <a:xfrm>
            <a:off x="3628276" y="2147725"/>
            <a:ext cx="3460422" cy="237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04975" y="441150"/>
            <a:ext cx="1988100" cy="67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i="0" lang="en" sz="2500">
                <a:solidFill>
                  <a:schemeClr val="dk1"/>
                </a:solidFill>
              </a:rPr>
              <a:t>Gantt chart</a:t>
            </a:r>
            <a:endParaRPr i="0" sz="2500">
              <a:solidFill>
                <a:schemeClr val="dk1"/>
              </a:solidFill>
            </a:endParaRPr>
          </a:p>
        </p:txBody>
      </p:sp>
      <p:sp>
        <p:nvSpPr>
          <p:cNvPr id="144" name="Google Shape;14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3"/>
          <p:cNvPicPr preferRelativeResize="0"/>
          <p:nvPr/>
        </p:nvPicPr>
        <p:blipFill rotWithShape="1">
          <a:blip r:embed="rId3">
            <a:alphaModFix/>
          </a:blip>
          <a:srcRect b="-17390" l="0" r="0" t="12248"/>
          <a:stretch/>
        </p:blipFill>
        <p:spPr>
          <a:xfrm>
            <a:off x="2159175" y="1292775"/>
            <a:ext cx="6505026" cy="433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4294967295" type="ctrTitle"/>
          </p:nvPr>
        </p:nvSpPr>
        <p:spPr>
          <a:xfrm>
            <a:off x="685800" y="1145101"/>
            <a:ext cx="7772400" cy="9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Thanks!</a:t>
            </a:r>
            <a:endParaRPr sz="2400">
              <a:solidFill>
                <a:srgbClr val="FFFFFF"/>
              </a:solidFill>
            </a:endParaRPr>
          </a:p>
        </p:txBody>
      </p:sp>
      <p:sp>
        <p:nvSpPr>
          <p:cNvPr id="151" name="Google Shape;151;p24"/>
          <p:cNvSpPr txBox="1"/>
          <p:nvPr>
            <p:ph idx="4294967295" type="subTitle"/>
          </p:nvPr>
        </p:nvSpPr>
        <p:spPr>
          <a:xfrm>
            <a:off x="685800" y="2245300"/>
            <a:ext cx="7772400" cy="228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solidFill>
                  <a:srgbClr val="ECC1C8"/>
                </a:solidFill>
              </a:rPr>
              <a:t>Any questions?</a:t>
            </a:r>
            <a:endParaRPr b="1" sz="3600">
              <a:solidFill>
                <a:srgbClr val="ECC1C8"/>
              </a:solidFill>
            </a:endParaRPr>
          </a:p>
          <a:p>
            <a:pPr indent="0" lvl="0" marL="0" rtl="0" algn="ctr">
              <a:spcBef>
                <a:spcPts val="600"/>
              </a:spcBef>
              <a:spcAft>
                <a:spcPts val="0"/>
              </a:spcAft>
              <a:buNone/>
            </a:pPr>
            <a:r>
              <a:t/>
            </a:r>
            <a:endParaRPr sz="1800">
              <a:solidFill>
                <a:srgbClr val="FFFFFF"/>
              </a:solidFill>
            </a:endParaRPr>
          </a:p>
          <a:p>
            <a:pPr indent="0" lvl="0" marL="0" rtl="0" algn="ctr">
              <a:spcBef>
                <a:spcPts val="600"/>
              </a:spcBef>
              <a:spcAft>
                <a:spcPts val="0"/>
              </a:spcAft>
              <a:buNone/>
            </a:pPr>
            <a:r>
              <a:t/>
            </a:r>
            <a:endParaRPr sz="1800">
              <a:solidFill>
                <a:srgbClr val="FFFFFF"/>
              </a:solidFill>
            </a:endParaRPr>
          </a:p>
          <a:p>
            <a:pPr indent="0" lvl="0" marL="0" rtl="0" algn="ctr">
              <a:spcBef>
                <a:spcPts val="600"/>
              </a:spcBef>
              <a:spcAft>
                <a:spcPts val="0"/>
              </a:spcAft>
              <a:buNone/>
            </a:pPr>
            <a:r>
              <a:t/>
            </a:r>
            <a:endParaRPr b="1" sz="1800">
              <a:solidFill>
                <a:srgbClr val="FFFFFF"/>
              </a:solidFill>
            </a:endParaRPr>
          </a:p>
        </p:txBody>
      </p:sp>
      <p:sp>
        <p:nvSpPr>
          <p:cNvPr id="152" name="Google Shape;15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phelia template">
  <a:themeElements>
    <a:clrScheme name="Custom 347">
      <a:dk1>
        <a:srgbClr val="4D4A56"/>
      </a:dk1>
      <a:lt1>
        <a:srgbClr val="FFFFFF"/>
      </a:lt1>
      <a:dk2>
        <a:srgbClr val="888394"/>
      </a:dk2>
      <a:lt2>
        <a:srgbClr val="E7E7EC"/>
      </a:lt2>
      <a:accent1>
        <a:srgbClr val="ECC1C8"/>
      </a:accent1>
      <a:accent2>
        <a:srgbClr val="E48DA3"/>
      </a:accent2>
      <a:accent3>
        <a:srgbClr val="AEA4CC"/>
      </a:accent3>
      <a:accent4>
        <a:srgbClr val="8F86AC"/>
      </a:accent4>
      <a:accent5>
        <a:srgbClr val="F0DFAE"/>
      </a:accent5>
      <a:accent6>
        <a:srgbClr val="E0B88E"/>
      </a:accent6>
      <a:hlink>
        <a:srgbClr val="4D4A5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