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1" r:id="rId1"/>
  </p:sldMasterIdLst>
  <p:sldIdLst>
    <p:sldId id="263" r:id="rId2"/>
    <p:sldId id="257" r:id="rId3"/>
    <p:sldId id="258" r:id="rId4"/>
    <p:sldId id="259" r:id="rId5"/>
    <p:sldId id="260" r:id="rId6"/>
    <p:sldId id="256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30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65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1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4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9931D-BC96-49F1-A273-10280EE2754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DA08BB-F488-4F24-8FC1-A52BF59A3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1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  <p:sldLayoutId id="2147483934" r:id="rId13"/>
    <p:sldLayoutId id="2147483935" r:id="rId14"/>
    <p:sldLayoutId id="2147483936" r:id="rId15"/>
    <p:sldLayoutId id="21474839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 Prerna Bajaj</a:t>
            </a:r>
          </a:p>
          <a:p>
            <a:r>
              <a:rPr lang="en-US" dirty="0" smtClean="0"/>
              <a:t>Email: PBB532941@tatamotors.com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7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7" y="1240213"/>
            <a:ext cx="9891029" cy="48703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863597" y="609600"/>
            <a:ext cx="7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depicting experiment created to predict MPG (</a:t>
            </a:r>
            <a:r>
              <a:rPr lang="en-US" b="1" u="sng" dirty="0" err="1" smtClean="0"/>
              <a:t>MLFlow</a:t>
            </a:r>
            <a:r>
              <a:rPr lang="en-US" b="1" u="sng" dirty="0" smtClean="0"/>
              <a:t>)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4656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8" y="1292209"/>
            <a:ext cx="10480427" cy="52017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22867" y="313266"/>
            <a:ext cx="7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depicting comparison of 3 models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22867" y="618071"/>
            <a:ext cx="780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Random Forest is the best model with lowest </a:t>
            </a:r>
            <a:r>
              <a:rPr lang="en-US" sz="1400" dirty="0" err="1" smtClean="0"/>
              <a:t>mse</a:t>
            </a:r>
            <a:r>
              <a:rPr lang="en-US" sz="1400" dirty="0" smtClean="0"/>
              <a:t> and highest r-square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80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61" y="1292116"/>
            <a:ext cx="9380660" cy="469381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76461" y="524932"/>
            <a:ext cx="7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depicting loading of model versions in </a:t>
            </a:r>
            <a:r>
              <a:rPr lang="en-US" b="1" u="sng" dirty="0" err="1" smtClean="0"/>
              <a:t>MLFlow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21307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7" y="1286934"/>
            <a:ext cx="10832327" cy="41317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32527" y="694265"/>
            <a:ext cx="78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depicting data drift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8322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93" y="1210734"/>
            <a:ext cx="10618574" cy="532919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732527" y="660399"/>
            <a:ext cx="88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depicting deployment of Random Forest Regressor model in </a:t>
            </a:r>
            <a:r>
              <a:rPr lang="en-US" b="1" u="sng" dirty="0" err="1" smtClean="0"/>
              <a:t>github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2869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9" y="1151467"/>
            <a:ext cx="11129642" cy="48970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19789" y="651932"/>
            <a:ext cx="880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Screenshot depicting prediction output of Random Forest Regressor model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37081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77067"/>
            <a:ext cx="8596668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244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289</TotalTime>
  <Words>71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TML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PRERNA BAJAJ [ Digital.AI, Analytics, Pune ]</dc:creator>
  <cp:lastModifiedBy>PRERNA BAJAJ [ Digital.AI, Analytics, Pune ]</cp:lastModifiedBy>
  <cp:revision>26</cp:revision>
  <dcterms:created xsi:type="dcterms:W3CDTF">2025-08-12T06:58:17Z</dcterms:created>
  <dcterms:modified xsi:type="dcterms:W3CDTF">2025-08-12T18:40:12Z</dcterms:modified>
</cp:coreProperties>
</file>