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16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E5E26-2FF1-4655-AC3E-750414A167DB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B3B8-8BED-4482-87F0-0228B6ED0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B3B8-8BED-4482-87F0-0228B6ED06B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1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41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4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8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7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2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5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33" r:id="rId13"/>
    <p:sldLayoutId id="2147484334" r:id="rId14"/>
    <p:sldLayoutId id="2147484335" r:id="rId15"/>
    <p:sldLayoutId id="2147484336" r:id="rId16"/>
    <p:sldLayoutId id="21474843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AD6-FE55-985E-D591-65EF0C1FE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980" y="350397"/>
            <a:ext cx="12346985" cy="164592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Heart Disease Diagnostic </a:t>
            </a:r>
            <a:br>
              <a:rPr lang="en-US" sz="6000" b="1" dirty="0"/>
            </a:br>
            <a:r>
              <a:rPr lang="en-US" sz="6000" b="1" dirty="0"/>
              <a:t>Analysis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ADBD-E873-142B-3AF1-0E2F79B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3EF79-AE19-1A00-7FF2-54E1DFD3E168}"/>
              </a:ext>
            </a:extLst>
          </p:cNvPr>
          <p:cNvSpPr txBox="1"/>
          <p:nvPr/>
        </p:nvSpPr>
        <p:spPr>
          <a:xfrm>
            <a:off x="684173" y="3935058"/>
            <a:ext cx="5202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pPr algn="ctr"/>
            <a:br>
              <a:rPr lang="en-IN" dirty="0"/>
            </a:br>
            <a:endParaRPr lang="en-IN" dirty="0"/>
          </a:p>
          <a:p>
            <a:pPr algn="ctr"/>
            <a:r>
              <a:rPr lang="en-IN" sz="2400" dirty="0"/>
              <a:t>Project Report by :</a:t>
            </a:r>
          </a:p>
          <a:p>
            <a:pPr algn="ctr"/>
            <a:r>
              <a:rPr lang="en-IN" sz="2400" dirty="0"/>
              <a:t>Miss. Prerna </a:t>
            </a:r>
            <a:r>
              <a:rPr lang="en-IN" sz="2400" dirty="0" err="1"/>
              <a:t>Shivdas</a:t>
            </a:r>
            <a:r>
              <a:rPr lang="en-IN" sz="2400" dirty="0"/>
              <a:t> Dabhade</a:t>
            </a:r>
          </a:p>
        </p:txBody>
      </p:sp>
      <p:pic>
        <p:nvPicPr>
          <p:cNvPr id="1026" name="Picture 2" descr="Premium Photo | Human heart illustration in glowing design 3d effect with  an isolated background">
            <a:extLst>
              <a:ext uri="{FF2B5EF4-FFF2-40B4-BE49-F238E27FC236}">
                <a16:creationId xmlns:a16="http://schemas.microsoft.com/office/drawing/2014/main" id="{15DC4287-48E8-4BD1-4A63-16ED695B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104805"/>
            <a:ext cx="4943961" cy="416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2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6707-EAD7-C23F-91F5-C9FA1CC31D6E}"/>
              </a:ext>
            </a:extLst>
          </p:cNvPr>
          <p:cNvSpPr txBox="1"/>
          <p:nvPr/>
        </p:nvSpPr>
        <p:spPr>
          <a:xfrm>
            <a:off x="319595" y="328473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9374D-71C3-5A0B-2E5A-3C6ACB77FCEA}"/>
              </a:ext>
            </a:extLst>
          </p:cNvPr>
          <p:cNvSpPr txBox="1"/>
          <p:nvPr/>
        </p:nvSpPr>
        <p:spPr>
          <a:xfrm>
            <a:off x="184596" y="1258824"/>
            <a:ext cx="11275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66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4F40-0C76-4218-A51F-27D23D8E6909}"/>
              </a:ext>
            </a:extLst>
          </p:cNvPr>
          <p:cNvSpPr txBox="1"/>
          <p:nvPr/>
        </p:nvSpPr>
        <p:spPr>
          <a:xfrm>
            <a:off x="192779" y="102981"/>
            <a:ext cx="11945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4BF1-D65F-0F11-6E7F-5CFF631E0655}"/>
              </a:ext>
            </a:extLst>
          </p:cNvPr>
          <p:cNvSpPr txBox="1"/>
          <p:nvPr/>
        </p:nvSpPr>
        <p:spPr>
          <a:xfrm>
            <a:off x="237744" y="1700784"/>
            <a:ext cx="11676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Heart disease is the leading cause of death in the world over the past 10 years.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</a:t>
            </a:r>
            <a:r>
              <a:rPr lang="en-US" sz="2800" dirty="0" err="1"/>
              <a:t>analyse</a:t>
            </a:r>
            <a:r>
              <a:rPr lang="en-US" sz="2800" dirty="0"/>
              <a:t> the heart disease occurrence , based on the combination of features that describes the heart disease.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several parameter such as high blood pressure, high cholesterol, fasting blood sugar, coronary artery disease(AHD) etc. for </a:t>
            </a:r>
            <a:r>
              <a:rPr lang="en-US" sz="2800" dirty="0" err="1"/>
              <a:t>analysing</a:t>
            </a:r>
            <a:r>
              <a:rPr lang="en-US" sz="2800" dirty="0"/>
              <a:t> the person have a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</a:t>
            </a:r>
            <a:r>
              <a:rPr lang="en-IN">
                <a:solidFill>
                  <a:schemeClr val="bg2"/>
                </a:solidFill>
              </a:rPr>
              <a:t>mporting 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79AFA-F9CC-3F54-DC56-0F09C632CF09}"/>
              </a:ext>
            </a:extLst>
          </p:cNvPr>
          <p:cNvSpPr txBox="1"/>
          <p:nvPr/>
        </p:nvSpPr>
        <p:spPr>
          <a:xfrm>
            <a:off x="3159760" y="188577"/>
            <a:ext cx="728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INSIGHTS FROM ANALYSIS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1D978-2266-DAE6-5929-38382818270E}"/>
              </a:ext>
            </a:extLst>
          </p:cNvPr>
          <p:cNvSpPr txBox="1"/>
          <p:nvPr/>
        </p:nvSpPr>
        <p:spPr>
          <a:xfrm>
            <a:off x="1527513" y="1490181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kind of Population do we have?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2E8C-A8EF-8A59-6D3E-6399076ADC8D}"/>
              </a:ext>
            </a:extLst>
          </p:cNvPr>
          <p:cNvSpPr txBox="1"/>
          <p:nvPr/>
        </p:nvSpPr>
        <p:spPr>
          <a:xfrm>
            <a:off x="261577" y="2777485"/>
            <a:ext cx="81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51%  people are suffering from Heart disease. </a:t>
            </a:r>
          </a:p>
          <a:p>
            <a:r>
              <a:rPr lang="en-US" sz="2000" dirty="0"/>
              <a:t>49% people do not have heart disease.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BECCA-8E65-B130-2E0A-B533BC14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13" y="2186022"/>
            <a:ext cx="5740400" cy="41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4D8C6-1578-FC96-E8D3-990866727A85}"/>
              </a:ext>
            </a:extLst>
          </p:cNvPr>
          <p:cNvSpPr txBox="1"/>
          <p:nvPr/>
        </p:nvSpPr>
        <p:spPr>
          <a:xfrm>
            <a:off x="301752" y="283464"/>
            <a:ext cx="11603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SYMPTOMS </a:t>
            </a:r>
          </a:p>
          <a:p>
            <a:endParaRPr lang="en-US" dirty="0"/>
          </a:p>
          <a:p>
            <a:r>
              <a:rPr lang="en-US" sz="2400" dirty="0"/>
              <a:t>People having higher cholesterol  level and asymptomatic chest pain these people having higher chance of heart disease 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51C0E-41E5-A18D-D3C6-F68CDDD1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8" y="2566178"/>
            <a:ext cx="5585944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ED19A-0AF5-4BCF-6F67-BFA8918C0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6178"/>
            <a:ext cx="566977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27521-6D4D-0D2F-B569-C80D4E05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50D7B-81C0-D7AA-F7FA-D65D6CB4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36073-2AC1-B6E2-551D-D1525F564930}"/>
              </a:ext>
            </a:extLst>
          </p:cNvPr>
          <p:cNvSpPr txBox="1"/>
          <p:nvPr/>
        </p:nvSpPr>
        <p:spPr>
          <a:xfrm>
            <a:off x="334392" y="409679"/>
            <a:ext cx="115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EE92-87A1-1260-9E6E-DBB6873F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4F08D-E149-58BE-CEDA-7D0092C7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8AE7-AAAA-1515-34E7-CE6073E8938D}"/>
              </a:ext>
            </a:extLst>
          </p:cNvPr>
          <p:cNvSpPr txBox="1"/>
          <p:nvPr/>
        </p:nvSpPr>
        <p:spPr>
          <a:xfrm>
            <a:off x="320040" y="411480"/>
            <a:ext cx="114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8993-C877-C06B-19FC-6AA390E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2F587-CB84-3617-D015-D99F62FA82B1}"/>
              </a:ext>
            </a:extLst>
          </p:cNvPr>
          <p:cNvSpPr txBox="1"/>
          <p:nvPr/>
        </p:nvSpPr>
        <p:spPr>
          <a:xfrm>
            <a:off x="150920" y="319596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74AF2-8505-21D1-7620-08DDE944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EF473-3CBD-9FE7-6453-5FDE58A9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206</TotalTime>
  <Words>385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Heart Disease Diagnostic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Prerna Dabhade</cp:lastModifiedBy>
  <cp:revision>6</cp:revision>
  <dcterms:created xsi:type="dcterms:W3CDTF">2023-03-23T15:53:40Z</dcterms:created>
  <dcterms:modified xsi:type="dcterms:W3CDTF">2023-03-30T17:03:46Z</dcterms:modified>
</cp:coreProperties>
</file>